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6" r:id="rId2"/>
  </p:sldMasterIdLst>
  <p:notesMasterIdLst>
    <p:notesMasterId r:id="rId32"/>
  </p:notesMasterIdLst>
  <p:sldIdLst>
    <p:sldId id="256" r:id="rId3"/>
    <p:sldId id="294" r:id="rId4"/>
    <p:sldId id="282" r:id="rId5"/>
    <p:sldId id="292" r:id="rId6"/>
    <p:sldId id="295" r:id="rId7"/>
    <p:sldId id="320" r:id="rId8"/>
    <p:sldId id="321" r:id="rId9"/>
    <p:sldId id="322" r:id="rId10"/>
    <p:sldId id="323" r:id="rId11"/>
    <p:sldId id="344" r:id="rId12"/>
    <p:sldId id="324" r:id="rId13"/>
    <p:sldId id="325" r:id="rId14"/>
    <p:sldId id="326" r:id="rId15"/>
    <p:sldId id="327" r:id="rId16"/>
    <p:sldId id="328" r:id="rId17"/>
    <p:sldId id="345" r:id="rId18"/>
    <p:sldId id="329" r:id="rId19"/>
    <p:sldId id="330" r:id="rId20"/>
    <p:sldId id="331" r:id="rId21"/>
    <p:sldId id="332" r:id="rId22"/>
    <p:sldId id="333" r:id="rId23"/>
    <p:sldId id="346" r:id="rId24"/>
    <p:sldId id="334" r:id="rId25"/>
    <p:sldId id="335" r:id="rId26"/>
    <p:sldId id="336" r:id="rId27"/>
    <p:sldId id="337" r:id="rId28"/>
    <p:sldId id="338" r:id="rId29"/>
    <p:sldId id="319" r:id="rId30"/>
    <p:sldId id="347" r:id="rId31"/>
  </p:sldIdLst>
  <p:sldSz cx="12195175" cy="6858000"/>
  <p:notesSz cx="6858000" cy="9144000"/>
  <p:custDataLst>
    <p:tags r:id="rId3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697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3D3D"/>
    <a:srgbClr val="3F6FB7"/>
    <a:srgbClr val="B28A35"/>
    <a:srgbClr val="E4C874"/>
    <a:srgbClr val="F7F7F7"/>
    <a:srgbClr val="D6D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11" autoAdjust="0"/>
    <p:restoredTop sz="96314" autoAdjust="0"/>
  </p:normalViewPr>
  <p:slideViewPr>
    <p:cSldViewPr showGuides="1">
      <p:cViewPr varScale="1">
        <p:scale>
          <a:sx n="108" d="100"/>
          <a:sy n="108" d="100"/>
        </p:scale>
        <p:origin x="648" y="114"/>
      </p:cViewPr>
      <p:guideLst>
        <p:guide orient="horz" pos="2115"/>
        <p:guide pos="697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39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://journey.yanj.cn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5A7F04-8D7C-45AB-9A7E-AFD40EF7B226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8F7DE089-5834-470D-8B75-44369D31B634}">
      <dgm:prSet phldrT="[文本]"/>
      <dgm:spPr>
        <a:xfrm>
          <a:off x="1955909" y="1764396"/>
          <a:ext cx="2156485" cy="2156485"/>
        </a:xfrm>
        <a:prstGeom prst="gear9">
          <a:avLst/>
        </a:prstGeom>
        <a:solidFill>
          <a:sysClr val="windowText" lastClr="000000">
            <a:lumMod val="65000"/>
            <a:lumOff val="35000"/>
          </a:sysClr>
        </a:solidFill>
        <a:ln w="25400" cap="flat" cmpd="sng" algn="ctr">
          <a:noFill/>
          <a:prstDash val="solid"/>
        </a:ln>
        <a:effectLst/>
      </dgm:spPr>
      <dgm:t>
        <a:bodyPr/>
        <a:lstStyle/>
        <a:p>
          <a:endParaRPr lang="zh-CN" altLang="en-US" dirty="0">
            <a:solidFill>
              <a:sysClr val="window" lastClr="FFFFFF"/>
            </a:solidFill>
            <a:latin typeface="Calibri"/>
            <a:ea typeface="宋体"/>
            <a:cs typeface="+mn-cs"/>
          </a:endParaRPr>
        </a:p>
      </dgm:t>
    </dgm:pt>
    <dgm:pt modelId="{A233F1ED-37E3-4607-AC30-C44C16842A48}" type="parTrans" cxnId="{2D28B938-3488-4DFD-B0F0-88CD2B3D465E}">
      <dgm:prSet/>
      <dgm:spPr/>
      <dgm:t>
        <a:bodyPr/>
        <a:lstStyle/>
        <a:p>
          <a:endParaRPr lang="zh-CN" altLang="en-US"/>
        </a:p>
      </dgm:t>
    </dgm:pt>
    <dgm:pt modelId="{D813E277-89CA-4CBE-AF67-946D89E057A1}" type="sibTrans" cxnId="{2D28B938-3488-4DFD-B0F0-88CD2B3D465E}">
      <dgm:prSet/>
      <dgm:spPr>
        <a:xfrm>
          <a:off x="1787115" y="1440675"/>
          <a:ext cx="2760300" cy="2760300"/>
        </a:xfrm>
        <a:prstGeom prst="circularArrow">
          <a:avLst>
            <a:gd name="adj1" fmla="val 4687"/>
            <a:gd name="adj2" fmla="val 299029"/>
            <a:gd name="adj3" fmla="val 2509400"/>
            <a:gd name="adj4" fmla="val 15875928"/>
            <a:gd name="adj5" fmla="val 5469"/>
          </a:avLst>
        </a:prstGeom>
        <a:solidFill>
          <a:sysClr val="windowText" lastClr="000000">
            <a:lumMod val="65000"/>
            <a:lumOff val="35000"/>
          </a:sysClr>
        </a:solidFill>
        <a:ln>
          <a:noFill/>
        </a:ln>
        <a:effectLst/>
      </dgm:spPr>
      <dgm:t>
        <a:bodyPr/>
        <a:lstStyle/>
        <a:p>
          <a:endParaRPr lang="zh-CN" altLang="en-US"/>
        </a:p>
      </dgm:t>
    </dgm:pt>
    <dgm:pt modelId="{7FFA169C-A1E9-4941-9D35-5B08381264B7}">
      <dgm:prSet phldrT="[文本]"/>
      <dgm:spPr>
        <a:xfrm>
          <a:off x="701227" y="1254682"/>
          <a:ext cx="1568352" cy="1568352"/>
        </a:xfrm>
        <a:prstGeom prst="gear6">
          <a:avLst/>
        </a:prstGeom>
        <a:solidFill>
          <a:sysClr val="window" lastClr="FFFFFF">
            <a:lumMod val="50000"/>
          </a:sysClr>
        </a:solidFill>
        <a:ln w="25400" cap="flat" cmpd="sng" algn="ctr">
          <a:noFill/>
          <a:prstDash val="solid"/>
        </a:ln>
        <a:effectLst/>
      </dgm:spPr>
      <dgm:t>
        <a:bodyPr/>
        <a:lstStyle/>
        <a:p>
          <a:endParaRPr lang="zh-CN" altLang="en-US" dirty="0">
            <a:solidFill>
              <a:sysClr val="window" lastClr="FFFFFF"/>
            </a:solidFill>
            <a:latin typeface="Calibri"/>
            <a:ea typeface="宋体"/>
            <a:cs typeface="+mn-cs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/>
          </dgm14:cNvPr>
        </a:ext>
      </dgm:extLst>
    </dgm:pt>
    <dgm:pt modelId="{14533B60-3CC7-4AE1-B577-6FB9A099B465}" type="parTrans" cxnId="{3E2A387F-1671-48A0-9B60-019AFD9D20B2}">
      <dgm:prSet/>
      <dgm:spPr/>
      <dgm:t>
        <a:bodyPr/>
        <a:lstStyle/>
        <a:p>
          <a:endParaRPr lang="zh-CN" altLang="en-US"/>
        </a:p>
      </dgm:t>
    </dgm:pt>
    <dgm:pt modelId="{A09706F4-0542-4BB7-ABD3-5FB1139EF25B}" type="sibTrans" cxnId="{3E2A387F-1671-48A0-9B60-019AFD9D20B2}">
      <dgm:prSet/>
      <dgm:spPr>
        <a:xfrm>
          <a:off x="423475" y="908838"/>
          <a:ext cx="2005531" cy="200553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ysClr val="window" lastClr="FFFFFF">
            <a:lumMod val="50000"/>
          </a:sysClr>
        </a:solidFill>
        <a:ln>
          <a:noFill/>
        </a:ln>
        <a:effectLst/>
      </dgm:spPr>
      <dgm:t>
        <a:bodyPr/>
        <a:lstStyle/>
        <a:p>
          <a:endParaRPr lang="zh-CN" altLang="en-US"/>
        </a:p>
      </dgm:t>
    </dgm:pt>
    <dgm:pt modelId="{3C1D0F23-CCA3-4660-B8EA-DD741B2826C4}">
      <dgm:prSet phldrT="[文本]"/>
      <dgm:spPr>
        <a:xfrm rot="20700000">
          <a:off x="1579665" y="172678"/>
          <a:ext cx="1536665" cy="1536665"/>
        </a:xfrm>
        <a:prstGeom prst="gear6">
          <a:avLst/>
        </a:prstGeom>
        <a:solidFill>
          <a:sysClr val="window" lastClr="FFFFFF">
            <a:lumMod val="65000"/>
          </a:sysClr>
        </a:solidFill>
        <a:ln w="25400" cap="flat" cmpd="sng" algn="ctr">
          <a:noFill/>
          <a:prstDash val="solid"/>
        </a:ln>
        <a:effectLst/>
      </dgm:spPr>
      <dgm:t>
        <a:bodyPr/>
        <a:lstStyle/>
        <a:p>
          <a:endParaRPr lang="zh-CN" altLang="en-US" dirty="0">
            <a:solidFill>
              <a:sysClr val="window" lastClr="FFFFFF"/>
            </a:solidFill>
            <a:latin typeface="Calibri"/>
            <a:ea typeface="宋体"/>
            <a:cs typeface="+mn-cs"/>
          </a:endParaRPr>
        </a:p>
      </dgm:t>
    </dgm:pt>
    <dgm:pt modelId="{A8477142-3728-4B23-81EB-1324D6A6B2FA}" type="parTrans" cxnId="{C44380AE-E2DD-49C3-9FB7-3F0E7E57A8E6}">
      <dgm:prSet/>
      <dgm:spPr/>
      <dgm:t>
        <a:bodyPr/>
        <a:lstStyle/>
        <a:p>
          <a:endParaRPr lang="zh-CN" altLang="en-US"/>
        </a:p>
      </dgm:t>
    </dgm:pt>
    <dgm:pt modelId="{F49D7F41-B96E-4BC6-8657-0E696B1A449A}" type="sibTrans" cxnId="{C44380AE-E2DD-49C3-9FB7-3F0E7E57A8E6}">
      <dgm:prSet/>
      <dgm:spPr>
        <a:xfrm>
          <a:off x="1224218" y="-162735"/>
          <a:ext cx="2162366" cy="216236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ysClr val="window" lastClr="FFFFFF">
            <a:lumMod val="65000"/>
          </a:sysClr>
        </a:solidFill>
        <a:ln>
          <a:noFill/>
        </a:ln>
        <a:effectLst/>
      </dgm:spPr>
      <dgm:t>
        <a:bodyPr/>
        <a:lstStyle/>
        <a:p>
          <a:endParaRPr lang="zh-CN" altLang="en-US"/>
        </a:p>
      </dgm:t>
    </dgm:pt>
    <dgm:pt modelId="{BEB3D542-08C0-4C22-9EE0-374364C64E26}" type="pres">
      <dgm:prSet presAssocID="{DF5A7F04-8D7C-45AB-9A7E-AFD40EF7B226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2E765984-1B02-4DB4-8797-A3271C72815E}" type="pres">
      <dgm:prSet presAssocID="{8F7DE089-5834-470D-8B75-44369D31B634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4D47AE4-50D9-4C2C-BA9A-20FAC14803AF}" type="pres">
      <dgm:prSet presAssocID="{8F7DE089-5834-470D-8B75-44369D31B634}" presName="gear1srcNode" presStyleLbl="node1" presStyleIdx="0" presStyleCnt="3"/>
      <dgm:spPr/>
      <dgm:t>
        <a:bodyPr/>
        <a:lstStyle/>
        <a:p>
          <a:endParaRPr lang="zh-CN" altLang="en-US"/>
        </a:p>
      </dgm:t>
    </dgm:pt>
    <dgm:pt modelId="{5D7F45A5-9BA2-4370-AE35-CE5475AB7EA1}" type="pres">
      <dgm:prSet presAssocID="{8F7DE089-5834-470D-8B75-44369D31B634}" presName="gear1dstNode" presStyleLbl="node1" presStyleIdx="0" presStyleCnt="3"/>
      <dgm:spPr/>
      <dgm:t>
        <a:bodyPr/>
        <a:lstStyle/>
        <a:p>
          <a:endParaRPr lang="zh-CN" altLang="en-US"/>
        </a:p>
      </dgm:t>
    </dgm:pt>
    <dgm:pt modelId="{E0C74BD2-E20C-4A4A-BCF4-02578EADFC73}" type="pres">
      <dgm:prSet presAssocID="{7FFA169C-A1E9-4941-9D35-5B08381264B7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CFF6236-B0E0-492E-81BF-20D59267432B}" type="pres">
      <dgm:prSet presAssocID="{7FFA169C-A1E9-4941-9D35-5B08381264B7}" presName="gear2srcNode" presStyleLbl="node1" presStyleIdx="1" presStyleCnt="3"/>
      <dgm:spPr/>
      <dgm:t>
        <a:bodyPr/>
        <a:lstStyle/>
        <a:p>
          <a:endParaRPr lang="zh-CN" altLang="en-US"/>
        </a:p>
      </dgm:t>
    </dgm:pt>
    <dgm:pt modelId="{11E8CE1B-C604-4CE2-9A50-43C68516E711}" type="pres">
      <dgm:prSet presAssocID="{7FFA169C-A1E9-4941-9D35-5B08381264B7}" presName="gear2dstNode" presStyleLbl="node1" presStyleIdx="1" presStyleCnt="3"/>
      <dgm:spPr/>
      <dgm:t>
        <a:bodyPr/>
        <a:lstStyle/>
        <a:p>
          <a:endParaRPr lang="zh-CN" altLang="en-US"/>
        </a:p>
      </dgm:t>
    </dgm:pt>
    <dgm:pt modelId="{109B7B58-E30B-4C37-986F-FB78931B4204}" type="pres">
      <dgm:prSet presAssocID="{3C1D0F23-CCA3-4660-B8EA-DD741B2826C4}" presName="gear3" presStyleLbl="node1" presStyleIdx="2" presStyleCnt="3" custLinFactNeighborY="-7213"/>
      <dgm:spPr/>
      <dgm:t>
        <a:bodyPr/>
        <a:lstStyle/>
        <a:p>
          <a:endParaRPr lang="zh-CN" altLang="en-US"/>
        </a:p>
      </dgm:t>
    </dgm:pt>
    <dgm:pt modelId="{05A4BB89-C53E-4437-A68A-05E56553E599}" type="pres">
      <dgm:prSet presAssocID="{3C1D0F23-CCA3-4660-B8EA-DD741B2826C4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6FE0ABA-721D-46F9-A6E2-C24ED0D298CF}" type="pres">
      <dgm:prSet presAssocID="{3C1D0F23-CCA3-4660-B8EA-DD741B2826C4}" presName="gear3srcNode" presStyleLbl="node1" presStyleIdx="2" presStyleCnt="3"/>
      <dgm:spPr/>
      <dgm:t>
        <a:bodyPr/>
        <a:lstStyle/>
        <a:p>
          <a:endParaRPr lang="zh-CN" altLang="en-US"/>
        </a:p>
      </dgm:t>
    </dgm:pt>
    <dgm:pt modelId="{8F2ECDD3-121B-4C10-8BA1-6249C080FE1D}" type="pres">
      <dgm:prSet presAssocID="{3C1D0F23-CCA3-4660-B8EA-DD741B2826C4}" presName="gear3dstNode" presStyleLbl="node1" presStyleIdx="2" presStyleCnt="3"/>
      <dgm:spPr/>
      <dgm:t>
        <a:bodyPr/>
        <a:lstStyle/>
        <a:p>
          <a:endParaRPr lang="zh-CN" altLang="en-US"/>
        </a:p>
      </dgm:t>
    </dgm:pt>
    <dgm:pt modelId="{885AD8B6-A4F1-4BD1-9E09-E3CC25753066}" type="pres">
      <dgm:prSet presAssocID="{D813E277-89CA-4CBE-AF67-946D89E057A1}" presName="connector1" presStyleLbl="sibTrans2D1" presStyleIdx="0" presStyleCnt="3"/>
      <dgm:spPr/>
      <dgm:t>
        <a:bodyPr/>
        <a:lstStyle/>
        <a:p>
          <a:endParaRPr lang="zh-CN" altLang="en-US"/>
        </a:p>
      </dgm:t>
    </dgm:pt>
    <dgm:pt modelId="{8C71F983-1626-4C0A-A3CD-452887F29CC1}" type="pres">
      <dgm:prSet presAssocID="{A09706F4-0542-4BB7-ABD3-5FB1139EF25B}" presName="connector2" presStyleLbl="sibTrans2D1" presStyleIdx="1" presStyleCnt="3"/>
      <dgm:spPr/>
      <dgm:t>
        <a:bodyPr/>
        <a:lstStyle/>
        <a:p>
          <a:endParaRPr lang="zh-CN" altLang="en-US"/>
        </a:p>
      </dgm:t>
    </dgm:pt>
    <dgm:pt modelId="{234A52B8-2248-4440-B79C-0F6E2F040DCA}" type="pres">
      <dgm:prSet presAssocID="{F49D7F41-B96E-4BC6-8657-0E696B1A449A}" presName="connector3" presStyleLbl="sibTrans2D1" presStyleIdx="2" presStyleCnt="3"/>
      <dgm:spPr/>
      <dgm:t>
        <a:bodyPr/>
        <a:lstStyle/>
        <a:p>
          <a:endParaRPr lang="zh-CN" altLang="en-US"/>
        </a:p>
      </dgm:t>
    </dgm:pt>
  </dgm:ptLst>
  <dgm:cxnLst>
    <dgm:cxn modelId="{2D28B938-3488-4DFD-B0F0-88CD2B3D465E}" srcId="{DF5A7F04-8D7C-45AB-9A7E-AFD40EF7B226}" destId="{8F7DE089-5834-470D-8B75-44369D31B634}" srcOrd="0" destOrd="0" parTransId="{A233F1ED-37E3-4607-AC30-C44C16842A48}" sibTransId="{D813E277-89CA-4CBE-AF67-946D89E057A1}"/>
    <dgm:cxn modelId="{5CDE1111-6C71-44C9-A12F-5DC173D5B8B2}" type="presOf" srcId="{8F7DE089-5834-470D-8B75-44369D31B634}" destId="{2E765984-1B02-4DB4-8797-A3271C72815E}" srcOrd="0" destOrd="0" presId="urn:microsoft.com/office/officeart/2005/8/layout/gear1"/>
    <dgm:cxn modelId="{1493EA31-0843-4549-99E3-8E6A91D786D3}" type="presOf" srcId="{DF5A7F04-8D7C-45AB-9A7E-AFD40EF7B226}" destId="{BEB3D542-08C0-4C22-9EE0-374364C64E26}" srcOrd="0" destOrd="0" presId="urn:microsoft.com/office/officeart/2005/8/layout/gear1"/>
    <dgm:cxn modelId="{DE285F0B-9CA3-46DA-9A10-57B3EECD391C}" type="presOf" srcId="{D813E277-89CA-4CBE-AF67-946D89E057A1}" destId="{885AD8B6-A4F1-4BD1-9E09-E3CC25753066}" srcOrd="0" destOrd="0" presId="urn:microsoft.com/office/officeart/2005/8/layout/gear1"/>
    <dgm:cxn modelId="{D51D1232-6993-4118-A4D0-E475BDEA3047}" type="presOf" srcId="{F49D7F41-B96E-4BC6-8657-0E696B1A449A}" destId="{234A52B8-2248-4440-B79C-0F6E2F040DCA}" srcOrd="0" destOrd="0" presId="urn:microsoft.com/office/officeart/2005/8/layout/gear1"/>
    <dgm:cxn modelId="{6D09DBAE-AA85-4B63-A21C-966A447BBBE4}" type="presOf" srcId="{A09706F4-0542-4BB7-ABD3-5FB1139EF25B}" destId="{8C71F983-1626-4C0A-A3CD-452887F29CC1}" srcOrd="0" destOrd="0" presId="urn:microsoft.com/office/officeart/2005/8/layout/gear1"/>
    <dgm:cxn modelId="{1E8AAC60-FC76-4A0E-A9FC-9F24267D7B1A}" type="presOf" srcId="{7FFA169C-A1E9-4941-9D35-5B08381264B7}" destId="{11E8CE1B-C604-4CE2-9A50-43C68516E711}" srcOrd="2" destOrd="0" presId="urn:microsoft.com/office/officeart/2005/8/layout/gear1"/>
    <dgm:cxn modelId="{9AB93BC9-9BFD-4F1A-B728-F78415B7776C}" type="presOf" srcId="{7FFA169C-A1E9-4941-9D35-5B08381264B7}" destId="{1CFF6236-B0E0-492E-81BF-20D59267432B}" srcOrd="1" destOrd="0" presId="urn:microsoft.com/office/officeart/2005/8/layout/gear1"/>
    <dgm:cxn modelId="{C94D623A-37CD-4ED6-987F-5376905FD7D3}" type="presOf" srcId="{3C1D0F23-CCA3-4660-B8EA-DD741B2826C4}" destId="{05A4BB89-C53E-4437-A68A-05E56553E599}" srcOrd="1" destOrd="0" presId="urn:microsoft.com/office/officeart/2005/8/layout/gear1"/>
    <dgm:cxn modelId="{4ADCC934-0C04-45F0-B7AF-4CF42DDF3C62}" type="presOf" srcId="{8F7DE089-5834-470D-8B75-44369D31B634}" destId="{5D7F45A5-9BA2-4370-AE35-CE5475AB7EA1}" srcOrd="2" destOrd="0" presId="urn:microsoft.com/office/officeart/2005/8/layout/gear1"/>
    <dgm:cxn modelId="{4F864482-1ECA-455E-9469-23BD07C91EDA}" type="presOf" srcId="{7FFA169C-A1E9-4941-9D35-5B08381264B7}" destId="{E0C74BD2-E20C-4A4A-BCF4-02578EADFC73}" srcOrd="0" destOrd="0" presId="urn:microsoft.com/office/officeart/2005/8/layout/gear1"/>
    <dgm:cxn modelId="{8C6A6164-35CB-498E-8229-3BD0385EEED7}" type="presOf" srcId="{3C1D0F23-CCA3-4660-B8EA-DD741B2826C4}" destId="{56FE0ABA-721D-46F9-A6E2-C24ED0D298CF}" srcOrd="2" destOrd="0" presId="urn:microsoft.com/office/officeart/2005/8/layout/gear1"/>
    <dgm:cxn modelId="{1A093D15-E495-434A-8E80-1D9097296DD7}" type="presOf" srcId="{3C1D0F23-CCA3-4660-B8EA-DD741B2826C4}" destId="{109B7B58-E30B-4C37-986F-FB78931B4204}" srcOrd="0" destOrd="0" presId="urn:microsoft.com/office/officeart/2005/8/layout/gear1"/>
    <dgm:cxn modelId="{3E2A387F-1671-48A0-9B60-019AFD9D20B2}" srcId="{DF5A7F04-8D7C-45AB-9A7E-AFD40EF7B226}" destId="{7FFA169C-A1E9-4941-9D35-5B08381264B7}" srcOrd="1" destOrd="0" parTransId="{14533B60-3CC7-4AE1-B577-6FB9A099B465}" sibTransId="{A09706F4-0542-4BB7-ABD3-5FB1139EF25B}"/>
    <dgm:cxn modelId="{E59B80FD-1D92-4AEF-B77A-B331BA29A5D1}" type="presOf" srcId="{8F7DE089-5834-470D-8B75-44369D31B634}" destId="{44D47AE4-50D9-4C2C-BA9A-20FAC14803AF}" srcOrd="1" destOrd="0" presId="urn:microsoft.com/office/officeart/2005/8/layout/gear1"/>
    <dgm:cxn modelId="{8873F9D6-6534-4A0C-8AE3-F0318AE9E9D1}" type="presOf" srcId="{3C1D0F23-CCA3-4660-B8EA-DD741B2826C4}" destId="{8F2ECDD3-121B-4C10-8BA1-6249C080FE1D}" srcOrd="3" destOrd="0" presId="urn:microsoft.com/office/officeart/2005/8/layout/gear1"/>
    <dgm:cxn modelId="{C44380AE-E2DD-49C3-9FB7-3F0E7E57A8E6}" srcId="{DF5A7F04-8D7C-45AB-9A7E-AFD40EF7B226}" destId="{3C1D0F23-CCA3-4660-B8EA-DD741B2826C4}" srcOrd="2" destOrd="0" parTransId="{A8477142-3728-4B23-81EB-1324D6A6B2FA}" sibTransId="{F49D7F41-B96E-4BC6-8657-0E696B1A449A}"/>
    <dgm:cxn modelId="{A0BE30E1-9EE1-4245-BD21-CA6E6C46482E}" type="presParOf" srcId="{BEB3D542-08C0-4C22-9EE0-374364C64E26}" destId="{2E765984-1B02-4DB4-8797-A3271C72815E}" srcOrd="0" destOrd="0" presId="urn:microsoft.com/office/officeart/2005/8/layout/gear1"/>
    <dgm:cxn modelId="{0B029F7C-0C3C-41A6-8F9D-9932EAE5386D}" type="presParOf" srcId="{BEB3D542-08C0-4C22-9EE0-374364C64E26}" destId="{44D47AE4-50D9-4C2C-BA9A-20FAC14803AF}" srcOrd="1" destOrd="0" presId="urn:microsoft.com/office/officeart/2005/8/layout/gear1"/>
    <dgm:cxn modelId="{A5F7D63B-EF21-42EF-9FA9-3F9F2E7C6072}" type="presParOf" srcId="{BEB3D542-08C0-4C22-9EE0-374364C64E26}" destId="{5D7F45A5-9BA2-4370-AE35-CE5475AB7EA1}" srcOrd="2" destOrd="0" presId="urn:microsoft.com/office/officeart/2005/8/layout/gear1"/>
    <dgm:cxn modelId="{738E0140-249E-4E62-BFA0-1850BAB74AD7}" type="presParOf" srcId="{BEB3D542-08C0-4C22-9EE0-374364C64E26}" destId="{E0C74BD2-E20C-4A4A-BCF4-02578EADFC73}" srcOrd="3" destOrd="0" presId="urn:microsoft.com/office/officeart/2005/8/layout/gear1"/>
    <dgm:cxn modelId="{6AD58949-9D74-4FBB-BD80-70110DE909E8}" type="presParOf" srcId="{BEB3D542-08C0-4C22-9EE0-374364C64E26}" destId="{1CFF6236-B0E0-492E-81BF-20D59267432B}" srcOrd="4" destOrd="0" presId="urn:microsoft.com/office/officeart/2005/8/layout/gear1"/>
    <dgm:cxn modelId="{60F5B661-79B3-4557-96FE-10AF9664D128}" type="presParOf" srcId="{BEB3D542-08C0-4C22-9EE0-374364C64E26}" destId="{11E8CE1B-C604-4CE2-9A50-43C68516E711}" srcOrd="5" destOrd="0" presId="urn:microsoft.com/office/officeart/2005/8/layout/gear1"/>
    <dgm:cxn modelId="{1AB51B39-6C7E-4881-B59F-73D824FB60A4}" type="presParOf" srcId="{BEB3D542-08C0-4C22-9EE0-374364C64E26}" destId="{109B7B58-E30B-4C37-986F-FB78931B4204}" srcOrd="6" destOrd="0" presId="urn:microsoft.com/office/officeart/2005/8/layout/gear1"/>
    <dgm:cxn modelId="{3B9CB1ED-98DE-4B0F-B932-376E163C60F0}" type="presParOf" srcId="{BEB3D542-08C0-4C22-9EE0-374364C64E26}" destId="{05A4BB89-C53E-4437-A68A-05E56553E599}" srcOrd="7" destOrd="0" presId="urn:microsoft.com/office/officeart/2005/8/layout/gear1"/>
    <dgm:cxn modelId="{4B0A7924-7744-4729-9C68-17F4C8D726E8}" type="presParOf" srcId="{BEB3D542-08C0-4C22-9EE0-374364C64E26}" destId="{56FE0ABA-721D-46F9-A6E2-C24ED0D298CF}" srcOrd="8" destOrd="0" presId="urn:microsoft.com/office/officeart/2005/8/layout/gear1"/>
    <dgm:cxn modelId="{AA0E6B1F-9820-4951-A87F-0C8A2A9B301F}" type="presParOf" srcId="{BEB3D542-08C0-4C22-9EE0-374364C64E26}" destId="{8F2ECDD3-121B-4C10-8BA1-6249C080FE1D}" srcOrd="9" destOrd="0" presId="urn:microsoft.com/office/officeart/2005/8/layout/gear1"/>
    <dgm:cxn modelId="{C51D65F6-F0EC-4C99-8C9F-FE9A2F4420B9}" type="presParOf" srcId="{BEB3D542-08C0-4C22-9EE0-374364C64E26}" destId="{885AD8B6-A4F1-4BD1-9E09-E3CC25753066}" srcOrd="10" destOrd="0" presId="urn:microsoft.com/office/officeart/2005/8/layout/gear1"/>
    <dgm:cxn modelId="{224317CB-8BE4-43A4-8DBF-5F8003FAA6D6}" type="presParOf" srcId="{BEB3D542-08C0-4C22-9EE0-374364C64E26}" destId="{8C71F983-1626-4C0A-A3CD-452887F29CC1}" srcOrd="11" destOrd="0" presId="urn:microsoft.com/office/officeart/2005/8/layout/gear1"/>
    <dgm:cxn modelId="{0EE453DF-22E6-44F2-A7AB-5F08CC6105B7}" type="presParOf" srcId="{BEB3D542-08C0-4C22-9EE0-374364C64E26}" destId="{234A52B8-2248-4440-B79C-0F6E2F040DCA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765984-1B02-4DB4-8797-A3271C72815E}">
      <dsp:nvSpPr>
        <dsp:cNvPr id="0" name=""/>
        <dsp:cNvSpPr/>
      </dsp:nvSpPr>
      <dsp:spPr>
        <a:xfrm>
          <a:off x="1955909" y="1764396"/>
          <a:ext cx="2156485" cy="2156485"/>
        </a:xfrm>
        <a:prstGeom prst="gear9">
          <a:avLst/>
        </a:prstGeom>
        <a:solidFill>
          <a:sysClr val="windowText" lastClr="000000">
            <a:lumMod val="65000"/>
            <a:lumOff val="35000"/>
          </a:sys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>
            <a:solidFill>
              <a:sysClr val="window" lastClr="FFFFFF"/>
            </a:solidFill>
            <a:latin typeface="Calibri"/>
            <a:ea typeface="宋体"/>
            <a:cs typeface="+mn-cs"/>
          </a:endParaRPr>
        </a:p>
      </dsp:txBody>
      <dsp:txXfrm>
        <a:off x="2389458" y="2269542"/>
        <a:ext cx="1289387" cy="1108478"/>
      </dsp:txXfrm>
    </dsp:sp>
    <dsp:sp modelId="{E0C74BD2-E20C-4A4A-BCF4-02578EADFC73}">
      <dsp:nvSpPr>
        <dsp:cNvPr id="0" name=""/>
        <dsp:cNvSpPr/>
      </dsp:nvSpPr>
      <dsp:spPr>
        <a:xfrm>
          <a:off x="701227" y="1254682"/>
          <a:ext cx="1568352" cy="1568352"/>
        </a:xfrm>
        <a:prstGeom prst="gear6">
          <a:avLst/>
        </a:prstGeom>
        <a:solidFill>
          <a:sysClr val="window" lastClr="FFFFFF">
            <a:lumMod val="50000"/>
          </a:sys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600" kern="1200" dirty="0">
            <a:solidFill>
              <a:sysClr val="window" lastClr="FFFFFF"/>
            </a:solidFill>
            <a:latin typeface="Calibri"/>
            <a:ea typeface="宋体"/>
            <a:cs typeface="+mn-cs"/>
          </a:endParaRPr>
        </a:p>
      </dsp:txBody>
      <dsp:txXfrm>
        <a:off x="1096064" y="1651906"/>
        <a:ext cx="778678" cy="773904"/>
      </dsp:txXfrm>
    </dsp:sp>
    <dsp:sp modelId="{109B7B58-E30B-4C37-986F-FB78931B4204}">
      <dsp:nvSpPr>
        <dsp:cNvPr id="0" name=""/>
        <dsp:cNvSpPr/>
      </dsp:nvSpPr>
      <dsp:spPr>
        <a:xfrm rot="20700000">
          <a:off x="1579665" y="172678"/>
          <a:ext cx="1536665" cy="1536665"/>
        </a:xfrm>
        <a:prstGeom prst="gear6">
          <a:avLst/>
        </a:prstGeom>
        <a:solidFill>
          <a:sysClr val="window" lastClr="FFFFFF">
            <a:lumMod val="65000"/>
          </a:sys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500" kern="1200" dirty="0">
            <a:solidFill>
              <a:sysClr val="window" lastClr="FFFFFF"/>
            </a:solidFill>
            <a:latin typeface="Calibri"/>
            <a:ea typeface="宋体"/>
            <a:cs typeface="+mn-cs"/>
          </a:endParaRPr>
        </a:p>
      </dsp:txBody>
      <dsp:txXfrm rot="-20700000">
        <a:off x="2133862" y="728187"/>
        <a:ext cx="428272" cy="425648"/>
      </dsp:txXfrm>
    </dsp:sp>
    <dsp:sp modelId="{885AD8B6-A4F1-4BD1-9E09-E3CC25753066}">
      <dsp:nvSpPr>
        <dsp:cNvPr id="0" name=""/>
        <dsp:cNvSpPr/>
      </dsp:nvSpPr>
      <dsp:spPr>
        <a:xfrm>
          <a:off x="1787115" y="1440675"/>
          <a:ext cx="2760300" cy="2760300"/>
        </a:xfrm>
        <a:prstGeom prst="circularArrow">
          <a:avLst>
            <a:gd name="adj1" fmla="val 4687"/>
            <a:gd name="adj2" fmla="val 299029"/>
            <a:gd name="adj3" fmla="val 2509400"/>
            <a:gd name="adj4" fmla="val 15875928"/>
            <a:gd name="adj5" fmla="val 5469"/>
          </a:avLst>
        </a:prstGeom>
        <a:solidFill>
          <a:sysClr val="windowText" lastClr="000000">
            <a:lumMod val="65000"/>
            <a:lumOff val="35000"/>
          </a:sys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71F983-1626-4C0A-A3CD-452887F29CC1}">
      <dsp:nvSpPr>
        <dsp:cNvPr id="0" name=""/>
        <dsp:cNvSpPr/>
      </dsp:nvSpPr>
      <dsp:spPr>
        <a:xfrm>
          <a:off x="423475" y="908838"/>
          <a:ext cx="2005531" cy="200553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ysClr val="window" lastClr="FFFFFF">
            <a:lumMod val="50000"/>
          </a:sys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4A52B8-2248-4440-B79C-0F6E2F040DCA}">
      <dsp:nvSpPr>
        <dsp:cNvPr id="0" name=""/>
        <dsp:cNvSpPr/>
      </dsp:nvSpPr>
      <dsp:spPr>
        <a:xfrm>
          <a:off x="1224218" y="-162735"/>
          <a:ext cx="2162366" cy="216236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ysClr val="window" lastClr="FFFFFF">
            <a:lumMod val="65000"/>
          </a:sys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01A41-A85B-4BA3-A58B-5DF29B5ACF29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788F8D-94BC-43CD-A0DF-0660451385C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6052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88F8D-94BC-43CD-A0DF-0660451385C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51089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88F8D-94BC-43CD-A0DF-0660451385C5}" type="slidenum">
              <a:rPr lang="zh-CN" altLang="en-US" smtClean="0">
                <a:solidFill>
                  <a:prstClr val="black"/>
                </a:solidFill>
              </a:rPr>
              <a:pPr/>
              <a:t>10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9052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527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5211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527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5211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527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88F8D-94BC-43CD-A0DF-0660451385C5}" type="slidenum">
              <a:rPr lang="zh-CN" altLang="en-US" smtClean="0">
                <a:solidFill>
                  <a:prstClr val="black"/>
                </a:solidFill>
              </a:rPr>
              <a:pPr/>
              <a:t>16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9052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5211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527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521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527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527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5211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88F8D-94BC-43CD-A0DF-0660451385C5}" type="slidenum">
              <a:rPr lang="zh-CN" altLang="en-US" smtClean="0">
                <a:solidFill>
                  <a:prstClr val="black"/>
                </a:solidFill>
              </a:rPr>
              <a:pPr/>
              <a:t>22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9052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527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5211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527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5211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527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88F8D-94BC-43CD-A0DF-0660451385C5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721037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19706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88F8D-94BC-43CD-A0DF-0660451385C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635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88F8D-94BC-43CD-A0DF-0660451385C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2905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521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52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5211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527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52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9637919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4723260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406928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397" y="1122363"/>
            <a:ext cx="914638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397" y="3602038"/>
            <a:ext cx="914638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742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252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67" y="1709739"/>
            <a:ext cx="1051833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2067" y="4589464"/>
            <a:ext cx="1051833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564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418" y="1825625"/>
            <a:ext cx="5182949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808" y="1825625"/>
            <a:ext cx="5182949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916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007" y="365126"/>
            <a:ext cx="10518338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7" y="1681163"/>
            <a:ext cx="515913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7" y="2505075"/>
            <a:ext cx="515913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3807" y="1681163"/>
            <a:ext cx="51845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3807" y="2505075"/>
            <a:ext cx="518453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0027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063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0847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007" y="457200"/>
            <a:ext cx="3933261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4538" y="987426"/>
            <a:ext cx="617380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7" y="2057400"/>
            <a:ext cx="3933261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34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638" y="2130426"/>
            <a:ext cx="10365899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9276" y="3886200"/>
            <a:ext cx="853662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759" y="6356351"/>
            <a:ext cx="2845541" cy="365125"/>
          </a:xfrm>
          <a:prstGeom prst="rect">
            <a:avLst/>
          </a:prstGeom>
        </p:spPr>
        <p:txBody>
          <a:bodyPr/>
          <a:lstStyle/>
          <a:p>
            <a:fld id="{FC8A9CF0-91C9-42F9-83C2-B72FF9A18BA5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6685" y="6356351"/>
            <a:ext cx="3861805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9875" y="6356351"/>
            <a:ext cx="2845541" cy="365125"/>
          </a:xfrm>
          <a:prstGeom prst="rect">
            <a:avLst/>
          </a:prstGeom>
        </p:spPr>
        <p:txBody>
          <a:bodyPr/>
          <a:lstStyle/>
          <a:p>
            <a:fld id="{A7F1AA27-B7A4-475F-8430-0E6442A33C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1091769"/>
      </p:ext>
    </p:extLst>
  </p:cSld>
  <p:clrMapOvr>
    <a:masterClrMapping/>
  </p:clrMapOvr>
  <p:transition spd="slow"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007" y="457200"/>
            <a:ext cx="3933261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538" y="987426"/>
            <a:ext cx="6173807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7" y="2057400"/>
            <a:ext cx="3933261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6859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4057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7172" y="365125"/>
            <a:ext cx="262958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418" y="365125"/>
            <a:ext cx="7736314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846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759" y="274638"/>
            <a:ext cx="10975658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759" y="1600201"/>
            <a:ext cx="10975658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759" y="6356351"/>
            <a:ext cx="2845541" cy="365125"/>
          </a:xfrm>
          <a:prstGeom prst="rect">
            <a:avLst/>
          </a:prstGeom>
        </p:spPr>
        <p:txBody>
          <a:bodyPr/>
          <a:lstStyle/>
          <a:p>
            <a:fld id="{FC8A9CF0-91C9-42F9-83C2-B72FF9A18BA5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6685" y="6356351"/>
            <a:ext cx="3861805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9875" y="6356351"/>
            <a:ext cx="2845541" cy="365125"/>
          </a:xfrm>
          <a:prstGeom prst="rect">
            <a:avLst/>
          </a:prstGeom>
        </p:spPr>
        <p:txBody>
          <a:bodyPr/>
          <a:lstStyle/>
          <a:p>
            <a:fld id="{A7F1AA27-B7A4-475F-8430-0E6442A33C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1797083"/>
      </p:ext>
    </p:extLst>
  </p:cSld>
  <p:clrMapOvr>
    <a:masterClrMapping/>
  </p:clrMapOvr>
  <p:transition spd="slow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335" y="4406901"/>
            <a:ext cx="10365899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335" y="2906713"/>
            <a:ext cx="10365899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759" y="6356351"/>
            <a:ext cx="2845541" cy="365125"/>
          </a:xfrm>
          <a:prstGeom prst="rect">
            <a:avLst/>
          </a:prstGeom>
        </p:spPr>
        <p:txBody>
          <a:bodyPr/>
          <a:lstStyle/>
          <a:p>
            <a:fld id="{FC8A9CF0-91C9-42F9-83C2-B72FF9A18BA5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6685" y="6356351"/>
            <a:ext cx="3861805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9875" y="6356351"/>
            <a:ext cx="2845541" cy="365125"/>
          </a:xfrm>
          <a:prstGeom prst="rect">
            <a:avLst/>
          </a:prstGeom>
        </p:spPr>
        <p:txBody>
          <a:bodyPr/>
          <a:lstStyle/>
          <a:p>
            <a:fld id="{A7F1AA27-B7A4-475F-8430-0E6442A33C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3839696"/>
      </p:ext>
    </p:extLst>
  </p:cSld>
  <p:clrMapOvr>
    <a:masterClrMapping/>
  </p:clrMapOvr>
  <p:transition spd="slow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759" y="274638"/>
            <a:ext cx="10975658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13012" y="1600201"/>
            <a:ext cx="7217596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233862" y="1600201"/>
            <a:ext cx="721759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759" y="6356351"/>
            <a:ext cx="2845541" cy="365125"/>
          </a:xfrm>
          <a:prstGeom prst="rect">
            <a:avLst/>
          </a:prstGeom>
        </p:spPr>
        <p:txBody>
          <a:bodyPr/>
          <a:lstStyle/>
          <a:p>
            <a:fld id="{FC8A9CF0-91C9-42F9-83C2-B72FF9A18BA5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6685" y="6356351"/>
            <a:ext cx="3861805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9875" y="6356351"/>
            <a:ext cx="2845541" cy="365125"/>
          </a:xfrm>
          <a:prstGeom prst="rect">
            <a:avLst/>
          </a:prstGeom>
        </p:spPr>
        <p:txBody>
          <a:bodyPr/>
          <a:lstStyle/>
          <a:p>
            <a:fld id="{A7F1AA27-B7A4-475F-8430-0E6442A33C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7283112"/>
      </p:ext>
    </p:extLst>
  </p:cSld>
  <p:clrMapOvr>
    <a:masterClrMapping/>
  </p:clrMapOvr>
  <p:transition spd="slow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/>
        </p:nvSpPr>
        <p:spPr>
          <a:xfrm>
            <a:off x="11352290" y="6627168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 smtClean="0">
                <a:solidFill>
                  <a:prstClr val="black"/>
                </a:solidFill>
                <a:latin typeface="Calibri"/>
                <a:ea typeface="宋体"/>
              </a:rPr>
              <a:t>www.ypppt.com/moban</a:t>
            </a:r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/          </a:t>
            </a:r>
            <a:r>
              <a:rPr lang="zh-CN" altLang="en-US" sz="100" dirty="0">
                <a:solidFill>
                  <a:prstClr val="black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 smtClean="0">
                <a:solidFill>
                  <a:prstClr val="black"/>
                </a:solidFill>
                <a:latin typeface="Calibri"/>
                <a:ea typeface="宋体"/>
              </a:rPr>
              <a:t>www.ypppt.com/hangye</a:t>
            </a:r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/ </a:t>
            </a:r>
          </a:p>
          <a:p>
            <a:r>
              <a:rPr lang="zh-CN" altLang="en-US" sz="100" dirty="0">
                <a:solidFill>
                  <a:prstClr val="black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 smtClean="0">
                <a:solidFill>
                  <a:prstClr val="black"/>
                </a:solidFill>
                <a:latin typeface="Calibri"/>
                <a:ea typeface="宋体"/>
              </a:rPr>
              <a:t>www.ypppt.com/jieri</a:t>
            </a:r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/          PPT</a:t>
            </a:r>
            <a:r>
              <a:rPr lang="zh-CN" altLang="en-US" sz="100" dirty="0">
                <a:solidFill>
                  <a:prstClr val="black"/>
                </a:solidFill>
                <a:latin typeface="Calibri"/>
                <a:ea typeface="宋体"/>
              </a:rPr>
              <a:t>素材：</a:t>
            </a:r>
            <a:r>
              <a:rPr lang="en-US" altLang="zh-CN" sz="100" dirty="0" smtClean="0">
                <a:solidFill>
                  <a:prstClr val="black"/>
                </a:solidFill>
                <a:latin typeface="Calibri"/>
                <a:ea typeface="宋体"/>
              </a:rPr>
              <a:t>www.ypppt.com/sucai</a:t>
            </a:r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/</a:t>
            </a:r>
          </a:p>
          <a:p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 smtClean="0">
                <a:solidFill>
                  <a:prstClr val="black"/>
                </a:solidFill>
                <a:latin typeface="Calibri"/>
                <a:ea typeface="宋体"/>
              </a:rPr>
              <a:t>www.ypppt.com/beijing</a:t>
            </a:r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/        PPT</a:t>
            </a:r>
            <a:r>
              <a:rPr lang="zh-CN" altLang="en-US" sz="100" dirty="0">
                <a:solidFill>
                  <a:prstClr val="black"/>
                </a:solidFill>
                <a:latin typeface="Calibri"/>
                <a:ea typeface="宋体"/>
              </a:rPr>
              <a:t>图表：</a:t>
            </a:r>
            <a:r>
              <a:rPr lang="en-US" altLang="zh-CN" sz="100" dirty="0" smtClean="0">
                <a:solidFill>
                  <a:prstClr val="black"/>
                </a:solidFill>
                <a:latin typeface="Calibri"/>
                <a:ea typeface="宋体"/>
              </a:rPr>
              <a:t>www.ypppt.com/tubiao</a:t>
            </a:r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/      </a:t>
            </a:r>
          </a:p>
          <a:p>
            <a:r>
              <a:rPr lang="zh-CN" altLang="en-US" sz="100" dirty="0">
                <a:solidFill>
                  <a:prstClr val="black"/>
                </a:solidFill>
                <a:latin typeface="Calibri"/>
                <a:ea typeface="宋体"/>
              </a:rPr>
              <a:t>精美</a:t>
            </a:r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 smtClean="0">
                <a:solidFill>
                  <a:prstClr val="black"/>
                </a:solidFill>
                <a:latin typeface="Calibri"/>
                <a:ea typeface="宋体"/>
              </a:rPr>
              <a:t>www.ypppt.com/xiazai</a:t>
            </a:r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/         PPT</a:t>
            </a:r>
            <a:r>
              <a:rPr lang="zh-CN" altLang="en-US" sz="100" dirty="0">
                <a:solidFill>
                  <a:prstClr val="black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 smtClean="0">
                <a:solidFill>
                  <a:prstClr val="black"/>
                </a:solidFill>
                <a:latin typeface="Calibri"/>
                <a:ea typeface="宋体"/>
              </a:rPr>
              <a:t>www.ypppt.com/powerpoint</a:t>
            </a:r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/      </a:t>
            </a:r>
          </a:p>
          <a:p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Calibri"/>
                <a:ea typeface="宋体"/>
              </a:rPr>
              <a:t>课件：</a:t>
            </a:r>
            <a:r>
              <a:rPr lang="en-US" altLang="zh-CN" sz="100" dirty="0" smtClean="0">
                <a:solidFill>
                  <a:prstClr val="black"/>
                </a:solidFill>
                <a:latin typeface="Calibri"/>
                <a:ea typeface="宋体"/>
              </a:rPr>
              <a:t>www.ypppt.com/kejian</a:t>
            </a:r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/             </a:t>
            </a:r>
            <a:r>
              <a:rPr lang="zh-CN" altLang="en-US" sz="100" dirty="0">
                <a:solidFill>
                  <a:prstClr val="black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 smtClean="0">
                <a:solidFill>
                  <a:prstClr val="black"/>
                </a:solidFill>
                <a:latin typeface="Calibri"/>
                <a:ea typeface="宋体"/>
              </a:rPr>
              <a:t>www.ypppt.com/ziti</a:t>
            </a:r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/</a:t>
            </a:r>
          </a:p>
          <a:p>
            <a:r>
              <a:rPr lang="zh-CN" altLang="en-US" sz="100" dirty="0">
                <a:solidFill>
                  <a:prstClr val="black"/>
                </a:solidFill>
                <a:latin typeface="Calibri"/>
                <a:ea typeface="宋体"/>
              </a:rPr>
              <a:t>工作总结</a:t>
            </a:r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 smtClean="0">
                <a:solidFill>
                  <a:prstClr val="black"/>
                </a:solidFill>
                <a:latin typeface="Calibri"/>
                <a:ea typeface="宋体"/>
              </a:rPr>
              <a:t>www.ypppt.com/xiazai/zongjie</a:t>
            </a:r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/ </a:t>
            </a:r>
            <a:r>
              <a:rPr lang="zh-CN" altLang="en-US" sz="100" dirty="0">
                <a:solidFill>
                  <a:prstClr val="black"/>
                </a:solidFill>
                <a:latin typeface="Calibri"/>
                <a:ea typeface="宋体"/>
              </a:rPr>
              <a:t>工作计划：</a:t>
            </a:r>
            <a:r>
              <a:rPr lang="en-US" altLang="zh-CN" sz="100" dirty="0" smtClean="0">
                <a:solidFill>
                  <a:prstClr val="black"/>
                </a:solidFill>
                <a:latin typeface="Calibri"/>
                <a:ea typeface="宋体"/>
              </a:rPr>
              <a:t>www.ypppt.com/xiazai/jihua</a:t>
            </a:r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/</a:t>
            </a:r>
          </a:p>
          <a:p>
            <a:r>
              <a:rPr lang="zh-CN" altLang="en-US" sz="100" dirty="0">
                <a:solidFill>
                  <a:prstClr val="black"/>
                </a:solidFill>
                <a:latin typeface="Calibri"/>
                <a:ea typeface="宋体"/>
              </a:rPr>
              <a:t>商务</a:t>
            </a:r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 smtClean="0">
                <a:solidFill>
                  <a:prstClr val="black"/>
                </a:solidFill>
                <a:latin typeface="Calibri"/>
                <a:ea typeface="宋体"/>
              </a:rPr>
              <a:t>www.ypppt.com/moban/shangwu</a:t>
            </a:r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/  </a:t>
            </a:r>
            <a:r>
              <a:rPr lang="zh-CN" altLang="en-US" sz="100" dirty="0">
                <a:solidFill>
                  <a:prstClr val="black"/>
                </a:solidFill>
                <a:latin typeface="Calibri"/>
                <a:ea typeface="宋体"/>
              </a:rPr>
              <a:t>个人简历</a:t>
            </a:r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 smtClean="0">
                <a:solidFill>
                  <a:prstClr val="black"/>
                </a:solidFill>
                <a:latin typeface="Calibri"/>
                <a:ea typeface="宋体"/>
              </a:rPr>
              <a:t>www.ypppt.com/xiazai/jianli</a:t>
            </a:r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/  </a:t>
            </a:r>
          </a:p>
          <a:p>
            <a:r>
              <a:rPr lang="zh-CN" altLang="en-US" sz="100" dirty="0">
                <a:solidFill>
                  <a:prstClr val="black"/>
                </a:solidFill>
                <a:latin typeface="Calibri"/>
                <a:ea typeface="宋体"/>
              </a:rPr>
              <a:t>毕业答辩</a:t>
            </a:r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 smtClean="0">
                <a:solidFill>
                  <a:prstClr val="black"/>
                </a:solidFill>
                <a:latin typeface="Calibri"/>
                <a:ea typeface="宋体"/>
              </a:rPr>
              <a:t>www.ypppt.com/xiazai/dabian</a:t>
            </a:r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/  </a:t>
            </a:r>
            <a:r>
              <a:rPr lang="zh-CN" altLang="en-US" sz="100" dirty="0">
                <a:solidFill>
                  <a:prstClr val="black"/>
                </a:solidFill>
                <a:latin typeface="Calibri"/>
                <a:ea typeface="宋体"/>
              </a:rPr>
              <a:t>工作汇报</a:t>
            </a:r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 smtClean="0">
                <a:solidFill>
                  <a:prstClr val="black"/>
                </a:solidFill>
                <a:latin typeface="Calibri"/>
                <a:ea typeface="宋体"/>
              </a:rPr>
              <a:t>www.ypppt.com/xiazai/huibao</a:t>
            </a:r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/    </a:t>
            </a:r>
          </a:p>
          <a:p>
            <a:r>
              <a:rPr lang="en-US" altLang="zh-CN" sz="100" dirty="0">
                <a:solidFill>
                  <a:prstClr val="black"/>
                </a:solidFill>
                <a:latin typeface="Calibri"/>
                <a:ea typeface="宋体"/>
              </a:rPr>
              <a:t> 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759" y="274638"/>
            <a:ext cx="10975658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759" y="1535113"/>
            <a:ext cx="538832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759" y="2174875"/>
            <a:ext cx="538832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4980" y="1535113"/>
            <a:ext cx="539043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4980" y="2174875"/>
            <a:ext cx="539043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09759" y="6356351"/>
            <a:ext cx="2845541" cy="365125"/>
          </a:xfrm>
          <a:prstGeom prst="rect">
            <a:avLst/>
          </a:prstGeom>
        </p:spPr>
        <p:txBody>
          <a:bodyPr/>
          <a:lstStyle/>
          <a:p>
            <a:fld id="{FC8A9CF0-91C9-42F9-83C2-B72FF9A18BA5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166685" y="6356351"/>
            <a:ext cx="3861805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739875" y="6356351"/>
            <a:ext cx="2845541" cy="365125"/>
          </a:xfrm>
          <a:prstGeom prst="rect">
            <a:avLst/>
          </a:prstGeom>
        </p:spPr>
        <p:txBody>
          <a:bodyPr/>
          <a:lstStyle/>
          <a:p>
            <a:fld id="{A7F1AA27-B7A4-475F-8430-0E6442A33C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4297797"/>
      </p:ext>
    </p:extLst>
  </p:cSld>
  <p:clrMapOvr>
    <a:masterClrMapping/>
  </p:clrMapOvr>
  <p:transition spd="slow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759" y="274638"/>
            <a:ext cx="10975658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759" y="6356351"/>
            <a:ext cx="2845541" cy="365125"/>
          </a:xfrm>
          <a:prstGeom prst="rect">
            <a:avLst/>
          </a:prstGeom>
        </p:spPr>
        <p:txBody>
          <a:bodyPr/>
          <a:lstStyle/>
          <a:p>
            <a:fld id="{FC8A9CF0-91C9-42F9-83C2-B72FF9A18BA5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66685" y="6356351"/>
            <a:ext cx="3861805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39875" y="6356351"/>
            <a:ext cx="2845541" cy="365125"/>
          </a:xfrm>
          <a:prstGeom prst="rect">
            <a:avLst/>
          </a:prstGeom>
        </p:spPr>
        <p:txBody>
          <a:bodyPr/>
          <a:lstStyle/>
          <a:p>
            <a:fld id="{A7F1AA27-B7A4-475F-8430-0E6442A33C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2649450"/>
      </p:ext>
    </p:extLst>
  </p:cSld>
  <p:clrMapOvr>
    <a:masterClrMapping/>
  </p:clrMapOvr>
  <p:transition spd="slow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5975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1298431"/>
      </p:ext>
    </p:extLst>
  </p:cSld>
  <p:clrMapOvr>
    <a:masterClrMapping/>
  </p:clrMapOvr>
  <p:transition spd="slow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759" y="6356351"/>
            <a:ext cx="2845541" cy="365125"/>
          </a:xfrm>
          <a:prstGeom prst="rect">
            <a:avLst/>
          </a:prstGeom>
        </p:spPr>
        <p:txBody>
          <a:bodyPr/>
          <a:lstStyle/>
          <a:p>
            <a:fld id="{FC8A9CF0-91C9-42F9-83C2-B72FF9A18BA5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6685" y="6356351"/>
            <a:ext cx="3861805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9875" y="6356351"/>
            <a:ext cx="2845541" cy="365125"/>
          </a:xfrm>
          <a:prstGeom prst="rect">
            <a:avLst/>
          </a:prstGeom>
        </p:spPr>
        <p:txBody>
          <a:bodyPr/>
          <a:lstStyle/>
          <a:p>
            <a:fld id="{A7F1AA27-B7A4-475F-8430-0E6442A33C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966388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761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75" r:id="rId8"/>
    <p:sldLayoutId id="2147483655" r:id="rId9"/>
    <p:sldLayoutId id="2147483658" r:id="rId10"/>
    <p:sldLayoutId id="2147483667" r:id="rId11"/>
  </p:sldLayoutIdLst>
  <p:transition spd="slow">
    <p:comb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419" y="365126"/>
            <a:ext cx="105183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419" y="1825625"/>
            <a:ext cx="1051833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418" y="6356351"/>
            <a:ext cx="2743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9652" y="6356351"/>
            <a:ext cx="41158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2843" y="6356351"/>
            <a:ext cx="2743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43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microsoft.com/office/2007/relationships/hdphoto" Target="../media/hdphoto7.wdp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microsoft.com/office/2007/relationships/hdphoto" Target="../media/hdphoto6.wdp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journey.yanj.cn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openxmlformats.org/officeDocument/2006/relationships/image" Target="../media/image3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6" Type="http://schemas.microsoft.com/office/2007/relationships/hdphoto" Target="../media/hdphoto3.wdp"/><Relationship Id="rId5" Type="http://schemas.openxmlformats.org/officeDocument/2006/relationships/image" Target="../media/image4.jpeg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Relationship Id="rId4" Type="http://schemas.microsoft.com/office/2007/relationships/hdphoto" Target="../media/hdphoto5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1386595" y="1385392"/>
            <a:ext cx="3241722" cy="156966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altLang="zh-CN" sz="9600" dirty="0" smtClean="0">
                <a:solidFill>
                  <a:schemeClr val="bg1"/>
                </a:solidFill>
                <a:latin typeface="Agency FB" panose="020B0503020202020204" pitchFamily="34" charset="0"/>
                <a:cs typeface="+mn-ea"/>
                <a:sym typeface="+mn-lt"/>
              </a:rPr>
              <a:t>20XX</a:t>
            </a:r>
            <a:endParaRPr lang="zh-CN" altLang="en-US" sz="9600" dirty="0">
              <a:solidFill>
                <a:schemeClr val="bg1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386595" y="4791311"/>
            <a:ext cx="5599890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汇报人</a:t>
            </a:r>
            <a:r>
              <a:rPr lang="zh-CN" altLang="en-US" sz="1600" dirty="0" smtClean="0">
                <a:solidFill>
                  <a:schemeClr val="bg1"/>
                </a:solidFill>
                <a:cs typeface="+mn-ea"/>
                <a:sym typeface="+mn-lt"/>
              </a:rPr>
              <a:t>：优品</a:t>
            </a:r>
            <a:r>
              <a:rPr lang="en-US" altLang="zh-CN" sz="1600" dirty="0" smtClean="0">
                <a:solidFill>
                  <a:schemeClr val="bg1"/>
                </a:solidFill>
                <a:cs typeface="+mn-ea"/>
                <a:sym typeface="+mn-lt"/>
              </a:rPr>
              <a:t>PPT   </a:t>
            </a: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时间：</a:t>
            </a:r>
            <a:r>
              <a:rPr lang="en-US" altLang="zh-CN" sz="1600" dirty="0" smtClean="0">
                <a:solidFill>
                  <a:schemeClr val="bg1"/>
                </a:solidFill>
                <a:cs typeface="+mn-ea"/>
                <a:sym typeface="+mn-lt"/>
              </a:rPr>
              <a:t>20XX.12.12</a:t>
            </a: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379032" y="4147071"/>
            <a:ext cx="6912768" cy="41819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Thesis defense Thesis </a:t>
            </a:r>
            <a:r>
              <a:rPr lang="en-US" altLang="zh-CN" sz="1600" dirty="0" err="1">
                <a:solidFill>
                  <a:schemeClr val="bg1"/>
                </a:solidFill>
                <a:cs typeface="+mn-ea"/>
                <a:sym typeface="+mn-lt"/>
              </a:rPr>
              <a:t>defenseThesis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 </a:t>
            </a:r>
            <a:r>
              <a:rPr lang="en-US" altLang="zh-CN" sz="1600" dirty="0" err="1">
                <a:solidFill>
                  <a:schemeClr val="bg1"/>
                </a:solidFill>
                <a:cs typeface="+mn-ea"/>
                <a:sym typeface="+mn-lt"/>
              </a:rPr>
              <a:t>defenseThesis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 defense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379032" y="3185592"/>
            <a:ext cx="8106383" cy="830997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solidFill>
                  <a:schemeClr val="bg1"/>
                </a:solidFill>
                <a:cs typeface="+mn-ea"/>
                <a:sym typeface="+mn-lt"/>
              </a:rPr>
              <a:t>黑</a:t>
            </a:r>
            <a:r>
              <a:rPr lang="zh-CN" altLang="en-US" sz="4800" dirty="0" smtClean="0">
                <a:solidFill>
                  <a:schemeClr val="bg1"/>
                </a:solidFill>
                <a:cs typeface="+mn-ea"/>
                <a:sym typeface="+mn-lt"/>
              </a:rPr>
              <a:t>色个人求职简历</a:t>
            </a:r>
            <a:r>
              <a:rPr lang="en-US" altLang="zh-CN" sz="4800" dirty="0" smtClean="0">
                <a:solidFill>
                  <a:schemeClr val="bg1"/>
                </a:solidFill>
                <a:cs typeface="+mn-ea"/>
                <a:sym typeface="+mn-lt"/>
              </a:rPr>
              <a:t>PPT</a:t>
            </a:r>
            <a:r>
              <a:rPr lang="zh-CN" altLang="en-US" sz="4800" dirty="0" smtClean="0">
                <a:solidFill>
                  <a:schemeClr val="bg1"/>
                </a:solidFill>
                <a:cs typeface="+mn-ea"/>
                <a:sym typeface="+mn-lt"/>
              </a:rPr>
              <a:t>模板</a:t>
            </a:r>
            <a:endParaRPr lang="zh-CN" altLang="en-US" sz="4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1964021" y="0"/>
            <a:ext cx="0" cy="138539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1964021" y="5195268"/>
            <a:ext cx="0" cy="184482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4846763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600"/>
                            </p:stCondLst>
                            <p:childTnLst>
                              <p:par>
                                <p:cTn id="1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100"/>
                            </p:stCondLst>
                            <p:childTnLst>
                              <p:par>
                                <p:cTn id="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600"/>
                            </p:stCondLst>
                            <p:childTnLst>
                              <p:par>
                                <p:cTn id="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1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9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9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4" grpId="0" animBg="1"/>
      <p:bldP spid="15" grpId="0" animBg="1"/>
      <p:bldP spid="8" grpId="0" animBg="1"/>
      <p:bldP spid="8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76"/>
          <p:cNvSpPr txBox="1"/>
          <p:nvPr/>
        </p:nvSpPr>
        <p:spPr>
          <a:xfrm>
            <a:off x="5298889" y="2304509"/>
            <a:ext cx="1569661" cy="646331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dirty="0" smtClean="0">
                <a:solidFill>
                  <a:prstClr val="white"/>
                </a:solidFill>
                <a:cs typeface="+mn-ea"/>
                <a:sym typeface="+mn-lt"/>
              </a:rPr>
              <a:t>第二章</a:t>
            </a:r>
            <a:endParaRPr lang="zh-CN" altLang="en-US" sz="36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3" name="文本框 21"/>
          <p:cNvSpPr txBox="1"/>
          <p:nvPr/>
        </p:nvSpPr>
        <p:spPr>
          <a:xfrm>
            <a:off x="2353171" y="4365104"/>
            <a:ext cx="7519154" cy="343235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1400" dirty="0">
                <a:solidFill>
                  <a:prstClr val="white"/>
                </a:solidFill>
                <a:cs typeface="+mn-ea"/>
                <a:sym typeface="+mn-lt"/>
              </a:rPr>
              <a:t>Post </a:t>
            </a:r>
            <a:r>
              <a:rPr lang="en-US" altLang="zh-CN" sz="1400" dirty="0" err="1">
                <a:solidFill>
                  <a:prstClr val="white"/>
                </a:solidFill>
                <a:cs typeface="+mn-ea"/>
                <a:sym typeface="+mn-lt"/>
              </a:rPr>
              <a:t>Cogntion</a:t>
            </a:r>
            <a:endParaRPr lang="en-US" altLang="zh-CN" sz="14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7" name="TextBox 76"/>
          <p:cNvSpPr txBox="1"/>
          <p:nvPr/>
        </p:nvSpPr>
        <p:spPr>
          <a:xfrm>
            <a:off x="2584357" y="3273251"/>
            <a:ext cx="6696744" cy="769441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dirty="0">
                <a:solidFill>
                  <a:prstClr val="white"/>
                </a:solidFill>
                <a:cs typeface="+mn-ea"/>
                <a:sym typeface="+mn-lt"/>
              </a:rPr>
              <a:t>岗位认知</a:t>
            </a:r>
          </a:p>
        </p:txBody>
      </p:sp>
      <p:cxnSp>
        <p:nvCxnSpPr>
          <p:cNvPr id="8" name="直接连接符 7"/>
          <p:cNvCxnSpPr>
            <a:endCxn id="19" idx="0"/>
          </p:cNvCxnSpPr>
          <p:nvPr/>
        </p:nvCxnSpPr>
        <p:spPr>
          <a:xfrm flipH="1">
            <a:off x="6083720" y="0"/>
            <a:ext cx="34771" cy="230450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6065946" y="4925237"/>
            <a:ext cx="31642" cy="20971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9588521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3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 flipH="1">
            <a:off x="1347378" y="1810007"/>
            <a:ext cx="7812125" cy="3239576"/>
          </a:xfrm>
          <a:prstGeom prst="rect">
            <a:avLst/>
          </a:prstGeom>
          <a:noFill/>
          <a:ln w="44450" cap="sq" cmpd="sng" algn="ctr">
            <a:solidFill>
              <a:srgbClr val="5F5F5F"/>
            </a:solidFill>
            <a:prstDash val="solid"/>
            <a:bevel/>
          </a:ln>
          <a:effectLst/>
        </p:spPr>
        <p:txBody>
          <a:bodyPr lIns="96780" tIns="48390" rIns="96780" bIns="48390" rtlCol="0" anchor="ctr"/>
          <a:lstStyle/>
          <a:p>
            <a:pPr marL="0" marR="0" lvl="0" indent="0" algn="ctr" defTabSz="96780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9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73251" y="2492896"/>
            <a:ext cx="5735428" cy="1993244"/>
          </a:xfrm>
          <a:prstGeom prst="rect">
            <a:avLst/>
          </a:prstGeom>
          <a:noFill/>
        </p:spPr>
        <p:txBody>
          <a:bodyPr wrap="none" lIns="96780" tIns="48390" rIns="96780" bIns="48390" rtlCol="0">
            <a:spAutoFit/>
          </a:bodyPr>
          <a:lstStyle/>
          <a:p>
            <a:pPr defTabSz="967801">
              <a:lnSpc>
                <a:spcPct val="200000"/>
              </a:lnSpc>
            </a:pPr>
            <a:r>
              <a:rPr lang="zh-CN" altLang="en-US" sz="1600" dirty="0">
                <a:solidFill>
                  <a:prstClr val="white"/>
                </a:solidFill>
                <a:latin typeface="微软雅黑" pitchFamily="34" charset="-122"/>
              </a:rPr>
              <a:t>不记得童年的时光如何流过，不想记得青春的轮廓，</a:t>
            </a:r>
          </a:p>
          <a:p>
            <a:pPr defTabSz="967801">
              <a:lnSpc>
                <a:spcPct val="200000"/>
              </a:lnSpc>
            </a:pPr>
            <a:r>
              <a:rPr lang="zh-CN" altLang="en-US" sz="1600" dirty="0">
                <a:solidFill>
                  <a:prstClr val="white"/>
                </a:solidFill>
                <a:latin typeface="微软雅黑" pitchFamily="34" charset="-122"/>
              </a:rPr>
              <a:t>童年的我只知道时光流，青春的我只知道专注看好自己的路，</a:t>
            </a:r>
          </a:p>
          <a:p>
            <a:pPr defTabSz="967801">
              <a:lnSpc>
                <a:spcPct val="200000"/>
              </a:lnSpc>
            </a:pPr>
            <a:r>
              <a:rPr lang="zh-CN" altLang="en-US" sz="1600" dirty="0">
                <a:solidFill>
                  <a:prstClr val="white"/>
                </a:solidFill>
                <a:latin typeface="微软雅黑" pitchFamily="34" charset="-122"/>
              </a:rPr>
              <a:t>当童年没有记忆，当青春过后，我才知道平平淡淡才是真，</a:t>
            </a:r>
          </a:p>
          <a:p>
            <a:pPr defTabSz="967801">
              <a:lnSpc>
                <a:spcPct val="200000"/>
              </a:lnSpc>
            </a:pPr>
            <a:r>
              <a:rPr lang="zh-CN" altLang="en-US" sz="1600" dirty="0">
                <a:solidFill>
                  <a:prstClr val="white"/>
                </a:solidFill>
                <a:latin typeface="微软雅黑" pitchFamily="34" charset="-122"/>
              </a:rPr>
              <a:t>只要美好的童年，绚丽的青春。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-2477016" y="952470"/>
            <a:ext cx="4954031" cy="4954646"/>
            <a:chOff x="9181776" y="1079811"/>
            <a:chExt cx="4680598" cy="4680598"/>
          </a:xfrm>
        </p:grpSpPr>
        <p:sp>
          <p:nvSpPr>
            <p:cNvPr id="10" name="椭圆 9"/>
            <p:cNvSpPr/>
            <p:nvPr/>
          </p:nvSpPr>
          <p:spPr>
            <a:xfrm>
              <a:off x="9181776" y="1079811"/>
              <a:ext cx="4680598" cy="4680598"/>
            </a:xfrm>
            <a:prstGeom prst="ellipse">
              <a:avLst/>
            </a:prstGeom>
            <a:solidFill>
              <a:sysClr val="windowText" lastClr="000000">
                <a:lumMod val="85000"/>
                <a:lumOff val="15000"/>
              </a:sysClr>
            </a:solidFill>
            <a:ln w="444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464056" y="2142838"/>
              <a:ext cx="4398016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900" b="0" i="0" u="none" strike="noStrike" kern="0" cap="none" spc="-318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方正清刻本悦宋简体" pitchFamily="2" charset="-122"/>
                  <a:ea typeface="方正清刻本悦宋简体" pitchFamily="2" charset="-122"/>
                </a:rPr>
                <a:t>TWO</a:t>
              </a:r>
              <a:endParaRPr kumimoji="0" lang="zh-CN" altLang="en-US" sz="16900" b="0" i="0" u="none" strike="noStrike" kern="0" cap="none" spc="-318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方正清刻本悦宋简体" pitchFamily="2" charset="-122"/>
                <a:ea typeface="方正清刻本悦宋简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60018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eelOff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/>
        </p:nvGrpSpPr>
        <p:grpSpPr>
          <a:xfrm>
            <a:off x="10761931" y="1996373"/>
            <a:ext cx="1433244" cy="2866844"/>
            <a:chOff x="10237788" y="1897063"/>
            <a:chExt cx="1354138" cy="2708275"/>
          </a:xfrm>
        </p:grpSpPr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10237788" y="1897063"/>
              <a:ext cx="1354138" cy="2708275"/>
            </a:xfrm>
            <a:custGeom>
              <a:avLst/>
              <a:gdLst>
                <a:gd name="T0" fmla="*/ 3744 w 3744"/>
                <a:gd name="T1" fmla="*/ 0 h 7488"/>
                <a:gd name="T2" fmla="*/ 0 w 3744"/>
                <a:gd name="T3" fmla="*/ 3744 h 7488"/>
                <a:gd name="T4" fmla="*/ 3744 w 3744"/>
                <a:gd name="T5" fmla="*/ 7488 h 7488"/>
                <a:gd name="T6" fmla="*/ 3744 w 3744"/>
                <a:gd name="T7" fmla="*/ 0 h 7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4" h="7488">
                  <a:moveTo>
                    <a:pt x="3744" y="0"/>
                  </a:moveTo>
                  <a:cubicBezTo>
                    <a:pt x="1676" y="0"/>
                    <a:pt x="0" y="1676"/>
                    <a:pt x="0" y="3744"/>
                  </a:cubicBezTo>
                  <a:cubicBezTo>
                    <a:pt x="0" y="5812"/>
                    <a:pt x="1676" y="7488"/>
                    <a:pt x="3744" y="7488"/>
                  </a:cubicBezTo>
                  <a:lnTo>
                    <a:pt x="3744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10271126" y="1930400"/>
              <a:ext cx="1320800" cy="2641600"/>
            </a:xfrm>
            <a:custGeom>
              <a:avLst/>
              <a:gdLst>
                <a:gd name="T0" fmla="*/ 3651 w 3651"/>
                <a:gd name="T1" fmla="*/ 0 h 7302"/>
                <a:gd name="T2" fmla="*/ 0 w 3651"/>
                <a:gd name="T3" fmla="*/ 3651 h 7302"/>
                <a:gd name="T4" fmla="*/ 3651 w 3651"/>
                <a:gd name="T5" fmla="*/ 7302 h 7302"/>
                <a:gd name="T6" fmla="*/ 3651 w 3651"/>
                <a:gd name="T7" fmla="*/ 0 h 7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51" h="7302">
                  <a:moveTo>
                    <a:pt x="3651" y="0"/>
                  </a:moveTo>
                  <a:cubicBezTo>
                    <a:pt x="1635" y="0"/>
                    <a:pt x="0" y="1634"/>
                    <a:pt x="0" y="3651"/>
                  </a:cubicBezTo>
                  <a:cubicBezTo>
                    <a:pt x="0" y="5668"/>
                    <a:pt x="1635" y="7302"/>
                    <a:pt x="3651" y="7302"/>
                  </a:cubicBezTo>
                  <a:lnTo>
                    <a:pt x="3651" y="0"/>
                  </a:ln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10966451" y="3171825"/>
              <a:ext cx="93663" cy="158750"/>
            </a:xfrm>
            <a:custGeom>
              <a:avLst/>
              <a:gdLst>
                <a:gd name="T0" fmla="*/ 39 w 259"/>
                <a:gd name="T1" fmla="*/ 0 h 438"/>
                <a:gd name="T2" fmla="*/ 259 w 259"/>
                <a:gd name="T3" fmla="*/ 219 h 438"/>
                <a:gd name="T4" fmla="*/ 39 w 259"/>
                <a:gd name="T5" fmla="*/ 438 h 438"/>
                <a:gd name="T6" fmla="*/ 0 w 259"/>
                <a:gd name="T7" fmla="*/ 399 h 438"/>
                <a:gd name="T8" fmla="*/ 181 w 259"/>
                <a:gd name="T9" fmla="*/ 219 h 438"/>
                <a:gd name="T10" fmla="*/ 0 w 259"/>
                <a:gd name="T11" fmla="*/ 39 h 438"/>
                <a:gd name="T12" fmla="*/ 39 w 259"/>
                <a:gd name="T13" fmla="*/ 0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9" h="438">
                  <a:moveTo>
                    <a:pt x="39" y="0"/>
                  </a:moveTo>
                  <a:lnTo>
                    <a:pt x="259" y="219"/>
                  </a:lnTo>
                  <a:lnTo>
                    <a:pt x="39" y="438"/>
                  </a:lnTo>
                  <a:lnTo>
                    <a:pt x="0" y="399"/>
                  </a:lnTo>
                  <a:lnTo>
                    <a:pt x="181" y="219"/>
                  </a:lnTo>
                  <a:lnTo>
                    <a:pt x="0" y="39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2096255" y="2569759"/>
            <a:ext cx="3647152" cy="1118484"/>
            <a:chOff x="1980554" y="2427622"/>
            <a:chExt cx="3445851" cy="1056619"/>
          </a:xfrm>
        </p:grpSpPr>
        <p:sp>
          <p:nvSpPr>
            <p:cNvPr id="26" name="TextBox 25"/>
            <p:cNvSpPr txBox="1"/>
            <p:nvPr/>
          </p:nvSpPr>
          <p:spPr>
            <a:xfrm>
              <a:off x="1980554" y="2427622"/>
              <a:ext cx="16209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67801"/>
              <a:r>
                <a:rPr lang="zh-CN" altLang="en-US" sz="1500" b="1" dirty="0">
                  <a:solidFill>
                    <a:prstClr val="white"/>
                  </a:solidFill>
                  <a:latin typeface="微软雅黑" pitchFamily="34" charset="-122"/>
                </a:rPr>
                <a:t>请在这里输入标题</a:t>
              </a:r>
            </a:p>
          </p:txBody>
        </p:sp>
        <p:sp>
          <p:nvSpPr>
            <p:cNvPr id="27" name="矩形 26"/>
            <p:cNvSpPr/>
            <p:nvPr/>
          </p:nvSpPr>
          <p:spPr>
            <a:xfrm>
              <a:off x="1980554" y="2742821"/>
              <a:ext cx="3445851" cy="7414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67801">
                <a:lnSpc>
                  <a:spcPct val="150000"/>
                </a:lnSpc>
              </a:pPr>
              <a:r>
                <a:rPr lang="zh-CN" altLang="en-US" sz="1000" dirty="0">
                  <a:solidFill>
                    <a:prstClr val="white"/>
                  </a:solidFill>
                  <a:latin typeface="微软雅黑" pitchFamily="34" charset="-122"/>
                </a:rPr>
                <a:t>不记得童年的时光如何流过，不想记得青春的轮廓，</a:t>
              </a:r>
            </a:p>
            <a:p>
              <a:pPr defTabSz="967801">
                <a:lnSpc>
                  <a:spcPct val="150000"/>
                </a:lnSpc>
              </a:pPr>
              <a:r>
                <a:rPr lang="zh-CN" altLang="en-US" sz="1000" dirty="0">
                  <a:solidFill>
                    <a:prstClr val="white"/>
                  </a:solidFill>
                  <a:latin typeface="微软雅黑" pitchFamily="34" charset="-122"/>
                </a:rPr>
                <a:t>童年的我只知道时光流，青春的我只知道专注看好自己的路，</a:t>
              </a:r>
            </a:p>
            <a:p>
              <a:pPr defTabSz="967801">
                <a:lnSpc>
                  <a:spcPct val="150000"/>
                </a:lnSpc>
              </a:pPr>
              <a:r>
                <a:rPr lang="zh-CN" altLang="en-US" sz="1000" dirty="0">
                  <a:solidFill>
                    <a:prstClr val="white"/>
                  </a:solidFill>
                  <a:latin typeface="微软雅黑" pitchFamily="34" charset="-122"/>
                </a:rPr>
                <a:t>当童年没有记忆，当青春过后，我才知道平平淡淡才是真，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2096255" y="4079659"/>
            <a:ext cx="3647152" cy="1118484"/>
            <a:chOff x="1980554" y="3766358"/>
            <a:chExt cx="3445851" cy="1056619"/>
          </a:xfrm>
        </p:grpSpPr>
        <p:sp>
          <p:nvSpPr>
            <p:cNvPr id="29" name="TextBox 28"/>
            <p:cNvSpPr txBox="1"/>
            <p:nvPr/>
          </p:nvSpPr>
          <p:spPr>
            <a:xfrm>
              <a:off x="1980554" y="3766358"/>
              <a:ext cx="16209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67801"/>
              <a:r>
                <a:rPr lang="zh-CN" altLang="en-US" sz="1500" b="1" dirty="0">
                  <a:solidFill>
                    <a:prstClr val="white"/>
                  </a:solidFill>
                  <a:latin typeface="微软雅黑" pitchFamily="34" charset="-122"/>
                </a:rPr>
                <a:t>请在这里输入标题</a:t>
              </a:r>
            </a:p>
          </p:txBody>
        </p:sp>
        <p:sp>
          <p:nvSpPr>
            <p:cNvPr id="30" name="矩形 29"/>
            <p:cNvSpPr/>
            <p:nvPr/>
          </p:nvSpPr>
          <p:spPr>
            <a:xfrm>
              <a:off x="1980554" y="4081557"/>
              <a:ext cx="3445851" cy="7414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67801">
                <a:lnSpc>
                  <a:spcPct val="150000"/>
                </a:lnSpc>
              </a:pPr>
              <a:r>
                <a:rPr lang="zh-CN" altLang="en-US" sz="1000" dirty="0">
                  <a:solidFill>
                    <a:prstClr val="white"/>
                  </a:solidFill>
                  <a:latin typeface="微软雅黑" pitchFamily="34" charset="-122"/>
                </a:rPr>
                <a:t>不记得童年的时光如何流过，不想记得青春的轮廓，</a:t>
              </a:r>
            </a:p>
            <a:p>
              <a:pPr defTabSz="967801">
                <a:lnSpc>
                  <a:spcPct val="150000"/>
                </a:lnSpc>
              </a:pPr>
              <a:r>
                <a:rPr lang="zh-CN" altLang="en-US" sz="1000" dirty="0">
                  <a:solidFill>
                    <a:prstClr val="white"/>
                  </a:solidFill>
                  <a:latin typeface="微软雅黑" pitchFamily="34" charset="-122"/>
                </a:rPr>
                <a:t>童年的我只知道时光流，青春的我只知道专注看好自己的路，</a:t>
              </a:r>
            </a:p>
            <a:p>
              <a:pPr defTabSz="967801">
                <a:lnSpc>
                  <a:spcPct val="150000"/>
                </a:lnSpc>
              </a:pPr>
              <a:r>
                <a:rPr lang="zh-CN" altLang="en-US" sz="1000" dirty="0">
                  <a:solidFill>
                    <a:prstClr val="white"/>
                  </a:solidFill>
                  <a:latin typeface="微软雅黑" pitchFamily="34" charset="-122"/>
                </a:rPr>
                <a:t>当童年没有记忆，当青春过后，我才知道平平淡淡才是真，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6138942" y="4427349"/>
            <a:ext cx="3892787" cy="646331"/>
            <a:chOff x="5800108" y="4182465"/>
            <a:chExt cx="3677928" cy="610581"/>
          </a:xfrm>
        </p:grpSpPr>
        <p:sp>
          <p:nvSpPr>
            <p:cNvPr id="32" name="TextBox 31"/>
            <p:cNvSpPr txBox="1"/>
            <p:nvPr/>
          </p:nvSpPr>
          <p:spPr>
            <a:xfrm>
              <a:off x="5800108" y="4182465"/>
              <a:ext cx="1337630" cy="610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67801">
                <a:lnSpc>
                  <a:spcPct val="150000"/>
                </a:lnSpc>
              </a:pPr>
              <a:r>
                <a:rPr lang="zh-CN" altLang="en-US" sz="800" dirty="0">
                  <a:solidFill>
                    <a:prstClr val="white"/>
                  </a:solidFill>
                  <a:latin typeface="微软雅黑" pitchFamily="34" charset="-122"/>
                </a:rPr>
                <a:t>不记得童年的时光如何流过</a:t>
              </a:r>
              <a:endParaRPr lang="en-US" altLang="zh-CN" sz="800" dirty="0">
                <a:solidFill>
                  <a:prstClr val="white"/>
                </a:solidFill>
                <a:latin typeface="微软雅黑" pitchFamily="34" charset="-122"/>
              </a:endParaRPr>
            </a:p>
            <a:p>
              <a:pPr algn="ctr" defTabSz="967801">
                <a:lnSpc>
                  <a:spcPct val="150000"/>
                </a:lnSpc>
              </a:pPr>
              <a:r>
                <a:rPr lang="zh-CN" altLang="en-US" sz="800" dirty="0">
                  <a:solidFill>
                    <a:prstClr val="white"/>
                  </a:solidFill>
                  <a:latin typeface="微软雅黑" pitchFamily="34" charset="-122"/>
                </a:rPr>
                <a:t>不想记得青春的轮廓</a:t>
              </a:r>
            </a:p>
            <a:p>
              <a:pPr algn="ctr" defTabSz="967801">
                <a:lnSpc>
                  <a:spcPct val="150000"/>
                </a:lnSpc>
              </a:pPr>
              <a:endParaRPr lang="zh-CN" altLang="en-US" sz="800" dirty="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140406" y="4182465"/>
              <a:ext cx="1337630" cy="610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67801">
                <a:lnSpc>
                  <a:spcPct val="150000"/>
                </a:lnSpc>
              </a:pPr>
              <a:r>
                <a:rPr lang="zh-CN" altLang="en-US" sz="800" dirty="0">
                  <a:solidFill>
                    <a:prstClr val="white"/>
                  </a:solidFill>
                  <a:latin typeface="微软雅黑" pitchFamily="34" charset="-122"/>
                </a:rPr>
                <a:t>不记得童年的时光如何流过</a:t>
              </a:r>
              <a:endParaRPr lang="en-US" altLang="zh-CN" sz="800" dirty="0">
                <a:solidFill>
                  <a:prstClr val="white"/>
                </a:solidFill>
                <a:latin typeface="微软雅黑" pitchFamily="34" charset="-122"/>
              </a:endParaRPr>
            </a:p>
            <a:p>
              <a:pPr algn="ctr" defTabSz="967801">
                <a:lnSpc>
                  <a:spcPct val="150000"/>
                </a:lnSpc>
              </a:pPr>
              <a:r>
                <a:rPr lang="zh-CN" altLang="en-US" sz="800" dirty="0">
                  <a:solidFill>
                    <a:prstClr val="white"/>
                  </a:solidFill>
                  <a:latin typeface="微软雅黑" pitchFamily="34" charset="-122"/>
                </a:rPr>
                <a:t>不想记得青春的轮廓</a:t>
              </a:r>
            </a:p>
            <a:p>
              <a:pPr algn="ctr" defTabSz="967801">
                <a:lnSpc>
                  <a:spcPct val="150000"/>
                </a:lnSpc>
              </a:pPr>
              <a:endParaRPr lang="zh-CN" altLang="en-US" sz="800" dirty="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2158703" y="1490818"/>
            <a:ext cx="2224027" cy="602179"/>
            <a:chOff x="2010055" y="1569528"/>
            <a:chExt cx="2101274" cy="568872"/>
          </a:xfrm>
        </p:grpSpPr>
        <p:sp>
          <p:nvSpPr>
            <p:cNvPr id="35" name="TextBox 34"/>
            <p:cNvSpPr txBox="1"/>
            <p:nvPr/>
          </p:nvSpPr>
          <p:spPr>
            <a:xfrm>
              <a:off x="2301510" y="1653909"/>
              <a:ext cx="151836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100" b="0" i="0" u="none" strike="noStrike" kern="0" cap="none" spc="635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行业概述</a:t>
              </a:r>
              <a:endParaRPr kumimoji="0" lang="zh-CN" altLang="en-US" sz="1400" b="0" i="0" u="none" strike="noStrike" kern="0" cap="none" spc="635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2010055" y="1569528"/>
              <a:ext cx="2101274" cy="568872"/>
            </a:xfrm>
            <a:prstGeom prst="rect">
              <a:avLst/>
            </a:prstGeom>
            <a:noFill/>
            <a:ln w="28575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</p:grpSp>
      <p:sp>
        <p:nvSpPr>
          <p:cNvPr id="37" name="菱形 36"/>
          <p:cNvSpPr/>
          <p:nvPr/>
        </p:nvSpPr>
        <p:spPr>
          <a:xfrm>
            <a:off x="7132049" y="1942442"/>
            <a:ext cx="1905396" cy="1905633"/>
          </a:xfrm>
          <a:prstGeom prst="diamond">
            <a:avLst/>
          </a:prstGeom>
          <a:blipFill dpi="0" rotWithShape="1">
            <a:blip r:embed="rId3" cstate="screen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25400" cap="flat" cmpd="sng" algn="ctr">
            <a:noFill/>
            <a:prstDash val="solid"/>
          </a:ln>
          <a:effectLst/>
        </p:spPr>
        <p:txBody>
          <a:bodyPr lIns="96780" tIns="48390" rIns="96780" bIns="48390" rtlCol="0" anchor="ctr"/>
          <a:lstStyle/>
          <a:p>
            <a:pPr marL="0" marR="0" lvl="0" indent="0" algn="ctr" defTabSz="96780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9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</p:txBody>
      </p:sp>
      <p:sp>
        <p:nvSpPr>
          <p:cNvPr id="38" name="菱形 37"/>
          <p:cNvSpPr/>
          <p:nvPr/>
        </p:nvSpPr>
        <p:spPr>
          <a:xfrm>
            <a:off x="6200626" y="3009937"/>
            <a:ext cx="1333777" cy="1333943"/>
          </a:xfrm>
          <a:prstGeom prst="diamond">
            <a:avLst/>
          </a:prstGeom>
          <a:blipFill dpi="0"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25400" cap="flat" cmpd="sng" algn="ctr">
            <a:noFill/>
            <a:prstDash val="solid"/>
          </a:ln>
          <a:effectLst/>
        </p:spPr>
        <p:txBody>
          <a:bodyPr lIns="96780" tIns="48390" rIns="96780" bIns="48390" rtlCol="0" anchor="ctr"/>
          <a:lstStyle/>
          <a:p>
            <a:pPr marL="0" marR="0" lvl="0" indent="0" algn="ctr" defTabSz="96780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9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</p:txBody>
      </p:sp>
      <p:sp>
        <p:nvSpPr>
          <p:cNvPr id="39" name="菱形 38"/>
          <p:cNvSpPr/>
          <p:nvPr/>
        </p:nvSpPr>
        <p:spPr>
          <a:xfrm>
            <a:off x="8635093" y="3009937"/>
            <a:ext cx="1333777" cy="1333943"/>
          </a:xfrm>
          <a:prstGeom prst="diamond">
            <a:avLst/>
          </a:prstGeom>
          <a:blipFill dpi="0" rotWithShape="1">
            <a:blip r:embed="rId6" cstate="screen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25400" cap="flat" cmpd="sng" algn="ctr">
            <a:noFill/>
            <a:prstDash val="solid"/>
          </a:ln>
          <a:effectLst/>
        </p:spPr>
        <p:txBody>
          <a:bodyPr lIns="96780" tIns="48390" rIns="96780" bIns="48390" rtlCol="0" anchor="ctr"/>
          <a:lstStyle/>
          <a:p>
            <a:pPr marL="0" marR="0" lvl="0" indent="0" algn="ctr" defTabSz="96780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9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08604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eelOff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1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组合 36"/>
          <p:cNvGrpSpPr/>
          <p:nvPr/>
        </p:nvGrpSpPr>
        <p:grpSpPr>
          <a:xfrm>
            <a:off x="16804" y="1996373"/>
            <a:ext cx="12178372" cy="2866844"/>
            <a:chOff x="15876" y="1885950"/>
            <a:chExt cx="11506199" cy="2708275"/>
          </a:xfrm>
        </p:grpSpPr>
        <p:grpSp>
          <p:nvGrpSpPr>
            <p:cNvPr id="38" name="组合 37"/>
            <p:cNvGrpSpPr/>
            <p:nvPr/>
          </p:nvGrpSpPr>
          <p:grpSpPr>
            <a:xfrm>
              <a:off x="15876" y="1885950"/>
              <a:ext cx="1354138" cy="2708275"/>
              <a:chOff x="15876" y="1897063"/>
              <a:chExt cx="1354138" cy="2708275"/>
            </a:xfrm>
          </p:grpSpPr>
          <p:sp>
            <p:nvSpPr>
              <p:cNvPr id="43" name="Freeform 16"/>
              <p:cNvSpPr>
                <a:spLocks/>
              </p:cNvSpPr>
              <p:nvPr/>
            </p:nvSpPr>
            <p:spPr bwMode="auto">
              <a:xfrm>
                <a:off x="15876" y="1897063"/>
                <a:ext cx="1354138" cy="2708275"/>
              </a:xfrm>
              <a:custGeom>
                <a:avLst/>
                <a:gdLst>
                  <a:gd name="T0" fmla="*/ 0 w 3744"/>
                  <a:gd name="T1" fmla="*/ 0 h 7488"/>
                  <a:gd name="T2" fmla="*/ 3744 w 3744"/>
                  <a:gd name="T3" fmla="*/ 3744 h 7488"/>
                  <a:gd name="T4" fmla="*/ 0 w 3744"/>
                  <a:gd name="T5" fmla="*/ 7488 h 7488"/>
                  <a:gd name="T6" fmla="*/ 0 w 3744"/>
                  <a:gd name="T7" fmla="*/ 0 h 7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44" h="7488">
                    <a:moveTo>
                      <a:pt x="0" y="0"/>
                    </a:moveTo>
                    <a:cubicBezTo>
                      <a:pt x="2068" y="0"/>
                      <a:pt x="3744" y="1676"/>
                      <a:pt x="3744" y="3744"/>
                    </a:cubicBezTo>
                    <a:cubicBezTo>
                      <a:pt x="3744" y="5812"/>
                      <a:pt x="2068" y="7488"/>
                      <a:pt x="0" y="748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44" name="Freeform 17"/>
              <p:cNvSpPr>
                <a:spLocks/>
              </p:cNvSpPr>
              <p:nvPr/>
            </p:nvSpPr>
            <p:spPr bwMode="auto">
              <a:xfrm>
                <a:off x="15876" y="1930400"/>
                <a:ext cx="1320800" cy="2641600"/>
              </a:xfrm>
              <a:custGeom>
                <a:avLst/>
                <a:gdLst>
                  <a:gd name="T0" fmla="*/ 0 w 3651"/>
                  <a:gd name="T1" fmla="*/ 0 h 7302"/>
                  <a:gd name="T2" fmla="*/ 3651 w 3651"/>
                  <a:gd name="T3" fmla="*/ 3651 h 7302"/>
                  <a:gd name="T4" fmla="*/ 0 w 3651"/>
                  <a:gd name="T5" fmla="*/ 7302 h 7302"/>
                  <a:gd name="T6" fmla="*/ 0 w 3651"/>
                  <a:gd name="T7" fmla="*/ 0 h 7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51" h="7302">
                    <a:moveTo>
                      <a:pt x="0" y="0"/>
                    </a:moveTo>
                    <a:cubicBezTo>
                      <a:pt x="2017" y="0"/>
                      <a:pt x="3651" y="1634"/>
                      <a:pt x="3651" y="3651"/>
                    </a:cubicBezTo>
                    <a:cubicBezTo>
                      <a:pt x="3651" y="5668"/>
                      <a:pt x="2017" y="7302"/>
                      <a:pt x="0" y="730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323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45" name="Freeform 18"/>
              <p:cNvSpPr>
                <a:spLocks/>
              </p:cNvSpPr>
              <p:nvPr/>
            </p:nvSpPr>
            <p:spPr bwMode="auto">
              <a:xfrm>
                <a:off x="547688" y="3171825"/>
                <a:ext cx="93663" cy="158750"/>
              </a:xfrm>
              <a:custGeom>
                <a:avLst/>
                <a:gdLst>
                  <a:gd name="T0" fmla="*/ 219 w 258"/>
                  <a:gd name="T1" fmla="*/ 0 h 438"/>
                  <a:gd name="T2" fmla="*/ 0 w 258"/>
                  <a:gd name="T3" fmla="*/ 219 h 438"/>
                  <a:gd name="T4" fmla="*/ 219 w 258"/>
                  <a:gd name="T5" fmla="*/ 438 h 438"/>
                  <a:gd name="T6" fmla="*/ 258 w 258"/>
                  <a:gd name="T7" fmla="*/ 399 h 438"/>
                  <a:gd name="T8" fmla="*/ 78 w 258"/>
                  <a:gd name="T9" fmla="*/ 219 h 438"/>
                  <a:gd name="T10" fmla="*/ 258 w 258"/>
                  <a:gd name="T11" fmla="*/ 39 h 438"/>
                  <a:gd name="T12" fmla="*/ 219 w 258"/>
                  <a:gd name="T13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8" h="438">
                    <a:moveTo>
                      <a:pt x="219" y="0"/>
                    </a:moveTo>
                    <a:lnTo>
                      <a:pt x="0" y="219"/>
                    </a:lnTo>
                    <a:lnTo>
                      <a:pt x="219" y="438"/>
                    </a:lnTo>
                    <a:lnTo>
                      <a:pt x="258" y="399"/>
                    </a:lnTo>
                    <a:lnTo>
                      <a:pt x="78" y="219"/>
                    </a:lnTo>
                    <a:lnTo>
                      <a:pt x="258" y="39"/>
                    </a:lnTo>
                    <a:lnTo>
                      <a:pt x="21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</p:grpSp>
        <p:grpSp>
          <p:nvGrpSpPr>
            <p:cNvPr id="39" name="组合 38"/>
            <p:cNvGrpSpPr/>
            <p:nvPr/>
          </p:nvGrpSpPr>
          <p:grpSpPr>
            <a:xfrm>
              <a:off x="10167937" y="1885950"/>
              <a:ext cx="1354138" cy="2708275"/>
              <a:chOff x="10237788" y="1897063"/>
              <a:chExt cx="1354138" cy="2708275"/>
            </a:xfrm>
          </p:grpSpPr>
          <p:sp>
            <p:nvSpPr>
              <p:cNvPr id="40" name="Freeform 19"/>
              <p:cNvSpPr>
                <a:spLocks/>
              </p:cNvSpPr>
              <p:nvPr/>
            </p:nvSpPr>
            <p:spPr bwMode="auto">
              <a:xfrm>
                <a:off x="10237788" y="1897063"/>
                <a:ext cx="1354138" cy="2708275"/>
              </a:xfrm>
              <a:custGeom>
                <a:avLst/>
                <a:gdLst>
                  <a:gd name="T0" fmla="*/ 3744 w 3744"/>
                  <a:gd name="T1" fmla="*/ 0 h 7488"/>
                  <a:gd name="T2" fmla="*/ 0 w 3744"/>
                  <a:gd name="T3" fmla="*/ 3744 h 7488"/>
                  <a:gd name="T4" fmla="*/ 3744 w 3744"/>
                  <a:gd name="T5" fmla="*/ 7488 h 7488"/>
                  <a:gd name="T6" fmla="*/ 3744 w 3744"/>
                  <a:gd name="T7" fmla="*/ 0 h 7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44" h="7488">
                    <a:moveTo>
                      <a:pt x="3744" y="0"/>
                    </a:moveTo>
                    <a:cubicBezTo>
                      <a:pt x="1676" y="0"/>
                      <a:pt x="0" y="1676"/>
                      <a:pt x="0" y="3744"/>
                    </a:cubicBezTo>
                    <a:cubicBezTo>
                      <a:pt x="0" y="5812"/>
                      <a:pt x="1676" y="7488"/>
                      <a:pt x="3744" y="7488"/>
                    </a:cubicBezTo>
                    <a:lnTo>
                      <a:pt x="3744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41" name="Freeform 20"/>
              <p:cNvSpPr>
                <a:spLocks/>
              </p:cNvSpPr>
              <p:nvPr/>
            </p:nvSpPr>
            <p:spPr bwMode="auto">
              <a:xfrm>
                <a:off x="10271126" y="1930400"/>
                <a:ext cx="1320800" cy="2641600"/>
              </a:xfrm>
              <a:custGeom>
                <a:avLst/>
                <a:gdLst>
                  <a:gd name="T0" fmla="*/ 3651 w 3651"/>
                  <a:gd name="T1" fmla="*/ 0 h 7302"/>
                  <a:gd name="T2" fmla="*/ 0 w 3651"/>
                  <a:gd name="T3" fmla="*/ 3651 h 7302"/>
                  <a:gd name="T4" fmla="*/ 3651 w 3651"/>
                  <a:gd name="T5" fmla="*/ 7302 h 7302"/>
                  <a:gd name="T6" fmla="*/ 3651 w 3651"/>
                  <a:gd name="T7" fmla="*/ 0 h 7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51" h="7302">
                    <a:moveTo>
                      <a:pt x="3651" y="0"/>
                    </a:moveTo>
                    <a:cubicBezTo>
                      <a:pt x="1635" y="0"/>
                      <a:pt x="0" y="1634"/>
                      <a:pt x="0" y="3651"/>
                    </a:cubicBezTo>
                    <a:cubicBezTo>
                      <a:pt x="0" y="5668"/>
                      <a:pt x="1635" y="7302"/>
                      <a:pt x="3651" y="7302"/>
                    </a:cubicBezTo>
                    <a:lnTo>
                      <a:pt x="3651" y="0"/>
                    </a:lnTo>
                    <a:close/>
                  </a:path>
                </a:pathLst>
              </a:custGeom>
              <a:solidFill>
                <a:srgbClr val="2323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42" name="Freeform 21"/>
              <p:cNvSpPr>
                <a:spLocks/>
              </p:cNvSpPr>
              <p:nvPr/>
            </p:nvSpPr>
            <p:spPr bwMode="auto">
              <a:xfrm>
                <a:off x="10966451" y="3171825"/>
                <a:ext cx="93663" cy="158750"/>
              </a:xfrm>
              <a:custGeom>
                <a:avLst/>
                <a:gdLst>
                  <a:gd name="T0" fmla="*/ 39 w 259"/>
                  <a:gd name="T1" fmla="*/ 0 h 438"/>
                  <a:gd name="T2" fmla="*/ 259 w 259"/>
                  <a:gd name="T3" fmla="*/ 219 h 438"/>
                  <a:gd name="T4" fmla="*/ 39 w 259"/>
                  <a:gd name="T5" fmla="*/ 438 h 438"/>
                  <a:gd name="T6" fmla="*/ 0 w 259"/>
                  <a:gd name="T7" fmla="*/ 399 h 438"/>
                  <a:gd name="T8" fmla="*/ 181 w 259"/>
                  <a:gd name="T9" fmla="*/ 219 h 438"/>
                  <a:gd name="T10" fmla="*/ 0 w 259"/>
                  <a:gd name="T11" fmla="*/ 39 h 438"/>
                  <a:gd name="T12" fmla="*/ 39 w 259"/>
                  <a:gd name="T13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9" h="438">
                    <a:moveTo>
                      <a:pt x="39" y="0"/>
                    </a:moveTo>
                    <a:lnTo>
                      <a:pt x="259" y="219"/>
                    </a:lnTo>
                    <a:lnTo>
                      <a:pt x="39" y="438"/>
                    </a:lnTo>
                    <a:lnTo>
                      <a:pt x="0" y="399"/>
                    </a:lnTo>
                    <a:lnTo>
                      <a:pt x="181" y="219"/>
                    </a:lnTo>
                    <a:lnTo>
                      <a:pt x="0" y="39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</p:grpSp>
      </p:grpSp>
      <p:grpSp>
        <p:nvGrpSpPr>
          <p:cNvPr id="46" name="组合 45"/>
          <p:cNvGrpSpPr/>
          <p:nvPr/>
        </p:nvGrpSpPr>
        <p:grpSpPr>
          <a:xfrm>
            <a:off x="6348314" y="4998377"/>
            <a:ext cx="3647152" cy="1118484"/>
            <a:chOff x="1980554" y="3766358"/>
            <a:chExt cx="3445851" cy="1056619"/>
          </a:xfrm>
        </p:grpSpPr>
        <p:sp>
          <p:nvSpPr>
            <p:cNvPr id="47" name="TextBox 46"/>
            <p:cNvSpPr txBox="1"/>
            <p:nvPr/>
          </p:nvSpPr>
          <p:spPr>
            <a:xfrm>
              <a:off x="1980554" y="3766358"/>
              <a:ext cx="16209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67801"/>
              <a:r>
                <a:rPr lang="zh-CN" altLang="en-US" sz="1500" b="1" dirty="0">
                  <a:solidFill>
                    <a:prstClr val="white"/>
                  </a:solidFill>
                  <a:latin typeface="微软雅黑" pitchFamily="34" charset="-122"/>
                </a:rPr>
                <a:t>请在这里输入标题</a:t>
              </a:r>
            </a:p>
          </p:txBody>
        </p:sp>
        <p:sp>
          <p:nvSpPr>
            <p:cNvPr id="48" name="矩形 47"/>
            <p:cNvSpPr/>
            <p:nvPr/>
          </p:nvSpPr>
          <p:spPr>
            <a:xfrm>
              <a:off x="1980554" y="4081557"/>
              <a:ext cx="3445851" cy="7414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67801">
                <a:lnSpc>
                  <a:spcPct val="150000"/>
                </a:lnSpc>
              </a:pPr>
              <a:r>
                <a:rPr lang="zh-CN" altLang="en-US" sz="1000" dirty="0">
                  <a:solidFill>
                    <a:prstClr val="white"/>
                  </a:solidFill>
                  <a:latin typeface="微软雅黑" pitchFamily="34" charset="-122"/>
                </a:rPr>
                <a:t>不记得童年的时光如何流过，不想记得青春的轮廓，</a:t>
              </a:r>
            </a:p>
            <a:p>
              <a:pPr defTabSz="967801">
                <a:lnSpc>
                  <a:spcPct val="150000"/>
                </a:lnSpc>
              </a:pPr>
              <a:r>
                <a:rPr lang="zh-CN" altLang="en-US" sz="1000" dirty="0">
                  <a:solidFill>
                    <a:prstClr val="white"/>
                  </a:solidFill>
                  <a:latin typeface="微软雅黑" pitchFamily="34" charset="-122"/>
                </a:rPr>
                <a:t>童年的我只知道时光流，青春的我只知道专注看好自己的路，</a:t>
              </a:r>
            </a:p>
            <a:p>
              <a:pPr defTabSz="967801">
                <a:lnSpc>
                  <a:spcPct val="150000"/>
                </a:lnSpc>
              </a:pPr>
              <a:r>
                <a:rPr lang="zh-CN" altLang="en-US" sz="1000" dirty="0">
                  <a:solidFill>
                    <a:prstClr val="white"/>
                  </a:solidFill>
                  <a:latin typeface="微软雅黑" pitchFamily="34" charset="-122"/>
                </a:rPr>
                <a:t>当童年没有记忆，当青春过后，我才知道平平淡淡才是真，</a:t>
              </a: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2096255" y="4001483"/>
            <a:ext cx="3647152" cy="1118484"/>
            <a:chOff x="1980554" y="3766358"/>
            <a:chExt cx="3445851" cy="1056619"/>
          </a:xfrm>
        </p:grpSpPr>
        <p:sp>
          <p:nvSpPr>
            <p:cNvPr id="50" name="TextBox 49"/>
            <p:cNvSpPr txBox="1"/>
            <p:nvPr/>
          </p:nvSpPr>
          <p:spPr>
            <a:xfrm>
              <a:off x="1980554" y="3766358"/>
              <a:ext cx="16209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67801"/>
              <a:r>
                <a:rPr lang="zh-CN" altLang="en-US" sz="1500" b="1" dirty="0">
                  <a:solidFill>
                    <a:prstClr val="white"/>
                  </a:solidFill>
                  <a:latin typeface="微软雅黑" pitchFamily="34" charset="-122"/>
                </a:rPr>
                <a:t>请在这里输入标题</a:t>
              </a:r>
            </a:p>
          </p:txBody>
        </p:sp>
        <p:sp>
          <p:nvSpPr>
            <p:cNvPr id="51" name="矩形 50"/>
            <p:cNvSpPr/>
            <p:nvPr/>
          </p:nvSpPr>
          <p:spPr>
            <a:xfrm>
              <a:off x="1980554" y="4081557"/>
              <a:ext cx="3445851" cy="7414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67801">
                <a:lnSpc>
                  <a:spcPct val="150000"/>
                </a:lnSpc>
              </a:pPr>
              <a:r>
                <a:rPr lang="zh-CN" altLang="en-US" sz="1000" dirty="0">
                  <a:solidFill>
                    <a:prstClr val="white"/>
                  </a:solidFill>
                  <a:latin typeface="微软雅黑" pitchFamily="34" charset="-122"/>
                </a:rPr>
                <a:t>不记得童年的时光如何流过，不想记得青春的轮廓，</a:t>
              </a:r>
            </a:p>
            <a:p>
              <a:pPr defTabSz="967801">
                <a:lnSpc>
                  <a:spcPct val="150000"/>
                </a:lnSpc>
              </a:pPr>
              <a:r>
                <a:rPr lang="zh-CN" altLang="en-US" sz="1000" dirty="0">
                  <a:solidFill>
                    <a:prstClr val="white"/>
                  </a:solidFill>
                  <a:latin typeface="微软雅黑" pitchFamily="34" charset="-122"/>
                </a:rPr>
                <a:t>童年的我只知道时光流，青春的我只知道专注看好自己的路，</a:t>
              </a:r>
            </a:p>
            <a:p>
              <a:pPr defTabSz="967801">
                <a:lnSpc>
                  <a:spcPct val="150000"/>
                </a:lnSpc>
              </a:pPr>
              <a:r>
                <a:rPr lang="zh-CN" altLang="en-US" sz="1000" dirty="0">
                  <a:solidFill>
                    <a:prstClr val="white"/>
                  </a:solidFill>
                  <a:latin typeface="微软雅黑" pitchFamily="34" charset="-122"/>
                </a:rPr>
                <a:t>当童年没有记忆，当青春过后，我才知道平平淡淡才是真，</a:t>
              </a: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5716508" y="1143034"/>
            <a:ext cx="3308391" cy="2814751"/>
            <a:chOff x="4276793" y="1889069"/>
            <a:chExt cx="3125788" cy="2659063"/>
          </a:xfrm>
        </p:grpSpPr>
        <p:sp>
          <p:nvSpPr>
            <p:cNvPr id="53" name="Freeform 5"/>
            <p:cNvSpPr>
              <a:spLocks/>
            </p:cNvSpPr>
            <p:nvPr/>
          </p:nvSpPr>
          <p:spPr bwMode="auto">
            <a:xfrm>
              <a:off x="4745105" y="1889069"/>
              <a:ext cx="1098550" cy="674688"/>
            </a:xfrm>
            <a:custGeom>
              <a:avLst/>
              <a:gdLst>
                <a:gd name="T0" fmla="*/ 127 w 127"/>
                <a:gd name="T1" fmla="*/ 37 h 78"/>
                <a:gd name="T2" fmla="*/ 127 w 127"/>
                <a:gd name="T3" fmla="*/ 0 h 78"/>
                <a:gd name="T4" fmla="*/ 0 w 127"/>
                <a:gd name="T5" fmla="*/ 52 h 78"/>
                <a:gd name="T6" fmla="*/ 25 w 127"/>
                <a:gd name="T7" fmla="*/ 78 h 78"/>
                <a:gd name="T8" fmla="*/ 127 w 127"/>
                <a:gd name="T9" fmla="*/ 3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8">
                  <a:moveTo>
                    <a:pt x="127" y="37"/>
                  </a:moveTo>
                  <a:cubicBezTo>
                    <a:pt x="127" y="0"/>
                    <a:pt x="127" y="0"/>
                    <a:pt x="127" y="0"/>
                  </a:cubicBezTo>
                  <a:cubicBezTo>
                    <a:pt x="77" y="0"/>
                    <a:pt x="33" y="20"/>
                    <a:pt x="0" y="52"/>
                  </a:cubicBezTo>
                  <a:cubicBezTo>
                    <a:pt x="25" y="78"/>
                    <a:pt x="25" y="78"/>
                    <a:pt x="25" y="78"/>
                  </a:cubicBezTo>
                  <a:cubicBezTo>
                    <a:pt x="51" y="52"/>
                    <a:pt x="87" y="37"/>
                    <a:pt x="127" y="37"/>
                  </a:cubicBezTo>
                  <a:close/>
                </a:path>
              </a:pathLst>
            </a:custGeom>
            <a:solidFill>
              <a:sysClr val="windowText" lastClr="000000">
                <a:lumMod val="65000"/>
                <a:lumOff val="35000"/>
              </a:sysClr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54" name="Freeform 7"/>
            <p:cNvSpPr>
              <a:spLocks/>
            </p:cNvSpPr>
            <p:nvPr/>
          </p:nvSpPr>
          <p:spPr bwMode="auto">
            <a:xfrm>
              <a:off x="6727893" y="2347857"/>
              <a:ext cx="674688" cy="1109663"/>
            </a:xfrm>
            <a:custGeom>
              <a:avLst/>
              <a:gdLst>
                <a:gd name="T0" fmla="*/ 42 w 78"/>
                <a:gd name="T1" fmla="*/ 128 h 128"/>
                <a:gd name="T2" fmla="*/ 78 w 78"/>
                <a:gd name="T3" fmla="*/ 128 h 128"/>
                <a:gd name="T4" fmla="*/ 25 w 78"/>
                <a:gd name="T5" fmla="*/ 0 h 128"/>
                <a:gd name="T6" fmla="*/ 0 w 78"/>
                <a:gd name="T7" fmla="*/ 26 h 128"/>
                <a:gd name="T8" fmla="*/ 42 w 78"/>
                <a:gd name="T9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128">
                  <a:moveTo>
                    <a:pt x="42" y="128"/>
                  </a:moveTo>
                  <a:cubicBezTo>
                    <a:pt x="78" y="128"/>
                    <a:pt x="78" y="128"/>
                    <a:pt x="78" y="128"/>
                  </a:cubicBezTo>
                  <a:cubicBezTo>
                    <a:pt x="78" y="78"/>
                    <a:pt x="58" y="33"/>
                    <a:pt x="25" y="0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26" y="52"/>
                    <a:pt x="42" y="88"/>
                    <a:pt x="42" y="128"/>
                  </a:cubicBezTo>
                  <a:close/>
                </a:path>
              </a:pathLst>
            </a:custGeom>
            <a:solidFill>
              <a:sysClr val="windowText" lastClr="000000">
                <a:lumMod val="65000"/>
                <a:lumOff val="35000"/>
              </a:sysClr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55" name="Freeform 9"/>
            <p:cNvSpPr>
              <a:spLocks/>
            </p:cNvSpPr>
            <p:nvPr/>
          </p:nvSpPr>
          <p:spPr bwMode="auto">
            <a:xfrm>
              <a:off x="6735830" y="3457519"/>
              <a:ext cx="666750" cy="1090613"/>
            </a:xfrm>
            <a:custGeom>
              <a:avLst/>
              <a:gdLst>
                <a:gd name="T0" fmla="*/ 41 w 77"/>
                <a:gd name="T1" fmla="*/ 0 h 126"/>
                <a:gd name="T2" fmla="*/ 0 w 77"/>
                <a:gd name="T3" fmla="*/ 101 h 126"/>
                <a:gd name="T4" fmla="*/ 26 w 77"/>
                <a:gd name="T5" fmla="*/ 126 h 126"/>
                <a:gd name="T6" fmla="*/ 77 w 77"/>
                <a:gd name="T7" fmla="*/ 0 h 126"/>
                <a:gd name="T8" fmla="*/ 41 w 77"/>
                <a:gd name="T9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126">
                  <a:moveTo>
                    <a:pt x="41" y="0"/>
                  </a:moveTo>
                  <a:cubicBezTo>
                    <a:pt x="41" y="39"/>
                    <a:pt x="25" y="75"/>
                    <a:pt x="0" y="101"/>
                  </a:cubicBezTo>
                  <a:cubicBezTo>
                    <a:pt x="26" y="126"/>
                    <a:pt x="26" y="126"/>
                    <a:pt x="26" y="126"/>
                  </a:cubicBezTo>
                  <a:cubicBezTo>
                    <a:pt x="58" y="94"/>
                    <a:pt x="77" y="49"/>
                    <a:pt x="77" y="0"/>
                  </a:cubicBezTo>
                  <a:lnTo>
                    <a:pt x="41" y="0"/>
                  </a:lnTo>
                  <a:close/>
                </a:path>
              </a:pathLst>
            </a:custGeom>
            <a:solidFill>
              <a:sysClr val="windowText" lastClr="000000">
                <a:lumMod val="50000"/>
                <a:lumOff val="50000"/>
              </a:sysClr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7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56" name="Freeform 11"/>
            <p:cNvSpPr>
              <a:spLocks/>
            </p:cNvSpPr>
            <p:nvPr/>
          </p:nvSpPr>
          <p:spPr bwMode="auto">
            <a:xfrm>
              <a:off x="5843655" y="1889069"/>
              <a:ext cx="1100138" cy="684213"/>
            </a:xfrm>
            <a:custGeom>
              <a:avLst/>
              <a:gdLst>
                <a:gd name="T0" fmla="*/ 102 w 127"/>
                <a:gd name="T1" fmla="*/ 79 h 79"/>
                <a:gd name="T2" fmla="*/ 127 w 127"/>
                <a:gd name="T3" fmla="*/ 53 h 79"/>
                <a:gd name="T4" fmla="*/ 0 w 127"/>
                <a:gd name="T5" fmla="*/ 0 h 79"/>
                <a:gd name="T6" fmla="*/ 0 w 127"/>
                <a:gd name="T7" fmla="*/ 37 h 79"/>
                <a:gd name="T8" fmla="*/ 102 w 127"/>
                <a:gd name="T9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102" y="79"/>
                  </a:moveTo>
                  <a:cubicBezTo>
                    <a:pt x="127" y="53"/>
                    <a:pt x="127" y="53"/>
                    <a:pt x="127" y="53"/>
                  </a:cubicBezTo>
                  <a:cubicBezTo>
                    <a:pt x="95" y="20"/>
                    <a:pt x="50" y="0"/>
                    <a:pt x="0" y="0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40" y="37"/>
                    <a:pt x="76" y="53"/>
                    <a:pt x="102" y="79"/>
                  </a:cubicBezTo>
                  <a:close/>
                </a:path>
              </a:pathLst>
            </a:custGeom>
            <a:solidFill>
              <a:sysClr val="windowText" lastClr="000000">
                <a:lumMod val="75000"/>
                <a:lumOff val="25000"/>
              </a:sys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57" name="Freeform 13"/>
            <p:cNvSpPr>
              <a:spLocks/>
            </p:cNvSpPr>
            <p:nvPr/>
          </p:nvSpPr>
          <p:spPr bwMode="auto">
            <a:xfrm>
              <a:off x="4276793" y="3447994"/>
              <a:ext cx="658813" cy="1092200"/>
            </a:xfrm>
            <a:custGeom>
              <a:avLst/>
              <a:gdLst>
                <a:gd name="T0" fmla="*/ 36 w 76"/>
                <a:gd name="T1" fmla="*/ 1 h 126"/>
                <a:gd name="T2" fmla="*/ 36 w 76"/>
                <a:gd name="T3" fmla="*/ 0 h 126"/>
                <a:gd name="T4" fmla="*/ 0 w 76"/>
                <a:gd name="T5" fmla="*/ 0 h 126"/>
                <a:gd name="T6" fmla="*/ 0 w 76"/>
                <a:gd name="T7" fmla="*/ 1 h 126"/>
                <a:gd name="T8" fmla="*/ 50 w 76"/>
                <a:gd name="T9" fmla="*/ 126 h 126"/>
                <a:gd name="T10" fmla="*/ 76 w 76"/>
                <a:gd name="T11" fmla="*/ 101 h 126"/>
                <a:gd name="T12" fmla="*/ 36 w 76"/>
                <a:gd name="T13" fmla="*/ 1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126">
                  <a:moveTo>
                    <a:pt x="36" y="1"/>
                  </a:moveTo>
                  <a:cubicBezTo>
                    <a:pt x="36" y="1"/>
                    <a:pt x="36" y="0"/>
                    <a:pt x="3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49"/>
                    <a:pt x="19" y="93"/>
                    <a:pt x="50" y="126"/>
                  </a:cubicBezTo>
                  <a:cubicBezTo>
                    <a:pt x="76" y="101"/>
                    <a:pt x="76" y="101"/>
                    <a:pt x="76" y="101"/>
                  </a:cubicBezTo>
                  <a:cubicBezTo>
                    <a:pt x="51" y="75"/>
                    <a:pt x="36" y="40"/>
                    <a:pt x="36" y="1"/>
                  </a:cubicBezTo>
                  <a:close/>
                </a:path>
              </a:pathLst>
            </a:custGeom>
            <a:solidFill>
              <a:sysClr val="window" lastClr="FFFFFF">
                <a:lumMod val="65000"/>
              </a:sysClr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7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58" name="Freeform 15"/>
            <p:cNvSpPr>
              <a:spLocks/>
            </p:cNvSpPr>
            <p:nvPr/>
          </p:nvSpPr>
          <p:spPr bwMode="auto">
            <a:xfrm>
              <a:off x="4276793" y="2339919"/>
              <a:ext cx="684213" cy="1108075"/>
            </a:xfrm>
            <a:custGeom>
              <a:avLst/>
              <a:gdLst>
                <a:gd name="T0" fmla="*/ 79 w 79"/>
                <a:gd name="T1" fmla="*/ 26 h 128"/>
                <a:gd name="T2" fmla="*/ 54 w 79"/>
                <a:gd name="T3" fmla="*/ 0 h 128"/>
                <a:gd name="T4" fmla="*/ 0 w 79"/>
                <a:gd name="T5" fmla="*/ 128 h 128"/>
                <a:gd name="T6" fmla="*/ 36 w 79"/>
                <a:gd name="T7" fmla="*/ 128 h 128"/>
                <a:gd name="T8" fmla="*/ 79 w 79"/>
                <a:gd name="T9" fmla="*/ 2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128">
                  <a:moveTo>
                    <a:pt x="79" y="26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21" y="33"/>
                    <a:pt x="0" y="78"/>
                    <a:pt x="0" y="128"/>
                  </a:cubicBezTo>
                  <a:cubicBezTo>
                    <a:pt x="36" y="128"/>
                    <a:pt x="36" y="128"/>
                    <a:pt x="36" y="128"/>
                  </a:cubicBezTo>
                  <a:cubicBezTo>
                    <a:pt x="37" y="88"/>
                    <a:pt x="53" y="52"/>
                    <a:pt x="79" y="26"/>
                  </a:cubicBezTo>
                  <a:close/>
                </a:path>
              </a:pathLst>
            </a:custGeom>
            <a:solidFill>
              <a:sysClr val="windowText" lastClr="000000">
                <a:lumMod val="75000"/>
                <a:lumOff val="25000"/>
              </a:sys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59" name="Freeform 17"/>
            <p:cNvSpPr>
              <a:spLocks/>
            </p:cNvSpPr>
            <p:nvPr/>
          </p:nvSpPr>
          <p:spPr bwMode="auto">
            <a:xfrm>
              <a:off x="4753043" y="2278007"/>
              <a:ext cx="1100138" cy="858838"/>
            </a:xfrm>
            <a:custGeom>
              <a:avLst/>
              <a:gdLst>
                <a:gd name="T0" fmla="*/ 126 w 127"/>
                <a:gd name="T1" fmla="*/ 41 h 99"/>
                <a:gd name="T2" fmla="*/ 127 w 127"/>
                <a:gd name="T3" fmla="*/ 41 h 99"/>
                <a:gd name="T4" fmla="*/ 127 w 127"/>
                <a:gd name="T5" fmla="*/ 0 h 99"/>
                <a:gd name="T6" fmla="*/ 126 w 127"/>
                <a:gd name="T7" fmla="*/ 0 h 99"/>
                <a:gd name="T8" fmla="*/ 0 w 127"/>
                <a:gd name="T9" fmla="*/ 84 h 99"/>
                <a:gd name="T10" fmla="*/ 39 w 127"/>
                <a:gd name="T11" fmla="*/ 99 h 99"/>
                <a:gd name="T12" fmla="*/ 126 w 127"/>
                <a:gd name="T13" fmla="*/ 41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7" h="99">
                  <a:moveTo>
                    <a:pt x="126" y="41"/>
                  </a:moveTo>
                  <a:cubicBezTo>
                    <a:pt x="126" y="41"/>
                    <a:pt x="127" y="41"/>
                    <a:pt x="127" y="41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7" y="0"/>
                    <a:pt x="126" y="0"/>
                    <a:pt x="126" y="0"/>
                  </a:cubicBezTo>
                  <a:cubicBezTo>
                    <a:pt x="70" y="0"/>
                    <a:pt x="21" y="34"/>
                    <a:pt x="0" y="84"/>
                  </a:cubicBezTo>
                  <a:cubicBezTo>
                    <a:pt x="39" y="99"/>
                    <a:pt x="39" y="99"/>
                    <a:pt x="39" y="99"/>
                  </a:cubicBezTo>
                  <a:cubicBezTo>
                    <a:pt x="53" y="65"/>
                    <a:pt x="87" y="41"/>
                    <a:pt x="126" y="41"/>
                  </a:cubicBezTo>
                  <a:close/>
                </a:path>
              </a:pathLst>
            </a:custGeom>
            <a:solidFill>
              <a:sysClr val="windowText" lastClr="000000">
                <a:lumMod val="75000"/>
                <a:lumOff val="25000"/>
              </a:sysClr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60" name="Freeform 19"/>
            <p:cNvSpPr>
              <a:spLocks/>
            </p:cNvSpPr>
            <p:nvPr/>
          </p:nvSpPr>
          <p:spPr bwMode="auto">
            <a:xfrm>
              <a:off x="5853180" y="2278007"/>
              <a:ext cx="1065213" cy="841375"/>
            </a:xfrm>
            <a:custGeom>
              <a:avLst/>
              <a:gdLst>
                <a:gd name="T0" fmla="*/ 85 w 123"/>
                <a:gd name="T1" fmla="*/ 97 h 97"/>
                <a:gd name="T2" fmla="*/ 123 w 123"/>
                <a:gd name="T3" fmla="*/ 80 h 97"/>
                <a:gd name="T4" fmla="*/ 0 w 123"/>
                <a:gd name="T5" fmla="*/ 0 h 97"/>
                <a:gd name="T6" fmla="*/ 0 w 123"/>
                <a:gd name="T7" fmla="*/ 41 h 97"/>
                <a:gd name="T8" fmla="*/ 85 w 123"/>
                <a:gd name="T9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" h="97">
                  <a:moveTo>
                    <a:pt x="85" y="97"/>
                  </a:moveTo>
                  <a:cubicBezTo>
                    <a:pt x="123" y="80"/>
                    <a:pt x="123" y="80"/>
                    <a:pt x="123" y="80"/>
                  </a:cubicBezTo>
                  <a:cubicBezTo>
                    <a:pt x="102" y="33"/>
                    <a:pt x="55" y="0"/>
                    <a:pt x="0" y="0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38" y="42"/>
                    <a:pt x="71" y="65"/>
                    <a:pt x="85" y="97"/>
                  </a:cubicBezTo>
                  <a:close/>
                </a:path>
              </a:pathLst>
            </a:custGeom>
            <a:solidFill>
              <a:sysClr val="window" lastClr="FFFFFF">
                <a:lumMod val="65000"/>
              </a:sysClr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61" name="Freeform 21"/>
            <p:cNvSpPr>
              <a:spLocks/>
            </p:cNvSpPr>
            <p:nvPr/>
          </p:nvSpPr>
          <p:spPr bwMode="auto">
            <a:xfrm>
              <a:off x="4667318" y="3006669"/>
              <a:ext cx="596900" cy="1273175"/>
            </a:xfrm>
            <a:custGeom>
              <a:avLst/>
              <a:gdLst>
                <a:gd name="T0" fmla="*/ 41 w 69"/>
                <a:gd name="T1" fmla="*/ 52 h 147"/>
                <a:gd name="T2" fmla="*/ 49 w 69"/>
                <a:gd name="T3" fmla="*/ 15 h 147"/>
                <a:gd name="T4" fmla="*/ 10 w 69"/>
                <a:gd name="T5" fmla="*/ 0 h 147"/>
                <a:gd name="T6" fmla="*/ 0 w 69"/>
                <a:gd name="T7" fmla="*/ 52 h 147"/>
                <a:gd name="T8" fmla="*/ 39 w 69"/>
                <a:gd name="T9" fmla="*/ 147 h 147"/>
                <a:gd name="T10" fmla="*/ 69 w 69"/>
                <a:gd name="T11" fmla="*/ 118 h 147"/>
                <a:gd name="T12" fmla="*/ 41 w 69"/>
                <a:gd name="T13" fmla="*/ 5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" h="147">
                  <a:moveTo>
                    <a:pt x="41" y="52"/>
                  </a:moveTo>
                  <a:cubicBezTo>
                    <a:pt x="41" y="39"/>
                    <a:pt x="44" y="26"/>
                    <a:pt x="49" y="15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16"/>
                    <a:pt x="0" y="33"/>
                    <a:pt x="0" y="52"/>
                  </a:cubicBezTo>
                  <a:cubicBezTo>
                    <a:pt x="0" y="89"/>
                    <a:pt x="15" y="123"/>
                    <a:pt x="39" y="147"/>
                  </a:cubicBezTo>
                  <a:cubicBezTo>
                    <a:pt x="69" y="118"/>
                    <a:pt x="69" y="118"/>
                    <a:pt x="69" y="118"/>
                  </a:cubicBezTo>
                  <a:cubicBezTo>
                    <a:pt x="52" y="101"/>
                    <a:pt x="41" y="78"/>
                    <a:pt x="41" y="52"/>
                  </a:cubicBezTo>
                  <a:close/>
                </a:path>
              </a:pathLst>
            </a:custGeom>
            <a:solidFill>
              <a:sysClr val="windowText" lastClr="000000">
                <a:lumMod val="50000"/>
                <a:lumOff val="50000"/>
              </a:sysClr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7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62" name="Freeform 23"/>
            <p:cNvSpPr>
              <a:spLocks/>
            </p:cNvSpPr>
            <p:nvPr/>
          </p:nvSpPr>
          <p:spPr bwMode="auto">
            <a:xfrm>
              <a:off x="6432618" y="2971744"/>
              <a:ext cx="588963" cy="1316038"/>
            </a:xfrm>
            <a:custGeom>
              <a:avLst/>
              <a:gdLst>
                <a:gd name="T0" fmla="*/ 56 w 68"/>
                <a:gd name="T1" fmla="*/ 0 h 152"/>
                <a:gd name="T2" fmla="*/ 18 w 68"/>
                <a:gd name="T3" fmla="*/ 17 h 152"/>
                <a:gd name="T4" fmla="*/ 27 w 68"/>
                <a:gd name="T5" fmla="*/ 56 h 152"/>
                <a:gd name="T6" fmla="*/ 0 w 68"/>
                <a:gd name="T7" fmla="*/ 122 h 152"/>
                <a:gd name="T8" fmla="*/ 29 w 68"/>
                <a:gd name="T9" fmla="*/ 152 h 152"/>
                <a:gd name="T10" fmla="*/ 68 w 68"/>
                <a:gd name="T11" fmla="*/ 56 h 152"/>
                <a:gd name="T12" fmla="*/ 56 w 68"/>
                <a:gd name="T13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152">
                  <a:moveTo>
                    <a:pt x="56" y="0"/>
                  </a:moveTo>
                  <a:cubicBezTo>
                    <a:pt x="18" y="17"/>
                    <a:pt x="18" y="17"/>
                    <a:pt x="18" y="17"/>
                  </a:cubicBezTo>
                  <a:cubicBezTo>
                    <a:pt x="24" y="29"/>
                    <a:pt x="27" y="42"/>
                    <a:pt x="27" y="56"/>
                  </a:cubicBezTo>
                  <a:cubicBezTo>
                    <a:pt x="27" y="82"/>
                    <a:pt x="16" y="105"/>
                    <a:pt x="0" y="12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53" y="127"/>
                    <a:pt x="68" y="93"/>
                    <a:pt x="68" y="56"/>
                  </a:cubicBezTo>
                  <a:cubicBezTo>
                    <a:pt x="68" y="36"/>
                    <a:pt x="64" y="17"/>
                    <a:pt x="56" y="0"/>
                  </a:cubicBezTo>
                  <a:close/>
                </a:path>
              </a:pathLst>
            </a:custGeom>
            <a:solidFill>
              <a:sysClr val="windowText" lastClr="000000">
                <a:lumMod val="65000"/>
                <a:lumOff val="35000"/>
              </a:sysClr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7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63" name="TextBox 682"/>
            <p:cNvSpPr txBox="1"/>
            <p:nvPr/>
          </p:nvSpPr>
          <p:spPr>
            <a:xfrm>
              <a:off x="5125851" y="3045215"/>
              <a:ext cx="1454244" cy="83099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algn="ctr" defTabSz="96780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5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+mn-cs"/>
                </a:rPr>
                <a:t>35%</a:t>
              </a:r>
              <a:endParaRPr kumimoji="0" lang="zh-CN" altLang="en-US" sz="5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endParaRPr>
            </a:p>
          </p:txBody>
        </p:sp>
        <p:sp>
          <p:nvSpPr>
            <p:cNvPr id="64" name="TextBox 692"/>
            <p:cNvSpPr txBox="1"/>
            <p:nvPr/>
          </p:nvSpPr>
          <p:spPr bwMode="auto">
            <a:xfrm rot="2186682">
              <a:off x="5861310" y="2653157"/>
              <a:ext cx="954107" cy="276999"/>
            </a:xfrm>
            <a:prstGeom prst="rect">
              <a:avLst/>
            </a:prstGeom>
            <a:noFill/>
          </p:spPr>
          <p:txBody>
            <a:bodyPr wrap="none">
              <a:prstTxWarp prst="textArchUp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algn="ctr" defTabSz="96780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100" b="0" i="0" u="none" strike="noStrike" kern="1200" cap="none" spc="318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Arial" pitchFamily="34" charset="0"/>
                </a:rPr>
                <a:t>添加标题</a:t>
              </a:r>
            </a:p>
          </p:txBody>
        </p:sp>
        <p:sp>
          <p:nvSpPr>
            <p:cNvPr id="65" name="TextBox 692"/>
            <p:cNvSpPr txBox="1"/>
            <p:nvPr/>
          </p:nvSpPr>
          <p:spPr bwMode="auto">
            <a:xfrm rot="17560154">
              <a:off x="4211502" y="2822346"/>
              <a:ext cx="954107" cy="276999"/>
            </a:xfrm>
            <a:prstGeom prst="rect">
              <a:avLst/>
            </a:prstGeom>
            <a:noFill/>
          </p:spPr>
          <p:txBody>
            <a:bodyPr wrap="none">
              <a:prstTxWarp prst="textArchUp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algn="ctr" defTabSz="96780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100" b="0" i="0" u="none" strike="noStrike" kern="1200" cap="none" spc="318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Arial" pitchFamily="34" charset="0"/>
                </a:rPr>
                <a:t>添加标题</a:t>
              </a:r>
            </a:p>
          </p:txBody>
        </p:sp>
        <p:sp>
          <p:nvSpPr>
            <p:cNvPr id="66" name="TextBox 692"/>
            <p:cNvSpPr txBox="1"/>
            <p:nvPr/>
          </p:nvSpPr>
          <p:spPr bwMode="auto">
            <a:xfrm rot="4070599">
              <a:off x="6480618" y="2824959"/>
              <a:ext cx="954107" cy="276999"/>
            </a:xfrm>
            <a:prstGeom prst="rect">
              <a:avLst/>
            </a:prstGeom>
            <a:noFill/>
          </p:spPr>
          <p:txBody>
            <a:bodyPr wrap="none">
              <a:prstTxWarp prst="textArchUp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algn="ctr" defTabSz="96780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100" b="0" i="0" u="none" strike="noStrike" kern="1200" cap="none" spc="318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Arial" pitchFamily="34" charset="0"/>
                </a:rPr>
                <a:t>添加标题</a:t>
              </a:r>
            </a:p>
          </p:txBody>
        </p:sp>
        <p:sp>
          <p:nvSpPr>
            <p:cNvPr id="67" name="TextBox 692"/>
            <p:cNvSpPr txBox="1"/>
            <p:nvPr/>
          </p:nvSpPr>
          <p:spPr bwMode="auto">
            <a:xfrm rot="15522238">
              <a:off x="4551576" y="3453178"/>
              <a:ext cx="954107" cy="276999"/>
            </a:xfrm>
            <a:prstGeom prst="rect">
              <a:avLst/>
            </a:prstGeom>
            <a:noFill/>
          </p:spPr>
          <p:txBody>
            <a:bodyPr wrap="none">
              <a:prstTxWarp prst="textArchUp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algn="ctr" defTabSz="96780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100" b="0" i="0" u="none" strike="noStrike" kern="1200" cap="none" spc="318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Arial" pitchFamily="34" charset="0"/>
                </a:rPr>
                <a:t>添加标题</a:t>
              </a:r>
            </a:p>
          </p:txBody>
        </p:sp>
        <p:sp>
          <p:nvSpPr>
            <p:cNvPr id="68" name="TextBox 692"/>
            <p:cNvSpPr txBox="1"/>
            <p:nvPr/>
          </p:nvSpPr>
          <p:spPr bwMode="auto">
            <a:xfrm rot="20199188">
              <a:off x="4920223" y="2155025"/>
              <a:ext cx="954107" cy="276999"/>
            </a:xfrm>
            <a:prstGeom prst="rect">
              <a:avLst/>
            </a:prstGeom>
            <a:noFill/>
          </p:spPr>
          <p:txBody>
            <a:bodyPr wrap="none">
              <a:prstTxWarp prst="textArchUp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algn="ctr" defTabSz="96780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100" b="0" i="0" u="none" strike="noStrike" kern="1200" cap="none" spc="318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Arial" pitchFamily="34" charset="0"/>
                </a:rPr>
                <a:t>添加标题</a:t>
              </a: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2158703" y="1714724"/>
            <a:ext cx="2224027" cy="602179"/>
            <a:chOff x="2039556" y="1619880"/>
            <a:chExt cx="2101274" cy="568872"/>
          </a:xfrm>
        </p:grpSpPr>
        <p:sp>
          <p:nvSpPr>
            <p:cNvPr id="70" name="TextBox 69"/>
            <p:cNvSpPr txBox="1"/>
            <p:nvPr/>
          </p:nvSpPr>
          <p:spPr>
            <a:xfrm>
              <a:off x="2331011" y="1704261"/>
              <a:ext cx="151836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100" b="0" i="0" u="none" strike="noStrike" kern="0" cap="none" spc="635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现状分析</a:t>
              </a:r>
              <a:endParaRPr kumimoji="0" lang="zh-CN" altLang="en-US" sz="1400" b="0" i="0" u="none" strike="noStrike" kern="0" cap="none" spc="635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2039556" y="1619880"/>
              <a:ext cx="2101274" cy="568872"/>
            </a:xfrm>
            <a:prstGeom prst="rect">
              <a:avLst/>
            </a:prstGeom>
            <a:noFill/>
            <a:ln w="28575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60018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eelOff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组合 30"/>
          <p:cNvGrpSpPr/>
          <p:nvPr/>
        </p:nvGrpSpPr>
        <p:grpSpPr>
          <a:xfrm>
            <a:off x="16804" y="1996373"/>
            <a:ext cx="12178372" cy="2866844"/>
            <a:chOff x="15876" y="1885950"/>
            <a:chExt cx="11506199" cy="2708275"/>
          </a:xfrm>
        </p:grpSpPr>
        <p:grpSp>
          <p:nvGrpSpPr>
            <p:cNvPr id="32" name="组合 31"/>
            <p:cNvGrpSpPr/>
            <p:nvPr/>
          </p:nvGrpSpPr>
          <p:grpSpPr>
            <a:xfrm>
              <a:off x="15876" y="1885950"/>
              <a:ext cx="1354138" cy="2708275"/>
              <a:chOff x="15876" y="1897063"/>
              <a:chExt cx="1354138" cy="2708275"/>
            </a:xfrm>
          </p:grpSpPr>
          <p:sp>
            <p:nvSpPr>
              <p:cNvPr id="37" name="Freeform 16"/>
              <p:cNvSpPr>
                <a:spLocks/>
              </p:cNvSpPr>
              <p:nvPr/>
            </p:nvSpPr>
            <p:spPr bwMode="auto">
              <a:xfrm>
                <a:off x="15876" y="1897063"/>
                <a:ext cx="1354138" cy="2708275"/>
              </a:xfrm>
              <a:custGeom>
                <a:avLst/>
                <a:gdLst>
                  <a:gd name="T0" fmla="*/ 0 w 3744"/>
                  <a:gd name="T1" fmla="*/ 0 h 7488"/>
                  <a:gd name="T2" fmla="*/ 3744 w 3744"/>
                  <a:gd name="T3" fmla="*/ 3744 h 7488"/>
                  <a:gd name="T4" fmla="*/ 0 w 3744"/>
                  <a:gd name="T5" fmla="*/ 7488 h 7488"/>
                  <a:gd name="T6" fmla="*/ 0 w 3744"/>
                  <a:gd name="T7" fmla="*/ 0 h 7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44" h="7488">
                    <a:moveTo>
                      <a:pt x="0" y="0"/>
                    </a:moveTo>
                    <a:cubicBezTo>
                      <a:pt x="2068" y="0"/>
                      <a:pt x="3744" y="1676"/>
                      <a:pt x="3744" y="3744"/>
                    </a:cubicBezTo>
                    <a:cubicBezTo>
                      <a:pt x="3744" y="5812"/>
                      <a:pt x="2068" y="7488"/>
                      <a:pt x="0" y="748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/>
            </p:nvSpPr>
            <p:spPr bwMode="auto">
              <a:xfrm>
                <a:off x="15876" y="1930400"/>
                <a:ext cx="1320800" cy="2641600"/>
              </a:xfrm>
              <a:custGeom>
                <a:avLst/>
                <a:gdLst>
                  <a:gd name="T0" fmla="*/ 0 w 3651"/>
                  <a:gd name="T1" fmla="*/ 0 h 7302"/>
                  <a:gd name="T2" fmla="*/ 3651 w 3651"/>
                  <a:gd name="T3" fmla="*/ 3651 h 7302"/>
                  <a:gd name="T4" fmla="*/ 0 w 3651"/>
                  <a:gd name="T5" fmla="*/ 7302 h 7302"/>
                  <a:gd name="T6" fmla="*/ 0 w 3651"/>
                  <a:gd name="T7" fmla="*/ 0 h 7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51" h="7302">
                    <a:moveTo>
                      <a:pt x="0" y="0"/>
                    </a:moveTo>
                    <a:cubicBezTo>
                      <a:pt x="2017" y="0"/>
                      <a:pt x="3651" y="1634"/>
                      <a:pt x="3651" y="3651"/>
                    </a:cubicBezTo>
                    <a:cubicBezTo>
                      <a:pt x="3651" y="5668"/>
                      <a:pt x="2017" y="7302"/>
                      <a:pt x="0" y="730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323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/>
            </p:nvSpPr>
            <p:spPr bwMode="auto">
              <a:xfrm>
                <a:off x="547688" y="3171825"/>
                <a:ext cx="93663" cy="158750"/>
              </a:xfrm>
              <a:custGeom>
                <a:avLst/>
                <a:gdLst>
                  <a:gd name="T0" fmla="*/ 219 w 258"/>
                  <a:gd name="T1" fmla="*/ 0 h 438"/>
                  <a:gd name="T2" fmla="*/ 0 w 258"/>
                  <a:gd name="T3" fmla="*/ 219 h 438"/>
                  <a:gd name="T4" fmla="*/ 219 w 258"/>
                  <a:gd name="T5" fmla="*/ 438 h 438"/>
                  <a:gd name="T6" fmla="*/ 258 w 258"/>
                  <a:gd name="T7" fmla="*/ 399 h 438"/>
                  <a:gd name="T8" fmla="*/ 78 w 258"/>
                  <a:gd name="T9" fmla="*/ 219 h 438"/>
                  <a:gd name="T10" fmla="*/ 258 w 258"/>
                  <a:gd name="T11" fmla="*/ 39 h 438"/>
                  <a:gd name="T12" fmla="*/ 219 w 258"/>
                  <a:gd name="T13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8" h="438">
                    <a:moveTo>
                      <a:pt x="219" y="0"/>
                    </a:moveTo>
                    <a:lnTo>
                      <a:pt x="0" y="219"/>
                    </a:lnTo>
                    <a:lnTo>
                      <a:pt x="219" y="438"/>
                    </a:lnTo>
                    <a:lnTo>
                      <a:pt x="258" y="399"/>
                    </a:lnTo>
                    <a:lnTo>
                      <a:pt x="78" y="219"/>
                    </a:lnTo>
                    <a:lnTo>
                      <a:pt x="258" y="39"/>
                    </a:lnTo>
                    <a:lnTo>
                      <a:pt x="21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</p:grpSp>
        <p:grpSp>
          <p:nvGrpSpPr>
            <p:cNvPr id="33" name="组合 32"/>
            <p:cNvGrpSpPr/>
            <p:nvPr/>
          </p:nvGrpSpPr>
          <p:grpSpPr>
            <a:xfrm>
              <a:off x="10167937" y="1885950"/>
              <a:ext cx="1354138" cy="2708275"/>
              <a:chOff x="10237788" y="1897063"/>
              <a:chExt cx="1354138" cy="2708275"/>
            </a:xfrm>
          </p:grpSpPr>
          <p:sp>
            <p:nvSpPr>
              <p:cNvPr id="34" name="Freeform 19"/>
              <p:cNvSpPr>
                <a:spLocks/>
              </p:cNvSpPr>
              <p:nvPr/>
            </p:nvSpPr>
            <p:spPr bwMode="auto">
              <a:xfrm>
                <a:off x="10237788" y="1897063"/>
                <a:ext cx="1354138" cy="2708275"/>
              </a:xfrm>
              <a:custGeom>
                <a:avLst/>
                <a:gdLst>
                  <a:gd name="T0" fmla="*/ 3744 w 3744"/>
                  <a:gd name="T1" fmla="*/ 0 h 7488"/>
                  <a:gd name="T2" fmla="*/ 0 w 3744"/>
                  <a:gd name="T3" fmla="*/ 3744 h 7488"/>
                  <a:gd name="T4" fmla="*/ 3744 w 3744"/>
                  <a:gd name="T5" fmla="*/ 7488 h 7488"/>
                  <a:gd name="T6" fmla="*/ 3744 w 3744"/>
                  <a:gd name="T7" fmla="*/ 0 h 7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44" h="7488">
                    <a:moveTo>
                      <a:pt x="3744" y="0"/>
                    </a:moveTo>
                    <a:cubicBezTo>
                      <a:pt x="1676" y="0"/>
                      <a:pt x="0" y="1676"/>
                      <a:pt x="0" y="3744"/>
                    </a:cubicBezTo>
                    <a:cubicBezTo>
                      <a:pt x="0" y="5812"/>
                      <a:pt x="1676" y="7488"/>
                      <a:pt x="3744" y="7488"/>
                    </a:cubicBezTo>
                    <a:lnTo>
                      <a:pt x="3744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35" name="Freeform 20"/>
              <p:cNvSpPr>
                <a:spLocks/>
              </p:cNvSpPr>
              <p:nvPr/>
            </p:nvSpPr>
            <p:spPr bwMode="auto">
              <a:xfrm>
                <a:off x="10271126" y="1930400"/>
                <a:ext cx="1320800" cy="2641600"/>
              </a:xfrm>
              <a:custGeom>
                <a:avLst/>
                <a:gdLst>
                  <a:gd name="T0" fmla="*/ 3651 w 3651"/>
                  <a:gd name="T1" fmla="*/ 0 h 7302"/>
                  <a:gd name="T2" fmla="*/ 0 w 3651"/>
                  <a:gd name="T3" fmla="*/ 3651 h 7302"/>
                  <a:gd name="T4" fmla="*/ 3651 w 3651"/>
                  <a:gd name="T5" fmla="*/ 7302 h 7302"/>
                  <a:gd name="T6" fmla="*/ 3651 w 3651"/>
                  <a:gd name="T7" fmla="*/ 0 h 7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51" h="7302">
                    <a:moveTo>
                      <a:pt x="3651" y="0"/>
                    </a:moveTo>
                    <a:cubicBezTo>
                      <a:pt x="1635" y="0"/>
                      <a:pt x="0" y="1634"/>
                      <a:pt x="0" y="3651"/>
                    </a:cubicBezTo>
                    <a:cubicBezTo>
                      <a:pt x="0" y="5668"/>
                      <a:pt x="1635" y="7302"/>
                      <a:pt x="3651" y="7302"/>
                    </a:cubicBezTo>
                    <a:lnTo>
                      <a:pt x="3651" y="0"/>
                    </a:lnTo>
                    <a:close/>
                  </a:path>
                </a:pathLst>
              </a:custGeom>
              <a:solidFill>
                <a:srgbClr val="2323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36" name="Freeform 21"/>
              <p:cNvSpPr>
                <a:spLocks/>
              </p:cNvSpPr>
              <p:nvPr/>
            </p:nvSpPr>
            <p:spPr bwMode="auto">
              <a:xfrm>
                <a:off x="10966451" y="3171825"/>
                <a:ext cx="93663" cy="158750"/>
              </a:xfrm>
              <a:custGeom>
                <a:avLst/>
                <a:gdLst>
                  <a:gd name="T0" fmla="*/ 39 w 259"/>
                  <a:gd name="T1" fmla="*/ 0 h 438"/>
                  <a:gd name="T2" fmla="*/ 259 w 259"/>
                  <a:gd name="T3" fmla="*/ 219 h 438"/>
                  <a:gd name="T4" fmla="*/ 39 w 259"/>
                  <a:gd name="T5" fmla="*/ 438 h 438"/>
                  <a:gd name="T6" fmla="*/ 0 w 259"/>
                  <a:gd name="T7" fmla="*/ 399 h 438"/>
                  <a:gd name="T8" fmla="*/ 181 w 259"/>
                  <a:gd name="T9" fmla="*/ 219 h 438"/>
                  <a:gd name="T10" fmla="*/ 0 w 259"/>
                  <a:gd name="T11" fmla="*/ 39 h 438"/>
                  <a:gd name="T12" fmla="*/ 39 w 259"/>
                  <a:gd name="T13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9" h="438">
                    <a:moveTo>
                      <a:pt x="39" y="0"/>
                    </a:moveTo>
                    <a:lnTo>
                      <a:pt x="259" y="219"/>
                    </a:lnTo>
                    <a:lnTo>
                      <a:pt x="39" y="438"/>
                    </a:lnTo>
                    <a:lnTo>
                      <a:pt x="0" y="399"/>
                    </a:lnTo>
                    <a:lnTo>
                      <a:pt x="181" y="219"/>
                    </a:lnTo>
                    <a:lnTo>
                      <a:pt x="0" y="39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</p:grpSp>
      </p:grpSp>
      <p:grpSp>
        <p:nvGrpSpPr>
          <p:cNvPr id="40" name="组合 39"/>
          <p:cNvGrpSpPr/>
          <p:nvPr/>
        </p:nvGrpSpPr>
        <p:grpSpPr>
          <a:xfrm>
            <a:off x="3774831" y="1837445"/>
            <a:ext cx="3275455" cy="3116855"/>
            <a:chOff x="3566483" y="1735813"/>
            <a:chExt cx="3094670" cy="2944458"/>
          </a:xfrm>
        </p:grpSpPr>
        <p:sp>
          <p:nvSpPr>
            <p:cNvPr id="41" name="Freeform 104"/>
            <p:cNvSpPr>
              <a:spLocks noChangeArrowheads="1"/>
            </p:cNvSpPr>
            <p:nvPr/>
          </p:nvSpPr>
          <p:spPr bwMode="auto">
            <a:xfrm>
              <a:off x="5186958" y="3719380"/>
              <a:ext cx="884192" cy="960891"/>
            </a:xfrm>
            <a:custGeom>
              <a:avLst/>
              <a:gdLst>
                <a:gd name="T0" fmla="*/ 0 w 876"/>
                <a:gd name="T1" fmla="*/ 29138806 h 952"/>
                <a:gd name="T2" fmla="*/ 0 w 876"/>
                <a:gd name="T3" fmla="*/ 477871696 h 952"/>
                <a:gd name="T4" fmla="*/ 851127092 w 876"/>
                <a:gd name="T5" fmla="*/ 924662129 h 952"/>
                <a:gd name="T6" fmla="*/ 691784020 w 876"/>
                <a:gd name="T7" fmla="*/ 0 h 952"/>
                <a:gd name="T8" fmla="*/ 367267589 w 876"/>
                <a:gd name="T9" fmla="*/ 0 h 952"/>
                <a:gd name="T10" fmla="*/ 410017760 w 876"/>
                <a:gd name="T11" fmla="*/ 244763215 h 952"/>
                <a:gd name="T12" fmla="*/ 0 w 876"/>
                <a:gd name="T13" fmla="*/ 29138806 h 9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76"/>
                <a:gd name="T22" fmla="*/ 0 h 952"/>
                <a:gd name="T23" fmla="*/ 876 w 876"/>
                <a:gd name="T24" fmla="*/ 952 h 9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76" h="952">
                  <a:moveTo>
                    <a:pt x="0" y="30"/>
                  </a:moveTo>
                  <a:lnTo>
                    <a:pt x="0" y="492"/>
                  </a:lnTo>
                  <a:lnTo>
                    <a:pt x="876" y="952"/>
                  </a:lnTo>
                  <a:lnTo>
                    <a:pt x="712" y="0"/>
                  </a:lnTo>
                  <a:lnTo>
                    <a:pt x="378" y="0"/>
                  </a:lnTo>
                  <a:lnTo>
                    <a:pt x="422" y="252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ysClr val="window" lastClr="FFFFFF">
                <a:lumMod val="65000"/>
              </a:sysClr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19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方正兰亭细黑_GBK" charset="-122"/>
                <a:ea typeface="宋体"/>
                <a:sym typeface="宋体" panose="02010600030101010101" pitchFamily="2" charset="-122"/>
              </a:endParaRPr>
            </a:p>
          </p:txBody>
        </p:sp>
        <p:sp>
          <p:nvSpPr>
            <p:cNvPr id="42" name="Freeform 106"/>
            <p:cNvSpPr>
              <a:spLocks noChangeArrowheads="1"/>
            </p:cNvSpPr>
            <p:nvPr/>
          </p:nvSpPr>
          <p:spPr bwMode="auto">
            <a:xfrm>
              <a:off x="4156486" y="3719380"/>
              <a:ext cx="887441" cy="960891"/>
            </a:xfrm>
            <a:custGeom>
              <a:avLst/>
              <a:gdLst>
                <a:gd name="T0" fmla="*/ 854256123 w 878"/>
                <a:gd name="T1" fmla="*/ 29138806 h 952"/>
                <a:gd name="T2" fmla="*/ 443668360 w 878"/>
                <a:gd name="T3" fmla="*/ 244763215 h 952"/>
                <a:gd name="T4" fmla="*/ 484532161 w 878"/>
                <a:gd name="T5" fmla="*/ 0 h 952"/>
                <a:gd name="T6" fmla="*/ 159564590 w 878"/>
                <a:gd name="T7" fmla="*/ 0 h 952"/>
                <a:gd name="T8" fmla="*/ 0 w 878"/>
                <a:gd name="T9" fmla="*/ 924662129 h 952"/>
                <a:gd name="T10" fmla="*/ 854256123 w 878"/>
                <a:gd name="T11" fmla="*/ 477871696 h 952"/>
                <a:gd name="T12" fmla="*/ 854256123 w 878"/>
                <a:gd name="T13" fmla="*/ 29138806 h 9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78"/>
                <a:gd name="T22" fmla="*/ 0 h 952"/>
                <a:gd name="T23" fmla="*/ 878 w 878"/>
                <a:gd name="T24" fmla="*/ 952 h 9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78" h="952">
                  <a:moveTo>
                    <a:pt x="878" y="30"/>
                  </a:moveTo>
                  <a:lnTo>
                    <a:pt x="456" y="252"/>
                  </a:lnTo>
                  <a:lnTo>
                    <a:pt x="498" y="0"/>
                  </a:lnTo>
                  <a:lnTo>
                    <a:pt x="164" y="0"/>
                  </a:lnTo>
                  <a:lnTo>
                    <a:pt x="0" y="952"/>
                  </a:lnTo>
                  <a:lnTo>
                    <a:pt x="878" y="492"/>
                  </a:lnTo>
                  <a:lnTo>
                    <a:pt x="878" y="30"/>
                  </a:lnTo>
                  <a:close/>
                </a:path>
              </a:pathLst>
            </a:custGeom>
            <a:solidFill>
              <a:sysClr val="windowText" lastClr="000000">
                <a:lumMod val="50000"/>
                <a:lumOff val="50000"/>
              </a:sysClr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19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方正兰亭细黑_GBK" charset="-122"/>
                <a:ea typeface="宋体"/>
                <a:sym typeface="宋体" panose="02010600030101010101" pitchFamily="2" charset="-122"/>
              </a:endParaRPr>
            </a:p>
          </p:txBody>
        </p:sp>
        <p:sp>
          <p:nvSpPr>
            <p:cNvPr id="43" name="Freeform 108"/>
            <p:cNvSpPr>
              <a:spLocks noChangeArrowheads="1"/>
            </p:cNvSpPr>
            <p:nvPr/>
          </p:nvSpPr>
          <p:spPr bwMode="auto">
            <a:xfrm>
              <a:off x="5113818" y="1735813"/>
              <a:ext cx="1547335" cy="1820979"/>
            </a:xfrm>
            <a:custGeom>
              <a:avLst/>
              <a:gdLst>
                <a:gd name="T0" fmla="*/ 460241095 w 1534"/>
                <a:gd name="T1" fmla="*/ 934440516 h 1804"/>
                <a:gd name="T2" fmla="*/ 0 w 1534"/>
                <a:gd name="T3" fmla="*/ 0 h 1804"/>
                <a:gd name="T4" fmla="*/ 0 w 1534"/>
                <a:gd name="T5" fmla="*/ 679947018 h 1804"/>
                <a:gd name="T6" fmla="*/ 238859290 w 1534"/>
                <a:gd name="T7" fmla="*/ 1165622896 h 1804"/>
                <a:gd name="T8" fmla="*/ 774835825 w 1534"/>
                <a:gd name="T9" fmla="*/ 1243330563 h 1804"/>
                <a:gd name="T10" fmla="*/ 388389322 w 1534"/>
                <a:gd name="T11" fmla="*/ 1622157906 h 1804"/>
                <a:gd name="T12" fmla="*/ 409750474 w 1534"/>
                <a:gd name="T13" fmla="*/ 1752319530 h 1804"/>
                <a:gd name="T14" fmla="*/ 802023462 w 1534"/>
                <a:gd name="T15" fmla="*/ 1752319530 h 1804"/>
                <a:gd name="T16" fmla="*/ 1489471863 w 1534"/>
                <a:gd name="T17" fmla="*/ 1084029057 h 1804"/>
                <a:gd name="T18" fmla="*/ 460241095 w 1534"/>
                <a:gd name="T19" fmla="*/ 934440516 h 1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4"/>
                <a:gd name="T31" fmla="*/ 0 h 1804"/>
                <a:gd name="T32" fmla="*/ 1534 w 1534"/>
                <a:gd name="T33" fmla="*/ 1804 h 180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4" h="1804">
                  <a:moveTo>
                    <a:pt x="474" y="962"/>
                  </a:moveTo>
                  <a:lnTo>
                    <a:pt x="0" y="0"/>
                  </a:lnTo>
                  <a:lnTo>
                    <a:pt x="0" y="700"/>
                  </a:lnTo>
                  <a:lnTo>
                    <a:pt x="246" y="1200"/>
                  </a:lnTo>
                  <a:lnTo>
                    <a:pt x="798" y="1280"/>
                  </a:lnTo>
                  <a:lnTo>
                    <a:pt x="400" y="1670"/>
                  </a:lnTo>
                  <a:lnTo>
                    <a:pt x="422" y="1804"/>
                  </a:lnTo>
                  <a:lnTo>
                    <a:pt x="826" y="1804"/>
                  </a:lnTo>
                  <a:lnTo>
                    <a:pt x="1534" y="1116"/>
                  </a:lnTo>
                  <a:lnTo>
                    <a:pt x="474" y="962"/>
                  </a:lnTo>
                  <a:close/>
                </a:path>
              </a:pathLst>
            </a:custGeom>
            <a:solidFill>
              <a:sysClr val="windowText" lastClr="000000">
                <a:lumMod val="50000"/>
                <a:lumOff val="50000"/>
              </a:sysClr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19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方正兰亭细黑_GBK" charset="-122"/>
                <a:ea typeface="宋体"/>
                <a:sym typeface="宋体" panose="02010600030101010101" pitchFamily="2" charset="-122"/>
              </a:endParaRPr>
            </a:p>
          </p:txBody>
        </p:sp>
        <p:sp>
          <p:nvSpPr>
            <p:cNvPr id="44" name="Freeform 109"/>
            <p:cNvSpPr>
              <a:spLocks noChangeArrowheads="1"/>
            </p:cNvSpPr>
            <p:nvPr/>
          </p:nvSpPr>
          <p:spPr bwMode="auto">
            <a:xfrm>
              <a:off x="3566483" y="1735813"/>
              <a:ext cx="1547335" cy="1820979"/>
            </a:xfrm>
            <a:custGeom>
              <a:avLst/>
              <a:gdLst>
                <a:gd name="T0" fmla="*/ 1029230767 w 1534"/>
                <a:gd name="T1" fmla="*/ 934440516 h 1804"/>
                <a:gd name="T2" fmla="*/ 0 w 1534"/>
                <a:gd name="T3" fmla="*/ 1084029057 h 1804"/>
                <a:gd name="T4" fmla="*/ 687448400 w 1534"/>
                <a:gd name="T5" fmla="*/ 1752319530 h 1804"/>
                <a:gd name="T6" fmla="*/ 1079721389 w 1534"/>
                <a:gd name="T7" fmla="*/ 1752319530 h 1804"/>
                <a:gd name="T8" fmla="*/ 1103024374 w 1534"/>
                <a:gd name="T9" fmla="*/ 1622157906 h 1804"/>
                <a:gd name="T10" fmla="*/ 714636037 w 1534"/>
                <a:gd name="T11" fmla="*/ 1243330563 h 1804"/>
                <a:gd name="T12" fmla="*/ 1250612572 w 1534"/>
                <a:gd name="T13" fmla="*/ 1165622896 h 1804"/>
                <a:gd name="T14" fmla="*/ 1489471863 w 1534"/>
                <a:gd name="T15" fmla="*/ 679947018 h 1804"/>
                <a:gd name="T16" fmla="*/ 1489471863 w 1534"/>
                <a:gd name="T17" fmla="*/ 0 h 1804"/>
                <a:gd name="T18" fmla="*/ 1029230767 w 1534"/>
                <a:gd name="T19" fmla="*/ 934440516 h 1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4"/>
                <a:gd name="T31" fmla="*/ 0 h 1804"/>
                <a:gd name="T32" fmla="*/ 1534 w 1534"/>
                <a:gd name="T33" fmla="*/ 1804 h 180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4" h="1804">
                  <a:moveTo>
                    <a:pt x="1060" y="962"/>
                  </a:moveTo>
                  <a:lnTo>
                    <a:pt x="0" y="1116"/>
                  </a:lnTo>
                  <a:lnTo>
                    <a:pt x="708" y="1804"/>
                  </a:lnTo>
                  <a:lnTo>
                    <a:pt x="1112" y="1804"/>
                  </a:lnTo>
                  <a:lnTo>
                    <a:pt x="1136" y="1670"/>
                  </a:lnTo>
                  <a:lnTo>
                    <a:pt x="736" y="1280"/>
                  </a:lnTo>
                  <a:lnTo>
                    <a:pt x="1288" y="1200"/>
                  </a:lnTo>
                  <a:lnTo>
                    <a:pt x="1534" y="700"/>
                  </a:lnTo>
                  <a:lnTo>
                    <a:pt x="1534" y="0"/>
                  </a:lnTo>
                  <a:lnTo>
                    <a:pt x="1060" y="962"/>
                  </a:lnTo>
                  <a:close/>
                </a:path>
              </a:pathLst>
            </a:custGeom>
            <a:solidFill>
              <a:sysClr val="window" lastClr="FFFFFF">
                <a:lumMod val="65000"/>
              </a:sysClr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19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方正兰亭细黑_GBK" charset="-122"/>
                <a:ea typeface="宋体"/>
                <a:sym typeface="宋体" panose="02010600030101010101" pitchFamily="2" charset="-122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886634" y="1118510"/>
            <a:ext cx="2608406" cy="1210516"/>
            <a:chOff x="1782503" y="1056643"/>
            <a:chExt cx="2464437" cy="1143561"/>
          </a:xfrm>
        </p:grpSpPr>
        <p:sp>
          <p:nvSpPr>
            <p:cNvPr id="46" name="矩形 45"/>
            <p:cNvSpPr/>
            <p:nvPr/>
          </p:nvSpPr>
          <p:spPr>
            <a:xfrm>
              <a:off x="1782503" y="1655042"/>
              <a:ext cx="2464437" cy="54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67801">
                <a:lnSpc>
                  <a:spcPct val="150000"/>
                </a:lnSpc>
              </a:pPr>
              <a:r>
                <a:rPr lang="zh-CN" altLang="en-US" sz="700" dirty="0">
                  <a:solidFill>
                    <a:prstClr val="white"/>
                  </a:solidFill>
                  <a:latin typeface="微软雅黑" pitchFamily="34" charset="-122"/>
                </a:rPr>
                <a:t>不记得童年的时光如何流过，不想记得青春的轮廓，</a:t>
              </a:r>
            </a:p>
            <a:p>
              <a:pPr algn="ctr" defTabSz="967801">
                <a:lnSpc>
                  <a:spcPct val="150000"/>
                </a:lnSpc>
              </a:pPr>
              <a:r>
                <a:rPr lang="zh-CN" altLang="en-US" sz="700" dirty="0">
                  <a:solidFill>
                    <a:prstClr val="white"/>
                  </a:solidFill>
                  <a:latin typeface="微软雅黑" pitchFamily="34" charset="-122"/>
                </a:rPr>
                <a:t>童年的我只知道时光流，青春的我只知道专注看好自己的路，</a:t>
              </a:r>
            </a:p>
            <a:p>
              <a:pPr algn="ctr" defTabSz="967801">
                <a:lnSpc>
                  <a:spcPct val="150000"/>
                </a:lnSpc>
              </a:pPr>
              <a:r>
                <a:rPr lang="zh-CN" altLang="en-US" sz="700" dirty="0">
                  <a:solidFill>
                    <a:prstClr val="white"/>
                  </a:solidFill>
                  <a:latin typeface="微软雅黑" pitchFamily="34" charset="-122"/>
                </a:rPr>
                <a:t>当童年没有记忆，当青春过后，我才知道平平淡淡才是真，</a:t>
              </a:r>
            </a:p>
          </p:txBody>
        </p:sp>
        <p:sp>
          <p:nvSpPr>
            <p:cNvPr id="47" name="矩形 46"/>
            <p:cNvSpPr/>
            <p:nvPr/>
          </p:nvSpPr>
          <p:spPr>
            <a:xfrm>
              <a:off x="2764494" y="1056643"/>
              <a:ext cx="50045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67801"/>
              <a:r>
                <a:rPr lang="en-US" altLang="zh-CN" sz="3800" b="1" spc="318" dirty="0">
                  <a:solidFill>
                    <a:prstClr val="white"/>
                  </a:solidFill>
                  <a:latin typeface="微软雅黑" pitchFamily="34" charset="-122"/>
                </a:rPr>
                <a:t>S</a:t>
              </a:r>
              <a:endParaRPr lang="zh-CN" altLang="en-US" sz="3800" b="1" dirty="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6652166" y="1118510"/>
            <a:ext cx="2608406" cy="1210516"/>
            <a:chOff x="6285006" y="1056643"/>
            <a:chExt cx="2464437" cy="1143561"/>
          </a:xfrm>
        </p:grpSpPr>
        <p:sp>
          <p:nvSpPr>
            <p:cNvPr id="49" name="矩形 48"/>
            <p:cNvSpPr/>
            <p:nvPr/>
          </p:nvSpPr>
          <p:spPr>
            <a:xfrm>
              <a:off x="6285006" y="1655042"/>
              <a:ext cx="2464437" cy="54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67801">
                <a:lnSpc>
                  <a:spcPct val="150000"/>
                </a:lnSpc>
              </a:pPr>
              <a:r>
                <a:rPr lang="zh-CN" altLang="en-US" sz="700" dirty="0">
                  <a:solidFill>
                    <a:prstClr val="white"/>
                  </a:solidFill>
                  <a:latin typeface="微软雅黑" pitchFamily="34" charset="-122"/>
                </a:rPr>
                <a:t>不记得童年的时光如何流过，不想记得青春的轮廓，</a:t>
              </a:r>
            </a:p>
            <a:p>
              <a:pPr algn="ctr" defTabSz="967801">
                <a:lnSpc>
                  <a:spcPct val="150000"/>
                </a:lnSpc>
              </a:pPr>
              <a:r>
                <a:rPr lang="zh-CN" altLang="en-US" sz="700" dirty="0">
                  <a:solidFill>
                    <a:prstClr val="white"/>
                  </a:solidFill>
                  <a:latin typeface="微软雅黑" pitchFamily="34" charset="-122"/>
                </a:rPr>
                <a:t>童年的我只知道时光流，青春的我只知道专注看好自己的路，</a:t>
              </a:r>
            </a:p>
            <a:p>
              <a:pPr algn="ctr" defTabSz="967801">
                <a:lnSpc>
                  <a:spcPct val="150000"/>
                </a:lnSpc>
              </a:pPr>
              <a:r>
                <a:rPr lang="zh-CN" altLang="en-US" sz="700" dirty="0">
                  <a:solidFill>
                    <a:prstClr val="white"/>
                  </a:solidFill>
                  <a:latin typeface="微软雅黑" pitchFamily="34" charset="-122"/>
                </a:rPr>
                <a:t>当童年没有记忆，当青春过后，我才知道平平淡淡才是真，</a:t>
              </a:r>
            </a:p>
          </p:txBody>
        </p:sp>
        <p:sp>
          <p:nvSpPr>
            <p:cNvPr id="50" name="矩形 49"/>
            <p:cNvSpPr/>
            <p:nvPr/>
          </p:nvSpPr>
          <p:spPr>
            <a:xfrm>
              <a:off x="7153869" y="1056643"/>
              <a:ext cx="72006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67801"/>
              <a:r>
                <a:rPr lang="en-US" altLang="zh-CN" sz="3800" b="1" spc="318" dirty="0">
                  <a:solidFill>
                    <a:prstClr val="white"/>
                  </a:solidFill>
                  <a:latin typeface="微软雅黑" pitchFamily="34" charset="-122"/>
                </a:rPr>
                <a:t>W</a:t>
              </a:r>
              <a:endParaRPr lang="zh-CN" altLang="en-US" sz="3800" b="1" dirty="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6181325" y="5144864"/>
            <a:ext cx="3193599" cy="684174"/>
            <a:chOff x="5840152" y="4860294"/>
            <a:chExt cx="3017331" cy="646331"/>
          </a:xfrm>
        </p:grpSpPr>
        <p:sp>
          <p:nvSpPr>
            <p:cNvPr id="52" name="矩形 51"/>
            <p:cNvSpPr/>
            <p:nvPr/>
          </p:nvSpPr>
          <p:spPr>
            <a:xfrm>
              <a:off x="6393045" y="4909643"/>
              <a:ext cx="2464438" cy="54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67801">
                <a:lnSpc>
                  <a:spcPct val="150000"/>
                </a:lnSpc>
              </a:pPr>
              <a:r>
                <a:rPr lang="zh-CN" altLang="en-US" sz="700" dirty="0">
                  <a:solidFill>
                    <a:prstClr val="white"/>
                  </a:solidFill>
                  <a:latin typeface="微软雅黑" pitchFamily="34" charset="-122"/>
                </a:rPr>
                <a:t>不记得童年的时光如何流过，不想记得青春的轮廓，</a:t>
              </a:r>
            </a:p>
            <a:p>
              <a:pPr defTabSz="967801">
                <a:lnSpc>
                  <a:spcPct val="150000"/>
                </a:lnSpc>
              </a:pPr>
              <a:r>
                <a:rPr lang="zh-CN" altLang="en-US" sz="700" dirty="0">
                  <a:solidFill>
                    <a:prstClr val="white"/>
                  </a:solidFill>
                  <a:latin typeface="微软雅黑" pitchFamily="34" charset="-122"/>
                </a:rPr>
                <a:t>童年的我只知道时光流，青春的我只知道专注看好自己的路，</a:t>
              </a:r>
            </a:p>
            <a:p>
              <a:pPr defTabSz="967801">
                <a:lnSpc>
                  <a:spcPct val="150000"/>
                </a:lnSpc>
              </a:pPr>
              <a:r>
                <a:rPr lang="zh-CN" altLang="en-US" sz="700" dirty="0">
                  <a:solidFill>
                    <a:prstClr val="white"/>
                  </a:solidFill>
                  <a:latin typeface="微软雅黑" pitchFamily="34" charset="-122"/>
                </a:rPr>
                <a:t>当童年没有记忆，当青春过后，我才知道平平淡淡才是真，</a:t>
              </a:r>
            </a:p>
          </p:txBody>
        </p:sp>
        <p:sp>
          <p:nvSpPr>
            <p:cNvPr id="53" name="矩形 52"/>
            <p:cNvSpPr/>
            <p:nvPr/>
          </p:nvSpPr>
          <p:spPr>
            <a:xfrm>
              <a:off x="5840152" y="4860294"/>
              <a:ext cx="60144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67801"/>
              <a:r>
                <a:rPr lang="en-US" altLang="zh-CN" sz="3800" b="1" spc="318" dirty="0">
                  <a:solidFill>
                    <a:prstClr val="white"/>
                  </a:solidFill>
                  <a:latin typeface="微软雅黑" pitchFamily="34" charset="-122"/>
                </a:rPr>
                <a:t>O</a:t>
              </a:r>
              <a:endParaRPr lang="zh-CN" altLang="en-US" sz="3800" b="1" dirty="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886634" y="4573174"/>
            <a:ext cx="2608406" cy="1231037"/>
            <a:chOff x="1782503" y="4320225"/>
            <a:chExt cx="2464437" cy="1162947"/>
          </a:xfrm>
        </p:grpSpPr>
        <p:sp>
          <p:nvSpPr>
            <p:cNvPr id="55" name="矩形 54"/>
            <p:cNvSpPr/>
            <p:nvPr/>
          </p:nvSpPr>
          <p:spPr>
            <a:xfrm>
              <a:off x="1782503" y="4938010"/>
              <a:ext cx="2464437" cy="54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67801">
                <a:lnSpc>
                  <a:spcPct val="150000"/>
                </a:lnSpc>
              </a:pPr>
              <a:r>
                <a:rPr lang="zh-CN" altLang="en-US" sz="700" dirty="0">
                  <a:solidFill>
                    <a:prstClr val="white"/>
                  </a:solidFill>
                  <a:latin typeface="微软雅黑" pitchFamily="34" charset="-122"/>
                </a:rPr>
                <a:t>不记得童年的时光如何流过，不想记得青春的轮廓，</a:t>
              </a:r>
            </a:p>
            <a:p>
              <a:pPr algn="ctr" defTabSz="967801">
                <a:lnSpc>
                  <a:spcPct val="150000"/>
                </a:lnSpc>
              </a:pPr>
              <a:r>
                <a:rPr lang="zh-CN" altLang="en-US" sz="700" dirty="0">
                  <a:solidFill>
                    <a:prstClr val="white"/>
                  </a:solidFill>
                  <a:latin typeface="微软雅黑" pitchFamily="34" charset="-122"/>
                </a:rPr>
                <a:t>童年的我只知道时光流，青春的我只知道专注看好自己的路，</a:t>
              </a:r>
            </a:p>
            <a:p>
              <a:pPr algn="ctr" defTabSz="967801">
                <a:lnSpc>
                  <a:spcPct val="150000"/>
                </a:lnSpc>
              </a:pPr>
              <a:r>
                <a:rPr lang="zh-CN" altLang="en-US" sz="700" dirty="0">
                  <a:solidFill>
                    <a:prstClr val="white"/>
                  </a:solidFill>
                  <a:latin typeface="微软雅黑" pitchFamily="34" charset="-122"/>
                </a:rPr>
                <a:t>当童年没有记忆，当青春过后，我才知道平平淡淡才是真，</a:t>
              </a:r>
            </a:p>
          </p:txBody>
        </p:sp>
        <p:sp>
          <p:nvSpPr>
            <p:cNvPr id="56" name="矩形 55"/>
            <p:cNvSpPr/>
            <p:nvPr/>
          </p:nvSpPr>
          <p:spPr>
            <a:xfrm>
              <a:off x="2758883" y="4320225"/>
              <a:ext cx="51167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67801"/>
              <a:r>
                <a:rPr lang="en-US" altLang="zh-CN" sz="3800" b="1" spc="318" dirty="0">
                  <a:solidFill>
                    <a:prstClr val="white"/>
                  </a:solidFill>
                  <a:latin typeface="微软雅黑" pitchFamily="34" charset="-122"/>
                </a:rPr>
                <a:t>T</a:t>
              </a:r>
              <a:endParaRPr lang="zh-CN" altLang="en-US" sz="3800" b="1" dirty="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8065432" y="3239230"/>
            <a:ext cx="2224027" cy="602179"/>
            <a:chOff x="7620269" y="3240087"/>
            <a:chExt cx="2101274" cy="568872"/>
          </a:xfrm>
        </p:grpSpPr>
        <p:sp>
          <p:nvSpPr>
            <p:cNvPr id="58" name="TextBox 57"/>
            <p:cNvSpPr txBox="1"/>
            <p:nvPr/>
          </p:nvSpPr>
          <p:spPr>
            <a:xfrm>
              <a:off x="7830548" y="3324468"/>
              <a:ext cx="16807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100" b="0" i="0" u="none" strike="noStrike" kern="0" cap="none" spc="318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SWOT</a:t>
              </a:r>
              <a:r>
                <a:rPr kumimoji="0" lang="zh-CN" altLang="en-US" sz="2100" b="0" i="0" u="none" strike="noStrike" kern="0" cap="none" spc="318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分析</a:t>
              </a:r>
              <a:endParaRPr kumimoji="0" lang="zh-CN" altLang="en-US" sz="1400" b="0" i="0" u="none" strike="noStrike" kern="0" cap="none" spc="318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7620269" y="3240087"/>
              <a:ext cx="2101274" cy="568872"/>
            </a:xfrm>
            <a:prstGeom prst="rect">
              <a:avLst/>
            </a:prstGeom>
            <a:noFill/>
            <a:ln w="28575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08604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eelOff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组合 25"/>
          <p:cNvGrpSpPr/>
          <p:nvPr/>
        </p:nvGrpSpPr>
        <p:grpSpPr>
          <a:xfrm>
            <a:off x="16804" y="1996373"/>
            <a:ext cx="1433244" cy="2866844"/>
            <a:chOff x="15876" y="1897063"/>
            <a:chExt cx="1354138" cy="2708275"/>
          </a:xfrm>
        </p:grpSpPr>
        <p:sp>
          <p:nvSpPr>
            <p:cNvPr id="27" name="Freeform 16"/>
            <p:cNvSpPr>
              <a:spLocks/>
            </p:cNvSpPr>
            <p:nvPr/>
          </p:nvSpPr>
          <p:spPr bwMode="auto">
            <a:xfrm>
              <a:off x="15876" y="1897063"/>
              <a:ext cx="1354138" cy="2708275"/>
            </a:xfrm>
            <a:custGeom>
              <a:avLst/>
              <a:gdLst>
                <a:gd name="T0" fmla="*/ 0 w 3744"/>
                <a:gd name="T1" fmla="*/ 0 h 7488"/>
                <a:gd name="T2" fmla="*/ 3744 w 3744"/>
                <a:gd name="T3" fmla="*/ 3744 h 7488"/>
                <a:gd name="T4" fmla="*/ 0 w 3744"/>
                <a:gd name="T5" fmla="*/ 7488 h 7488"/>
                <a:gd name="T6" fmla="*/ 0 w 3744"/>
                <a:gd name="T7" fmla="*/ 0 h 7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4" h="7488">
                  <a:moveTo>
                    <a:pt x="0" y="0"/>
                  </a:moveTo>
                  <a:cubicBezTo>
                    <a:pt x="2068" y="0"/>
                    <a:pt x="3744" y="1676"/>
                    <a:pt x="3744" y="3744"/>
                  </a:cubicBezTo>
                  <a:cubicBezTo>
                    <a:pt x="3744" y="5812"/>
                    <a:pt x="2068" y="7488"/>
                    <a:pt x="0" y="748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28" name="Freeform 17"/>
            <p:cNvSpPr>
              <a:spLocks/>
            </p:cNvSpPr>
            <p:nvPr/>
          </p:nvSpPr>
          <p:spPr bwMode="auto">
            <a:xfrm>
              <a:off x="15876" y="1930400"/>
              <a:ext cx="1320800" cy="2641600"/>
            </a:xfrm>
            <a:custGeom>
              <a:avLst/>
              <a:gdLst>
                <a:gd name="T0" fmla="*/ 0 w 3651"/>
                <a:gd name="T1" fmla="*/ 0 h 7302"/>
                <a:gd name="T2" fmla="*/ 3651 w 3651"/>
                <a:gd name="T3" fmla="*/ 3651 h 7302"/>
                <a:gd name="T4" fmla="*/ 0 w 3651"/>
                <a:gd name="T5" fmla="*/ 7302 h 7302"/>
                <a:gd name="T6" fmla="*/ 0 w 3651"/>
                <a:gd name="T7" fmla="*/ 0 h 7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51" h="7302">
                  <a:moveTo>
                    <a:pt x="0" y="0"/>
                  </a:moveTo>
                  <a:cubicBezTo>
                    <a:pt x="2017" y="0"/>
                    <a:pt x="3651" y="1634"/>
                    <a:pt x="3651" y="3651"/>
                  </a:cubicBezTo>
                  <a:cubicBezTo>
                    <a:pt x="3651" y="5668"/>
                    <a:pt x="2017" y="7302"/>
                    <a:pt x="0" y="730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29" name="Freeform 18"/>
            <p:cNvSpPr>
              <a:spLocks/>
            </p:cNvSpPr>
            <p:nvPr/>
          </p:nvSpPr>
          <p:spPr bwMode="auto">
            <a:xfrm>
              <a:off x="547688" y="3171825"/>
              <a:ext cx="93663" cy="158750"/>
            </a:xfrm>
            <a:custGeom>
              <a:avLst/>
              <a:gdLst>
                <a:gd name="T0" fmla="*/ 219 w 258"/>
                <a:gd name="T1" fmla="*/ 0 h 438"/>
                <a:gd name="T2" fmla="*/ 0 w 258"/>
                <a:gd name="T3" fmla="*/ 219 h 438"/>
                <a:gd name="T4" fmla="*/ 219 w 258"/>
                <a:gd name="T5" fmla="*/ 438 h 438"/>
                <a:gd name="T6" fmla="*/ 258 w 258"/>
                <a:gd name="T7" fmla="*/ 399 h 438"/>
                <a:gd name="T8" fmla="*/ 78 w 258"/>
                <a:gd name="T9" fmla="*/ 219 h 438"/>
                <a:gd name="T10" fmla="*/ 258 w 258"/>
                <a:gd name="T11" fmla="*/ 39 h 438"/>
                <a:gd name="T12" fmla="*/ 219 w 258"/>
                <a:gd name="T13" fmla="*/ 0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8" h="438">
                  <a:moveTo>
                    <a:pt x="219" y="0"/>
                  </a:moveTo>
                  <a:lnTo>
                    <a:pt x="0" y="219"/>
                  </a:lnTo>
                  <a:lnTo>
                    <a:pt x="219" y="438"/>
                  </a:lnTo>
                  <a:lnTo>
                    <a:pt x="258" y="399"/>
                  </a:lnTo>
                  <a:lnTo>
                    <a:pt x="78" y="219"/>
                  </a:lnTo>
                  <a:lnTo>
                    <a:pt x="258" y="39"/>
                  </a:lnTo>
                  <a:lnTo>
                    <a:pt x="219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977183" y="2286414"/>
            <a:ext cx="3379047" cy="2275270"/>
            <a:chOff x="1357314" y="1982816"/>
            <a:chExt cx="3192544" cy="2149422"/>
          </a:xfrm>
        </p:grpSpPr>
        <p:grpSp>
          <p:nvGrpSpPr>
            <p:cNvPr id="31" name="组合 30"/>
            <p:cNvGrpSpPr/>
            <p:nvPr/>
          </p:nvGrpSpPr>
          <p:grpSpPr>
            <a:xfrm>
              <a:off x="1357314" y="1982816"/>
              <a:ext cx="2149422" cy="2149422"/>
              <a:chOff x="1357314" y="1982816"/>
              <a:chExt cx="2149422" cy="2149422"/>
            </a:xfrm>
          </p:grpSpPr>
          <p:sp>
            <p:nvSpPr>
              <p:cNvPr id="35" name="椭圆 127"/>
              <p:cNvSpPr>
                <a:spLocks noChangeArrowheads="1"/>
              </p:cNvSpPr>
              <p:nvPr/>
            </p:nvSpPr>
            <p:spPr bwMode="auto">
              <a:xfrm>
                <a:off x="1357314" y="1982816"/>
                <a:ext cx="2149422" cy="2149422"/>
              </a:xfrm>
              <a:prstGeom prst="ellipse">
                <a:avLst/>
              </a:prstGeom>
              <a:solidFill>
                <a:sysClr val="window" lastClr="FFFFFF">
                  <a:lumMod val="65000"/>
                </a:sys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42719B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9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  <a:sym typeface="宋体" panose="02010600030101010101" pitchFamily="2" charset="-122"/>
                </a:endParaRPr>
              </a:p>
            </p:txBody>
          </p:sp>
          <p:sp>
            <p:nvSpPr>
              <p:cNvPr id="36" name="Freeform 1672"/>
              <p:cNvSpPr>
                <a:spLocks noEditPoints="1" noChangeArrowheads="1"/>
              </p:cNvSpPr>
              <p:nvPr/>
            </p:nvSpPr>
            <p:spPr bwMode="auto">
              <a:xfrm>
                <a:off x="1881737" y="2581197"/>
                <a:ext cx="1100577" cy="952661"/>
              </a:xfrm>
              <a:custGeom>
                <a:avLst/>
                <a:gdLst>
                  <a:gd name="T0" fmla="*/ 109 w 174"/>
                  <a:gd name="T1" fmla="*/ 132 h 152"/>
                  <a:gd name="T2" fmla="*/ 108 w 174"/>
                  <a:gd name="T3" fmla="*/ 127 h 152"/>
                  <a:gd name="T4" fmla="*/ 66 w 174"/>
                  <a:gd name="T5" fmla="*/ 127 h 152"/>
                  <a:gd name="T6" fmla="*/ 64 w 174"/>
                  <a:gd name="T7" fmla="*/ 137 h 152"/>
                  <a:gd name="T8" fmla="*/ 59 w 174"/>
                  <a:gd name="T9" fmla="*/ 145 h 152"/>
                  <a:gd name="T10" fmla="*/ 50 w 174"/>
                  <a:gd name="T11" fmla="*/ 148 h 152"/>
                  <a:gd name="T12" fmla="*/ 50 w 174"/>
                  <a:gd name="T13" fmla="*/ 152 h 152"/>
                  <a:gd name="T14" fmla="*/ 124 w 174"/>
                  <a:gd name="T15" fmla="*/ 152 h 152"/>
                  <a:gd name="T16" fmla="*/ 124 w 174"/>
                  <a:gd name="T17" fmla="*/ 148 h 152"/>
                  <a:gd name="T18" fmla="*/ 115 w 174"/>
                  <a:gd name="T19" fmla="*/ 145 h 152"/>
                  <a:gd name="T20" fmla="*/ 109 w 174"/>
                  <a:gd name="T21" fmla="*/ 132 h 152"/>
                  <a:gd name="T22" fmla="*/ 169 w 174"/>
                  <a:gd name="T23" fmla="*/ 0 h 152"/>
                  <a:gd name="T24" fmla="*/ 5 w 174"/>
                  <a:gd name="T25" fmla="*/ 0 h 152"/>
                  <a:gd name="T26" fmla="*/ 0 w 174"/>
                  <a:gd name="T27" fmla="*/ 5 h 152"/>
                  <a:gd name="T28" fmla="*/ 0 w 174"/>
                  <a:gd name="T29" fmla="*/ 113 h 152"/>
                  <a:gd name="T30" fmla="*/ 5 w 174"/>
                  <a:gd name="T31" fmla="*/ 118 h 152"/>
                  <a:gd name="T32" fmla="*/ 169 w 174"/>
                  <a:gd name="T33" fmla="*/ 118 h 152"/>
                  <a:gd name="T34" fmla="*/ 174 w 174"/>
                  <a:gd name="T35" fmla="*/ 113 h 152"/>
                  <a:gd name="T36" fmla="*/ 174 w 174"/>
                  <a:gd name="T37" fmla="*/ 5 h 152"/>
                  <a:gd name="T38" fmla="*/ 169 w 174"/>
                  <a:gd name="T39" fmla="*/ 0 h 152"/>
                  <a:gd name="T40" fmla="*/ 162 w 174"/>
                  <a:gd name="T41" fmla="*/ 106 h 152"/>
                  <a:gd name="T42" fmla="*/ 12 w 174"/>
                  <a:gd name="T43" fmla="*/ 106 h 152"/>
                  <a:gd name="T44" fmla="*/ 12 w 174"/>
                  <a:gd name="T45" fmla="*/ 13 h 152"/>
                  <a:gd name="T46" fmla="*/ 162 w 174"/>
                  <a:gd name="T47" fmla="*/ 13 h 152"/>
                  <a:gd name="T48" fmla="*/ 162 w 174"/>
                  <a:gd name="T49" fmla="*/ 106 h 15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74"/>
                  <a:gd name="T76" fmla="*/ 0 h 152"/>
                  <a:gd name="T77" fmla="*/ 174 w 174"/>
                  <a:gd name="T78" fmla="*/ 152 h 15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74" h="152">
                    <a:moveTo>
                      <a:pt x="109" y="132"/>
                    </a:moveTo>
                    <a:cubicBezTo>
                      <a:pt x="108" y="130"/>
                      <a:pt x="108" y="129"/>
                      <a:pt x="108" y="127"/>
                    </a:cubicBezTo>
                    <a:cubicBezTo>
                      <a:pt x="66" y="127"/>
                      <a:pt x="66" y="127"/>
                      <a:pt x="66" y="127"/>
                    </a:cubicBezTo>
                    <a:cubicBezTo>
                      <a:pt x="66" y="130"/>
                      <a:pt x="65" y="133"/>
                      <a:pt x="64" y="137"/>
                    </a:cubicBezTo>
                    <a:cubicBezTo>
                      <a:pt x="63" y="140"/>
                      <a:pt x="61" y="143"/>
                      <a:pt x="59" y="145"/>
                    </a:cubicBezTo>
                    <a:cubicBezTo>
                      <a:pt x="57" y="147"/>
                      <a:pt x="54" y="148"/>
                      <a:pt x="50" y="148"/>
                    </a:cubicBezTo>
                    <a:cubicBezTo>
                      <a:pt x="50" y="152"/>
                      <a:pt x="50" y="152"/>
                      <a:pt x="50" y="152"/>
                    </a:cubicBezTo>
                    <a:cubicBezTo>
                      <a:pt x="124" y="152"/>
                      <a:pt x="124" y="152"/>
                      <a:pt x="124" y="152"/>
                    </a:cubicBezTo>
                    <a:cubicBezTo>
                      <a:pt x="124" y="148"/>
                      <a:pt x="124" y="148"/>
                      <a:pt x="124" y="148"/>
                    </a:cubicBezTo>
                    <a:cubicBezTo>
                      <a:pt x="120" y="148"/>
                      <a:pt x="117" y="147"/>
                      <a:pt x="115" y="145"/>
                    </a:cubicBezTo>
                    <a:cubicBezTo>
                      <a:pt x="112" y="142"/>
                      <a:pt x="110" y="137"/>
                      <a:pt x="109" y="132"/>
                    </a:cubicBezTo>
                    <a:close/>
                    <a:moveTo>
                      <a:pt x="169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3"/>
                      <a:pt x="0" y="5"/>
                    </a:cubicBezTo>
                    <a:cubicBezTo>
                      <a:pt x="0" y="113"/>
                      <a:pt x="0" y="113"/>
                      <a:pt x="0" y="113"/>
                    </a:cubicBezTo>
                    <a:cubicBezTo>
                      <a:pt x="0" y="116"/>
                      <a:pt x="2" y="118"/>
                      <a:pt x="5" y="118"/>
                    </a:cubicBezTo>
                    <a:cubicBezTo>
                      <a:pt x="169" y="118"/>
                      <a:pt x="169" y="118"/>
                      <a:pt x="169" y="118"/>
                    </a:cubicBezTo>
                    <a:cubicBezTo>
                      <a:pt x="172" y="118"/>
                      <a:pt x="174" y="116"/>
                      <a:pt x="174" y="113"/>
                    </a:cubicBezTo>
                    <a:cubicBezTo>
                      <a:pt x="174" y="5"/>
                      <a:pt x="174" y="5"/>
                      <a:pt x="174" y="5"/>
                    </a:cubicBezTo>
                    <a:cubicBezTo>
                      <a:pt x="174" y="3"/>
                      <a:pt x="172" y="0"/>
                      <a:pt x="169" y="0"/>
                    </a:cubicBezTo>
                    <a:close/>
                    <a:moveTo>
                      <a:pt x="162" y="106"/>
                    </a:moveTo>
                    <a:cubicBezTo>
                      <a:pt x="12" y="106"/>
                      <a:pt x="12" y="106"/>
                      <a:pt x="12" y="106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62" y="13"/>
                      <a:pt x="162" y="13"/>
                      <a:pt x="162" y="13"/>
                    </a:cubicBezTo>
                    <a:lnTo>
                      <a:pt x="162" y="106"/>
                    </a:lnTo>
                    <a:close/>
                  </a:path>
                </a:pathLst>
              </a:custGeom>
              <a:solidFill>
                <a:srgbClr val="FFFB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mpd="sng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9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  <a:sym typeface="宋体" panose="02010600030101010101" pitchFamily="2" charset="-122"/>
                </a:endParaRPr>
              </a:p>
            </p:txBody>
          </p:sp>
        </p:grpSp>
        <p:grpSp>
          <p:nvGrpSpPr>
            <p:cNvPr id="32" name="组合 31"/>
            <p:cNvGrpSpPr/>
            <p:nvPr/>
          </p:nvGrpSpPr>
          <p:grpSpPr>
            <a:xfrm>
              <a:off x="3314615" y="2439906"/>
              <a:ext cx="1235243" cy="1235243"/>
              <a:chOff x="3314615" y="2439906"/>
              <a:chExt cx="1235243" cy="1235243"/>
            </a:xfrm>
          </p:grpSpPr>
          <p:sp>
            <p:nvSpPr>
              <p:cNvPr id="33" name="椭圆 11"/>
              <p:cNvSpPr>
                <a:spLocks noChangeArrowheads="1"/>
              </p:cNvSpPr>
              <p:nvPr/>
            </p:nvSpPr>
            <p:spPr bwMode="auto">
              <a:xfrm>
                <a:off x="3314615" y="2439906"/>
                <a:ext cx="1235243" cy="1235243"/>
              </a:xfrm>
              <a:prstGeom prst="ellipse">
                <a:avLst/>
              </a:prstGeom>
              <a:solidFill>
                <a:sysClr val="window" lastClr="FFFFFF">
                  <a:lumMod val="65000"/>
                </a:sysClr>
              </a:solidFill>
              <a:ln w="57150" cap="flat" cmpd="sng">
                <a:solidFill>
                  <a:sysClr val="windowText" lastClr="000000">
                    <a:lumMod val="85000"/>
                    <a:lumOff val="15000"/>
                  </a:sysClr>
                </a:solidFill>
                <a:bevel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ctr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9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  <a:sym typeface="宋体" panose="02010600030101010101" pitchFamily="2" charset="-122"/>
                </a:endParaRPr>
              </a:p>
            </p:txBody>
          </p:sp>
          <p:sp>
            <p:nvSpPr>
              <p:cNvPr id="34" name="文本框 135"/>
              <p:cNvSpPr>
                <a:spLocks noChangeArrowheads="1"/>
              </p:cNvSpPr>
              <p:nvPr/>
            </p:nvSpPr>
            <p:spPr bwMode="auto">
              <a:xfrm>
                <a:off x="3634104" y="2872861"/>
                <a:ext cx="686749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9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itchFamily="34" charset="-122"/>
                    <a:sym typeface="微软雅黑" panose="020B0503020204020204" pitchFamily="34" charset="-122"/>
                  </a:rPr>
                  <a:t>65%</a:t>
                </a:r>
                <a:endParaRPr kumimoji="0" lang="zh-CN" altLang="en-US" sz="19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  <a:sym typeface="微软雅黑" panose="020B0503020204020204" pitchFamily="34" charset="-122"/>
                </a:endParaRPr>
              </a:p>
            </p:txBody>
          </p:sp>
        </p:grpSp>
      </p:grpSp>
      <p:sp>
        <p:nvSpPr>
          <p:cNvPr id="37" name="文本框 138"/>
          <p:cNvSpPr>
            <a:spLocks noChangeArrowheads="1"/>
          </p:cNvSpPr>
          <p:nvPr/>
        </p:nvSpPr>
        <p:spPr bwMode="auto">
          <a:xfrm>
            <a:off x="5826069" y="3128813"/>
            <a:ext cx="847407" cy="61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80" tIns="48390" rIns="96780" bIns="48390">
            <a:spAutoFit/>
          </a:bodyPr>
          <a:lstStyle/>
          <a:p>
            <a:pPr defTabSz="967801"/>
            <a:r>
              <a:rPr lang="en-US" sz="3400">
                <a:solidFill>
                  <a:prstClr val="white"/>
                </a:solidFill>
                <a:latin typeface="微软雅黑" pitchFamily="34" charset="-122"/>
                <a:sym typeface="微软雅黑" panose="020B0503020204020204" pitchFamily="34" charset="-122"/>
              </a:rPr>
              <a:t>VS</a:t>
            </a:r>
            <a:endParaRPr lang="zh-CN" altLang="en-US" sz="3400">
              <a:solidFill>
                <a:prstClr val="white"/>
              </a:solidFill>
              <a:latin typeface="微软雅黑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6942863" y="2314952"/>
            <a:ext cx="3275129" cy="2218193"/>
            <a:chOff x="6048919" y="2009776"/>
            <a:chExt cx="3094362" cy="2095502"/>
          </a:xfrm>
        </p:grpSpPr>
        <p:grpSp>
          <p:nvGrpSpPr>
            <p:cNvPr id="39" name="组合 38"/>
            <p:cNvGrpSpPr/>
            <p:nvPr/>
          </p:nvGrpSpPr>
          <p:grpSpPr>
            <a:xfrm>
              <a:off x="7047779" y="2009776"/>
              <a:ext cx="2095502" cy="2095502"/>
              <a:chOff x="6664408" y="3960179"/>
              <a:chExt cx="2095502" cy="2095502"/>
            </a:xfrm>
          </p:grpSpPr>
          <p:sp>
            <p:nvSpPr>
              <p:cNvPr id="43" name="椭圆 125"/>
              <p:cNvSpPr>
                <a:spLocks noChangeArrowheads="1"/>
              </p:cNvSpPr>
              <p:nvPr/>
            </p:nvSpPr>
            <p:spPr bwMode="auto">
              <a:xfrm>
                <a:off x="6664408" y="3960179"/>
                <a:ext cx="2095502" cy="2095502"/>
              </a:xfrm>
              <a:prstGeom prst="ellipse">
                <a:avLst/>
              </a:prstGeom>
              <a:noFill/>
              <a:ln w="28575" cap="flat" cmpd="sng">
                <a:solidFill>
                  <a:sysClr val="windowText" lastClr="000000">
                    <a:lumMod val="50000"/>
                    <a:lumOff val="50000"/>
                  </a:sysClr>
                </a:solidFill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marL="0" marR="0" lvl="0" indent="0" algn="ctr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9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  <a:sym typeface="宋体" panose="02010600030101010101" pitchFamily="2" charset="-122"/>
                </a:endParaRPr>
              </a:p>
            </p:txBody>
          </p:sp>
          <p:sp>
            <p:nvSpPr>
              <p:cNvPr id="44" name="Freeform 1639"/>
              <p:cNvSpPr>
                <a:spLocks noEditPoints="1" noChangeArrowheads="1"/>
              </p:cNvSpPr>
              <p:nvPr/>
            </p:nvSpPr>
            <p:spPr bwMode="auto">
              <a:xfrm>
                <a:off x="7067630" y="4526938"/>
                <a:ext cx="1289058" cy="961984"/>
              </a:xfrm>
              <a:custGeom>
                <a:avLst/>
                <a:gdLst>
                  <a:gd name="T0" fmla="*/ 160 w 174"/>
                  <a:gd name="T1" fmla="*/ 97 h 130"/>
                  <a:gd name="T2" fmla="*/ 14 w 174"/>
                  <a:gd name="T3" fmla="*/ 97 h 130"/>
                  <a:gd name="T4" fmla="*/ 3 w 174"/>
                  <a:gd name="T5" fmla="*/ 118 h 130"/>
                  <a:gd name="T6" fmla="*/ 171 w 174"/>
                  <a:gd name="T7" fmla="*/ 118 h 130"/>
                  <a:gd name="T8" fmla="*/ 160 w 174"/>
                  <a:gd name="T9" fmla="*/ 97 h 130"/>
                  <a:gd name="T10" fmla="*/ 69 w 174"/>
                  <a:gd name="T11" fmla="*/ 113 h 130"/>
                  <a:gd name="T12" fmla="*/ 73 w 174"/>
                  <a:gd name="T13" fmla="*/ 105 h 130"/>
                  <a:gd name="T14" fmla="*/ 101 w 174"/>
                  <a:gd name="T15" fmla="*/ 105 h 130"/>
                  <a:gd name="T16" fmla="*/ 105 w 174"/>
                  <a:gd name="T17" fmla="*/ 113 h 130"/>
                  <a:gd name="T18" fmla="*/ 69 w 174"/>
                  <a:gd name="T19" fmla="*/ 113 h 130"/>
                  <a:gd name="T20" fmla="*/ 157 w 174"/>
                  <a:gd name="T21" fmla="*/ 92 h 130"/>
                  <a:gd name="T22" fmla="*/ 157 w 174"/>
                  <a:gd name="T23" fmla="*/ 92 h 130"/>
                  <a:gd name="T24" fmla="*/ 157 w 174"/>
                  <a:gd name="T25" fmla="*/ 91 h 130"/>
                  <a:gd name="T26" fmla="*/ 157 w 174"/>
                  <a:gd name="T27" fmla="*/ 4 h 130"/>
                  <a:gd name="T28" fmla="*/ 153 w 174"/>
                  <a:gd name="T29" fmla="*/ 0 h 130"/>
                  <a:gd name="T30" fmla="*/ 21 w 174"/>
                  <a:gd name="T31" fmla="*/ 0 h 130"/>
                  <a:gd name="T32" fmla="*/ 17 w 174"/>
                  <a:gd name="T33" fmla="*/ 4 h 130"/>
                  <a:gd name="T34" fmla="*/ 17 w 174"/>
                  <a:gd name="T35" fmla="*/ 91 h 130"/>
                  <a:gd name="T36" fmla="*/ 17 w 174"/>
                  <a:gd name="T37" fmla="*/ 92 h 130"/>
                  <a:gd name="T38" fmla="*/ 17 w 174"/>
                  <a:gd name="T39" fmla="*/ 92 h 130"/>
                  <a:gd name="T40" fmla="*/ 16 w 174"/>
                  <a:gd name="T41" fmla="*/ 92 h 130"/>
                  <a:gd name="T42" fmla="*/ 158 w 174"/>
                  <a:gd name="T43" fmla="*/ 92 h 130"/>
                  <a:gd name="T44" fmla="*/ 157 w 174"/>
                  <a:gd name="T45" fmla="*/ 92 h 130"/>
                  <a:gd name="T46" fmla="*/ 147 w 174"/>
                  <a:gd name="T47" fmla="*/ 85 h 130"/>
                  <a:gd name="T48" fmla="*/ 27 w 174"/>
                  <a:gd name="T49" fmla="*/ 85 h 130"/>
                  <a:gd name="T50" fmla="*/ 27 w 174"/>
                  <a:gd name="T51" fmla="*/ 10 h 130"/>
                  <a:gd name="T52" fmla="*/ 147 w 174"/>
                  <a:gd name="T53" fmla="*/ 10 h 130"/>
                  <a:gd name="T54" fmla="*/ 147 w 174"/>
                  <a:gd name="T55" fmla="*/ 85 h 130"/>
                  <a:gd name="T56" fmla="*/ 173 w 174"/>
                  <a:gd name="T57" fmla="*/ 123 h 130"/>
                  <a:gd name="T58" fmla="*/ 1 w 174"/>
                  <a:gd name="T59" fmla="*/ 123 h 130"/>
                  <a:gd name="T60" fmla="*/ 0 w 174"/>
                  <a:gd name="T61" fmla="*/ 124 h 130"/>
                  <a:gd name="T62" fmla="*/ 4 w 174"/>
                  <a:gd name="T63" fmla="*/ 130 h 130"/>
                  <a:gd name="T64" fmla="*/ 170 w 174"/>
                  <a:gd name="T65" fmla="*/ 130 h 130"/>
                  <a:gd name="T66" fmla="*/ 174 w 174"/>
                  <a:gd name="T67" fmla="*/ 124 h 130"/>
                  <a:gd name="T68" fmla="*/ 173 w 174"/>
                  <a:gd name="T69" fmla="*/ 123 h 13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74"/>
                  <a:gd name="T106" fmla="*/ 0 h 130"/>
                  <a:gd name="T107" fmla="*/ 174 w 174"/>
                  <a:gd name="T108" fmla="*/ 130 h 13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74" h="130">
                    <a:moveTo>
                      <a:pt x="160" y="97"/>
                    </a:moveTo>
                    <a:cubicBezTo>
                      <a:pt x="14" y="97"/>
                      <a:pt x="14" y="97"/>
                      <a:pt x="14" y="97"/>
                    </a:cubicBezTo>
                    <a:cubicBezTo>
                      <a:pt x="3" y="118"/>
                      <a:pt x="3" y="118"/>
                      <a:pt x="3" y="118"/>
                    </a:cubicBezTo>
                    <a:cubicBezTo>
                      <a:pt x="171" y="118"/>
                      <a:pt x="171" y="118"/>
                      <a:pt x="171" y="118"/>
                    </a:cubicBezTo>
                    <a:lnTo>
                      <a:pt x="160" y="97"/>
                    </a:lnTo>
                    <a:close/>
                    <a:moveTo>
                      <a:pt x="69" y="113"/>
                    </a:moveTo>
                    <a:cubicBezTo>
                      <a:pt x="73" y="105"/>
                      <a:pt x="73" y="105"/>
                      <a:pt x="73" y="105"/>
                    </a:cubicBezTo>
                    <a:cubicBezTo>
                      <a:pt x="101" y="105"/>
                      <a:pt x="101" y="105"/>
                      <a:pt x="101" y="105"/>
                    </a:cubicBezTo>
                    <a:cubicBezTo>
                      <a:pt x="105" y="113"/>
                      <a:pt x="105" y="113"/>
                      <a:pt x="105" y="113"/>
                    </a:cubicBezTo>
                    <a:lnTo>
                      <a:pt x="69" y="113"/>
                    </a:lnTo>
                    <a:close/>
                    <a:moveTo>
                      <a:pt x="157" y="92"/>
                    </a:moveTo>
                    <a:cubicBezTo>
                      <a:pt x="157" y="92"/>
                      <a:pt x="157" y="92"/>
                      <a:pt x="157" y="92"/>
                    </a:cubicBezTo>
                    <a:cubicBezTo>
                      <a:pt x="157" y="92"/>
                      <a:pt x="157" y="92"/>
                      <a:pt x="157" y="91"/>
                    </a:cubicBezTo>
                    <a:cubicBezTo>
                      <a:pt x="157" y="4"/>
                      <a:pt x="157" y="4"/>
                      <a:pt x="157" y="4"/>
                    </a:cubicBezTo>
                    <a:cubicBezTo>
                      <a:pt x="157" y="2"/>
                      <a:pt x="156" y="0"/>
                      <a:pt x="153" y="0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18" y="0"/>
                      <a:pt x="17" y="2"/>
                      <a:pt x="17" y="4"/>
                    </a:cubicBezTo>
                    <a:cubicBezTo>
                      <a:pt x="17" y="91"/>
                      <a:pt x="17" y="91"/>
                      <a:pt x="17" y="91"/>
                    </a:cubicBezTo>
                    <a:cubicBezTo>
                      <a:pt x="17" y="92"/>
                      <a:pt x="17" y="92"/>
                      <a:pt x="17" y="92"/>
                    </a:cubicBezTo>
                    <a:cubicBezTo>
                      <a:pt x="17" y="92"/>
                      <a:pt x="17" y="92"/>
                      <a:pt x="17" y="92"/>
                    </a:cubicBezTo>
                    <a:cubicBezTo>
                      <a:pt x="16" y="92"/>
                      <a:pt x="16" y="92"/>
                      <a:pt x="16" y="92"/>
                    </a:cubicBezTo>
                    <a:cubicBezTo>
                      <a:pt x="158" y="92"/>
                      <a:pt x="158" y="92"/>
                      <a:pt x="158" y="92"/>
                    </a:cubicBezTo>
                    <a:lnTo>
                      <a:pt x="157" y="92"/>
                    </a:lnTo>
                    <a:close/>
                    <a:moveTo>
                      <a:pt x="147" y="85"/>
                    </a:moveTo>
                    <a:cubicBezTo>
                      <a:pt x="27" y="85"/>
                      <a:pt x="27" y="85"/>
                      <a:pt x="27" y="85"/>
                    </a:cubicBezTo>
                    <a:cubicBezTo>
                      <a:pt x="27" y="10"/>
                      <a:pt x="27" y="10"/>
                      <a:pt x="27" y="10"/>
                    </a:cubicBezTo>
                    <a:cubicBezTo>
                      <a:pt x="147" y="10"/>
                      <a:pt x="147" y="10"/>
                      <a:pt x="147" y="10"/>
                    </a:cubicBezTo>
                    <a:lnTo>
                      <a:pt x="147" y="85"/>
                    </a:lnTo>
                    <a:close/>
                    <a:moveTo>
                      <a:pt x="173" y="123"/>
                    </a:moveTo>
                    <a:cubicBezTo>
                      <a:pt x="1" y="123"/>
                      <a:pt x="1" y="123"/>
                      <a:pt x="1" y="123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0" y="126"/>
                      <a:pt x="2" y="130"/>
                      <a:pt x="4" y="130"/>
                    </a:cubicBezTo>
                    <a:cubicBezTo>
                      <a:pt x="170" y="130"/>
                      <a:pt x="170" y="130"/>
                      <a:pt x="170" y="130"/>
                    </a:cubicBezTo>
                    <a:cubicBezTo>
                      <a:pt x="172" y="130"/>
                      <a:pt x="174" y="126"/>
                      <a:pt x="174" y="124"/>
                    </a:cubicBezTo>
                    <a:lnTo>
                      <a:pt x="173" y="123"/>
                    </a:lnTo>
                    <a:close/>
                  </a:path>
                </a:pathLst>
              </a:custGeom>
              <a:solidFill>
                <a:sysClr val="windowText" lastClr="000000">
                  <a:lumMod val="50000"/>
                  <a:lumOff val="50000"/>
                </a:sys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mpd="sng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9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  <a:sym typeface="宋体" panose="02010600030101010101" pitchFamily="2" charset="-122"/>
                </a:endParaRPr>
              </a:p>
            </p:txBody>
          </p:sp>
        </p:grpSp>
        <p:grpSp>
          <p:nvGrpSpPr>
            <p:cNvPr id="40" name="组合 39"/>
            <p:cNvGrpSpPr/>
            <p:nvPr/>
          </p:nvGrpSpPr>
          <p:grpSpPr>
            <a:xfrm>
              <a:off x="6048919" y="2439906"/>
              <a:ext cx="1235243" cy="1235243"/>
              <a:chOff x="3314615" y="2439906"/>
              <a:chExt cx="1235243" cy="1235243"/>
            </a:xfrm>
          </p:grpSpPr>
          <p:sp>
            <p:nvSpPr>
              <p:cNvPr id="41" name="椭圆 11"/>
              <p:cNvSpPr>
                <a:spLocks noChangeArrowheads="1"/>
              </p:cNvSpPr>
              <p:nvPr/>
            </p:nvSpPr>
            <p:spPr bwMode="auto">
              <a:xfrm>
                <a:off x="3314615" y="2439906"/>
                <a:ext cx="1235243" cy="1235243"/>
              </a:xfrm>
              <a:prstGeom prst="ellipse">
                <a:avLst/>
              </a:prstGeom>
              <a:solidFill>
                <a:sysClr val="window" lastClr="FFFFFF">
                  <a:lumMod val="65000"/>
                </a:sysClr>
              </a:solidFill>
              <a:ln w="57150" cap="flat" cmpd="sng">
                <a:solidFill>
                  <a:sysClr val="windowText" lastClr="000000">
                    <a:lumMod val="85000"/>
                    <a:lumOff val="15000"/>
                  </a:sysClr>
                </a:solidFill>
                <a:bevel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ctr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9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  <a:sym typeface="宋体" panose="02010600030101010101" pitchFamily="2" charset="-122"/>
                </a:endParaRPr>
              </a:p>
            </p:txBody>
          </p:sp>
          <p:sp>
            <p:nvSpPr>
              <p:cNvPr id="42" name="文本框 135"/>
              <p:cNvSpPr>
                <a:spLocks noChangeArrowheads="1"/>
              </p:cNvSpPr>
              <p:nvPr/>
            </p:nvSpPr>
            <p:spPr bwMode="auto">
              <a:xfrm>
                <a:off x="3634104" y="2872861"/>
                <a:ext cx="686749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9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itchFamily="34" charset="-122"/>
                    <a:sym typeface="微软雅黑" panose="020B0503020204020204" pitchFamily="34" charset="-122"/>
                  </a:rPr>
                  <a:t>35%</a:t>
                </a:r>
                <a:endParaRPr kumimoji="0" lang="zh-CN" altLang="en-US" sz="19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  <a:sym typeface="微软雅黑" panose="020B0503020204020204" pitchFamily="34" charset="-122"/>
                </a:endParaRPr>
              </a:p>
            </p:txBody>
          </p:sp>
        </p:grpSp>
      </p:grpSp>
      <p:sp>
        <p:nvSpPr>
          <p:cNvPr id="45" name="矩形 44"/>
          <p:cNvSpPr/>
          <p:nvPr/>
        </p:nvSpPr>
        <p:spPr>
          <a:xfrm>
            <a:off x="2387517" y="4954300"/>
            <a:ext cx="2619191" cy="582473"/>
          </a:xfrm>
          <a:prstGeom prst="rect">
            <a:avLst/>
          </a:prstGeom>
        </p:spPr>
        <p:txBody>
          <a:bodyPr wrap="none" lIns="96780" tIns="48390" rIns="96780" bIns="48390">
            <a:spAutoFit/>
          </a:bodyPr>
          <a:lstStyle/>
          <a:p>
            <a:pPr algn="ctr" defTabSz="967801">
              <a:lnSpc>
                <a:spcPct val="150000"/>
              </a:lnSpc>
            </a:pPr>
            <a:r>
              <a:rPr lang="zh-CN" altLang="en-US" sz="700" dirty="0">
                <a:solidFill>
                  <a:prstClr val="white"/>
                </a:solidFill>
                <a:latin typeface="微软雅黑" pitchFamily="34" charset="-122"/>
              </a:rPr>
              <a:t>不记得童年的时光如何流过，不想记得青春的轮廓，</a:t>
            </a:r>
          </a:p>
          <a:p>
            <a:pPr algn="ctr" defTabSz="967801">
              <a:lnSpc>
                <a:spcPct val="150000"/>
              </a:lnSpc>
            </a:pPr>
            <a:r>
              <a:rPr lang="zh-CN" altLang="en-US" sz="700" dirty="0">
                <a:solidFill>
                  <a:prstClr val="white"/>
                </a:solidFill>
                <a:latin typeface="微软雅黑" pitchFamily="34" charset="-122"/>
              </a:rPr>
              <a:t>童年的我只知道时光流，青春的我只知道专注看好自己的路，</a:t>
            </a:r>
          </a:p>
          <a:p>
            <a:pPr algn="ctr" defTabSz="967801">
              <a:lnSpc>
                <a:spcPct val="150000"/>
              </a:lnSpc>
            </a:pPr>
            <a:r>
              <a:rPr lang="zh-CN" altLang="en-US" sz="700" dirty="0">
                <a:solidFill>
                  <a:prstClr val="white"/>
                </a:solidFill>
                <a:latin typeface="微软雅黑" pitchFamily="34" charset="-122"/>
              </a:rPr>
              <a:t>当童年没有记忆，当青春过后，我才知道平平淡淡才是真，</a:t>
            </a:r>
          </a:p>
        </p:txBody>
      </p:sp>
      <p:sp>
        <p:nvSpPr>
          <p:cNvPr id="46" name="矩形 45"/>
          <p:cNvSpPr/>
          <p:nvPr/>
        </p:nvSpPr>
        <p:spPr>
          <a:xfrm>
            <a:off x="7311622" y="4954300"/>
            <a:ext cx="2619191" cy="582473"/>
          </a:xfrm>
          <a:prstGeom prst="rect">
            <a:avLst/>
          </a:prstGeom>
        </p:spPr>
        <p:txBody>
          <a:bodyPr wrap="none" lIns="96780" tIns="48390" rIns="96780" bIns="48390">
            <a:spAutoFit/>
          </a:bodyPr>
          <a:lstStyle/>
          <a:p>
            <a:pPr algn="ctr" defTabSz="967801">
              <a:lnSpc>
                <a:spcPct val="150000"/>
              </a:lnSpc>
            </a:pPr>
            <a:r>
              <a:rPr lang="zh-CN" altLang="en-US" sz="700" dirty="0">
                <a:solidFill>
                  <a:prstClr val="white"/>
                </a:solidFill>
                <a:latin typeface="微软雅黑" pitchFamily="34" charset="-122"/>
              </a:rPr>
              <a:t>不记得童年的时光如何流过，不想记得青春的轮廓，</a:t>
            </a:r>
          </a:p>
          <a:p>
            <a:pPr algn="ctr" defTabSz="967801">
              <a:lnSpc>
                <a:spcPct val="150000"/>
              </a:lnSpc>
            </a:pPr>
            <a:r>
              <a:rPr lang="zh-CN" altLang="en-US" sz="700" dirty="0">
                <a:solidFill>
                  <a:prstClr val="white"/>
                </a:solidFill>
                <a:latin typeface="微软雅黑" pitchFamily="34" charset="-122"/>
              </a:rPr>
              <a:t>童年的我只知道时光流，青春的我只知道专注看好自己的路，</a:t>
            </a:r>
          </a:p>
          <a:p>
            <a:pPr algn="ctr" defTabSz="967801">
              <a:lnSpc>
                <a:spcPct val="150000"/>
              </a:lnSpc>
            </a:pPr>
            <a:r>
              <a:rPr lang="zh-CN" altLang="en-US" sz="700" dirty="0">
                <a:solidFill>
                  <a:prstClr val="white"/>
                </a:solidFill>
                <a:latin typeface="微软雅黑" pitchFamily="34" charset="-122"/>
              </a:rPr>
              <a:t>当童年没有记忆，当青春过后，我才知道平平淡淡才是真，</a:t>
            </a:r>
          </a:p>
        </p:txBody>
      </p:sp>
      <p:grpSp>
        <p:nvGrpSpPr>
          <p:cNvPr id="47" name="组合 46"/>
          <p:cNvGrpSpPr/>
          <p:nvPr/>
        </p:nvGrpSpPr>
        <p:grpSpPr>
          <a:xfrm>
            <a:off x="4985573" y="952471"/>
            <a:ext cx="2224027" cy="602179"/>
            <a:chOff x="4715018" y="1241468"/>
            <a:chExt cx="2101274" cy="568872"/>
          </a:xfrm>
        </p:grpSpPr>
        <p:sp>
          <p:nvSpPr>
            <p:cNvPr id="48" name="TextBox 47"/>
            <p:cNvSpPr txBox="1"/>
            <p:nvPr/>
          </p:nvSpPr>
          <p:spPr>
            <a:xfrm>
              <a:off x="4903881" y="1325849"/>
              <a:ext cx="17235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竞争对手分析</a:t>
              </a:r>
              <a:endPara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4715018" y="1241468"/>
              <a:ext cx="2101274" cy="568872"/>
            </a:xfrm>
            <a:prstGeom prst="rect">
              <a:avLst/>
            </a:prstGeom>
            <a:noFill/>
            <a:ln w="28575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60018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eelOff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5" grpId="0"/>
      <p:bldP spid="4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76"/>
          <p:cNvSpPr txBox="1"/>
          <p:nvPr/>
        </p:nvSpPr>
        <p:spPr>
          <a:xfrm>
            <a:off x="5298889" y="2304509"/>
            <a:ext cx="1569661" cy="646331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dirty="0" smtClean="0">
                <a:solidFill>
                  <a:prstClr val="white"/>
                </a:solidFill>
                <a:cs typeface="+mn-ea"/>
                <a:sym typeface="+mn-lt"/>
              </a:rPr>
              <a:t>第三章</a:t>
            </a:r>
            <a:endParaRPr lang="zh-CN" altLang="en-US" sz="36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3" name="文本框 21"/>
          <p:cNvSpPr txBox="1"/>
          <p:nvPr/>
        </p:nvSpPr>
        <p:spPr>
          <a:xfrm>
            <a:off x="2353171" y="4365104"/>
            <a:ext cx="7519154" cy="343235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1400" dirty="0">
                <a:solidFill>
                  <a:prstClr val="white"/>
                </a:solidFill>
                <a:cs typeface="+mn-ea"/>
                <a:sym typeface="+mn-lt"/>
              </a:rPr>
              <a:t>Competitive Advantage</a:t>
            </a:r>
          </a:p>
        </p:txBody>
      </p:sp>
      <p:sp>
        <p:nvSpPr>
          <p:cNvPr id="27" name="TextBox 76"/>
          <p:cNvSpPr txBox="1"/>
          <p:nvPr/>
        </p:nvSpPr>
        <p:spPr>
          <a:xfrm>
            <a:off x="2584357" y="3273251"/>
            <a:ext cx="6696744" cy="769441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dirty="0">
                <a:solidFill>
                  <a:prstClr val="white"/>
                </a:solidFill>
                <a:cs typeface="+mn-ea"/>
                <a:sym typeface="+mn-lt"/>
              </a:rPr>
              <a:t>竞岗优势</a:t>
            </a:r>
          </a:p>
        </p:txBody>
      </p:sp>
      <p:cxnSp>
        <p:nvCxnSpPr>
          <p:cNvPr id="8" name="直接连接符 7"/>
          <p:cNvCxnSpPr>
            <a:endCxn id="19" idx="0"/>
          </p:cNvCxnSpPr>
          <p:nvPr/>
        </p:nvCxnSpPr>
        <p:spPr>
          <a:xfrm flipH="1">
            <a:off x="6083720" y="0"/>
            <a:ext cx="34773" cy="230450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6065946" y="4925237"/>
            <a:ext cx="31642" cy="20971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1264488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3" grpId="0" animBg="1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 flipH="1">
            <a:off x="1347378" y="1810007"/>
            <a:ext cx="7812125" cy="3239576"/>
          </a:xfrm>
          <a:prstGeom prst="rect">
            <a:avLst/>
          </a:prstGeom>
          <a:noFill/>
          <a:ln w="44450" cap="sq" cmpd="sng" algn="ctr">
            <a:solidFill>
              <a:srgbClr val="5F5F5F"/>
            </a:solidFill>
            <a:prstDash val="solid"/>
            <a:bevel/>
          </a:ln>
          <a:effectLst/>
        </p:spPr>
        <p:txBody>
          <a:bodyPr lIns="96780" tIns="48390" rIns="96780" bIns="48390" rtlCol="0" anchor="ctr"/>
          <a:lstStyle/>
          <a:p>
            <a:pPr marL="0" marR="0" lvl="0" indent="0" algn="ctr" defTabSz="96780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9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73251" y="2492896"/>
            <a:ext cx="5735428" cy="2129050"/>
          </a:xfrm>
          <a:prstGeom prst="rect">
            <a:avLst/>
          </a:prstGeom>
          <a:noFill/>
        </p:spPr>
        <p:txBody>
          <a:bodyPr wrap="none" lIns="96780" tIns="48390" rIns="96780" bIns="48390" rtlCol="0">
            <a:spAutoFit/>
          </a:bodyPr>
          <a:lstStyle/>
          <a:p>
            <a:pPr defTabSz="967801">
              <a:lnSpc>
                <a:spcPct val="200000"/>
              </a:lnSpc>
            </a:pPr>
            <a:r>
              <a:rPr lang="zh-CN" altLang="en-US" sz="1600" dirty="0">
                <a:solidFill>
                  <a:prstClr val="white"/>
                </a:solidFill>
                <a:latin typeface="微软雅黑" pitchFamily="34" charset="-122"/>
              </a:rPr>
              <a:t>不记得童年的时光如何流过，不想记得青春的轮廓，</a:t>
            </a:r>
          </a:p>
          <a:p>
            <a:pPr defTabSz="967801">
              <a:lnSpc>
                <a:spcPct val="200000"/>
              </a:lnSpc>
            </a:pPr>
            <a:r>
              <a:rPr lang="zh-CN" altLang="en-US" sz="1600" dirty="0">
                <a:solidFill>
                  <a:prstClr val="white"/>
                </a:solidFill>
                <a:latin typeface="微软雅黑" pitchFamily="34" charset="-122"/>
              </a:rPr>
              <a:t>童年的我只知道时光流，青春的我只知道专注看好自己的路，</a:t>
            </a:r>
          </a:p>
          <a:p>
            <a:pPr defTabSz="967801">
              <a:lnSpc>
                <a:spcPct val="200000"/>
              </a:lnSpc>
            </a:pPr>
            <a:r>
              <a:rPr lang="zh-CN" altLang="en-US" sz="1600" dirty="0">
                <a:solidFill>
                  <a:prstClr val="white"/>
                </a:solidFill>
                <a:latin typeface="微软雅黑" pitchFamily="34" charset="-122"/>
              </a:rPr>
              <a:t>当童年没有记忆，当青春过后，我才知道平平淡淡才是真，</a:t>
            </a:r>
          </a:p>
          <a:p>
            <a:pPr defTabSz="967801">
              <a:lnSpc>
                <a:spcPct val="200000"/>
              </a:lnSpc>
            </a:pPr>
            <a:r>
              <a:rPr lang="zh-CN" altLang="en-US" sz="1600" dirty="0">
                <a:solidFill>
                  <a:prstClr val="white"/>
                </a:solidFill>
                <a:latin typeface="微软雅黑" pitchFamily="34" charset="-122"/>
              </a:rPr>
              <a:t>只要美好的童年，绚丽的青春。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-2477016" y="952470"/>
            <a:ext cx="4954031" cy="4954646"/>
            <a:chOff x="9194022" y="899788"/>
            <a:chExt cx="4680598" cy="4680598"/>
          </a:xfrm>
        </p:grpSpPr>
        <p:sp>
          <p:nvSpPr>
            <p:cNvPr id="10" name="椭圆 9"/>
            <p:cNvSpPr/>
            <p:nvPr/>
          </p:nvSpPr>
          <p:spPr>
            <a:xfrm>
              <a:off x="9194022" y="899788"/>
              <a:ext cx="4680598" cy="4680598"/>
            </a:xfrm>
            <a:prstGeom prst="ellipse">
              <a:avLst/>
            </a:prstGeom>
            <a:solidFill>
              <a:sysClr val="windowText" lastClr="000000">
                <a:lumMod val="85000"/>
                <a:lumOff val="15000"/>
              </a:sysClr>
            </a:solidFill>
            <a:ln w="444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541520" y="2700018"/>
              <a:ext cx="4037971" cy="206931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rmAutofit fontScale="70000" lnSpcReduction="20000"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方正清刻本悦宋简体" pitchFamily="2" charset="-122"/>
                  <a:ea typeface="方正清刻本悦宋简体" pitchFamily="2" charset="-122"/>
                </a:rPr>
                <a:t>THREE</a:t>
              </a:r>
              <a:endParaRPr kumimoji="0" lang="zh-CN" altLang="en-US" sz="16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方正清刻本悦宋简体" pitchFamily="2" charset="-122"/>
                <a:ea typeface="方正清刻本悦宋简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08604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eelOff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10761931" y="1996373"/>
            <a:ext cx="1433244" cy="2866844"/>
            <a:chOff x="10237788" y="1897063"/>
            <a:chExt cx="1354138" cy="2708275"/>
          </a:xfrm>
        </p:grpSpPr>
        <p:sp>
          <p:nvSpPr>
            <p:cNvPr id="35" name="Freeform 19"/>
            <p:cNvSpPr>
              <a:spLocks/>
            </p:cNvSpPr>
            <p:nvPr/>
          </p:nvSpPr>
          <p:spPr bwMode="auto">
            <a:xfrm>
              <a:off x="10237788" y="1897063"/>
              <a:ext cx="1354138" cy="2708275"/>
            </a:xfrm>
            <a:custGeom>
              <a:avLst/>
              <a:gdLst>
                <a:gd name="T0" fmla="*/ 3744 w 3744"/>
                <a:gd name="T1" fmla="*/ 0 h 7488"/>
                <a:gd name="T2" fmla="*/ 0 w 3744"/>
                <a:gd name="T3" fmla="*/ 3744 h 7488"/>
                <a:gd name="T4" fmla="*/ 3744 w 3744"/>
                <a:gd name="T5" fmla="*/ 7488 h 7488"/>
                <a:gd name="T6" fmla="*/ 3744 w 3744"/>
                <a:gd name="T7" fmla="*/ 0 h 7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4" h="7488">
                  <a:moveTo>
                    <a:pt x="3744" y="0"/>
                  </a:moveTo>
                  <a:cubicBezTo>
                    <a:pt x="1676" y="0"/>
                    <a:pt x="0" y="1676"/>
                    <a:pt x="0" y="3744"/>
                  </a:cubicBezTo>
                  <a:cubicBezTo>
                    <a:pt x="0" y="5812"/>
                    <a:pt x="1676" y="7488"/>
                    <a:pt x="3744" y="7488"/>
                  </a:cubicBezTo>
                  <a:lnTo>
                    <a:pt x="3744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36" name="Freeform 20"/>
            <p:cNvSpPr>
              <a:spLocks/>
            </p:cNvSpPr>
            <p:nvPr/>
          </p:nvSpPr>
          <p:spPr bwMode="auto">
            <a:xfrm>
              <a:off x="10271126" y="1930400"/>
              <a:ext cx="1320800" cy="2641600"/>
            </a:xfrm>
            <a:custGeom>
              <a:avLst/>
              <a:gdLst>
                <a:gd name="T0" fmla="*/ 3651 w 3651"/>
                <a:gd name="T1" fmla="*/ 0 h 7302"/>
                <a:gd name="T2" fmla="*/ 0 w 3651"/>
                <a:gd name="T3" fmla="*/ 3651 h 7302"/>
                <a:gd name="T4" fmla="*/ 3651 w 3651"/>
                <a:gd name="T5" fmla="*/ 7302 h 7302"/>
                <a:gd name="T6" fmla="*/ 3651 w 3651"/>
                <a:gd name="T7" fmla="*/ 0 h 7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51" h="7302">
                  <a:moveTo>
                    <a:pt x="3651" y="0"/>
                  </a:moveTo>
                  <a:cubicBezTo>
                    <a:pt x="1635" y="0"/>
                    <a:pt x="0" y="1634"/>
                    <a:pt x="0" y="3651"/>
                  </a:cubicBezTo>
                  <a:cubicBezTo>
                    <a:pt x="0" y="5668"/>
                    <a:pt x="1635" y="7302"/>
                    <a:pt x="3651" y="7302"/>
                  </a:cubicBezTo>
                  <a:lnTo>
                    <a:pt x="3651" y="0"/>
                  </a:ln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37" name="Freeform 21"/>
            <p:cNvSpPr>
              <a:spLocks/>
            </p:cNvSpPr>
            <p:nvPr/>
          </p:nvSpPr>
          <p:spPr bwMode="auto">
            <a:xfrm>
              <a:off x="10966451" y="3171825"/>
              <a:ext cx="93663" cy="158750"/>
            </a:xfrm>
            <a:custGeom>
              <a:avLst/>
              <a:gdLst>
                <a:gd name="T0" fmla="*/ 39 w 259"/>
                <a:gd name="T1" fmla="*/ 0 h 438"/>
                <a:gd name="T2" fmla="*/ 259 w 259"/>
                <a:gd name="T3" fmla="*/ 219 h 438"/>
                <a:gd name="T4" fmla="*/ 39 w 259"/>
                <a:gd name="T5" fmla="*/ 438 h 438"/>
                <a:gd name="T6" fmla="*/ 0 w 259"/>
                <a:gd name="T7" fmla="*/ 399 h 438"/>
                <a:gd name="T8" fmla="*/ 181 w 259"/>
                <a:gd name="T9" fmla="*/ 219 h 438"/>
                <a:gd name="T10" fmla="*/ 0 w 259"/>
                <a:gd name="T11" fmla="*/ 39 h 438"/>
                <a:gd name="T12" fmla="*/ 39 w 259"/>
                <a:gd name="T13" fmla="*/ 0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9" h="438">
                  <a:moveTo>
                    <a:pt x="39" y="0"/>
                  </a:moveTo>
                  <a:lnTo>
                    <a:pt x="259" y="219"/>
                  </a:lnTo>
                  <a:lnTo>
                    <a:pt x="39" y="438"/>
                  </a:lnTo>
                  <a:lnTo>
                    <a:pt x="0" y="399"/>
                  </a:lnTo>
                  <a:lnTo>
                    <a:pt x="181" y="219"/>
                  </a:lnTo>
                  <a:lnTo>
                    <a:pt x="0" y="39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1943361" y="1710641"/>
            <a:ext cx="2224027" cy="602179"/>
            <a:chOff x="1836099" y="1832371"/>
            <a:chExt cx="2101274" cy="568872"/>
          </a:xfrm>
        </p:grpSpPr>
        <p:sp>
          <p:nvSpPr>
            <p:cNvPr id="39" name="TextBox 38"/>
            <p:cNvSpPr txBox="1"/>
            <p:nvPr/>
          </p:nvSpPr>
          <p:spPr>
            <a:xfrm>
              <a:off x="2024962" y="1916752"/>
              <a:ext cx="17235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专业素质良好</a:t>
              </a:r>
              <a:endPara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1836099" y="1832371"/>
              <a:ext cx="2101274" cy="568872"/>
            </a:xfrm>
            <a:prstGeom prst="rect">
              <a:avLst/>
            </a:prstGeom>
            <a:noFill/>
            <a:ln w="28575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</p:grpSp>
      <p:pic>
        <p:nvPicPr>
          <p:cNvPr id="41" name="Group 33"/>
          <p:cNvPicPr>
            <a:picLocks noChangeArrowheads="1"/>
          </p:cNvPicPr>
          <p:nvPr/>
        </p:nvPicPr>
        <p:blipFill>
          <a:blip r:embed="rId3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0810" y="2017394"/>
            <a:ext cx="3885184" cy="4842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2" name="组合 41"/>
          <p:cNvGrpSpPr/>
          <p:nvPr/>
        </p:nvGrpSpPr>
        <p:grpSpPr>
          <a:xfrm>
            <a:off x="7700703" y="1558854"/>
            <a:ext cx="645399" cy="647012"/>
            <a:chOff x="7275670" y="1472631"/>
            <a:chExt cx="609777" cy="611225"/>
          </a:xfrm>
        </p:grpSpPr>
        <p:sp>
          <p:nvSpPr>
            <p:cNvPr id="43" name="Freeform 13"/>
            <p:cNvSpPr>
              <a:spLocks/>
            </p:cNvSpPr>
            <p:nvPr/>
          </p:nvSpPr>
          <p:spPr bwMode="auto">
            <a:xfrm flipV="1">
              <a:off x="7275670" y="1472631"/>
              <a:ext cx="609777" cy="611225"/>
            </a:xfrm>
            <a:custGeom>
              <a:avLst/>
              <a:gdLst>
                <a:gd name="T0" fmla="*/ 0 w 905504"/>
                <a:gd name="T1" fmla="*/ 334963 h 905504"/>
                <a:gd name="T2" fmla="*/ 97876 w 905504"/>
                <a:gd name="T3" fmla="*/ 98108 h 905504"/>
                <a:gd name="T4" fmla="*/ 334169 w 905504"/>
                <a:gd name="T5" fmla="*/ 0 h 905504"/>
                <a:gd name="T6" fmla="*/ 570462 w 905504"/>
                <a:gd name="T7" fmla="*/ 98108 h 905504"/>
                <a:gd name="T8" fmla="*/ 668338 w 905504"/>
                <a:gd name="T9" fmla="*/ 334963 h 905504"/>
                <a:gd name="T10" fmla="*/ 570462 w 905504"/>
                <a:gd name="T11" fmla="*/ 571817 h 905504"/>
                <a:gd name="T12" fmla="*/ 334169 w 905504"/>
                <a:gd name="T13" fmla="*/ 669925 h 905504"/>
                <a:gd name="T14" fmla="*/ 97876 w 905504"/>
                <a:gd name="T15" fmla="*/ 571817 h 905504"/>
                <a:gd name="T16" fmla="*/ 0 w 905504"/>
                <a:gd name="T17" fmla="*/ 334963 h 9055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05504" h="905504">
                  <a:moveTo>
                    <a:pt x="0" y="452752"/>
                  </a:moveTo>
                  <a:cubicBezTo>
                    <a:pt x="0" y="332675"/>
                    <a:pt x="47701" y="217515"/>
                    <a:pt x="132608" y="132608"/>
                  </a:cubicBezTo>
                  <a:cubicBezTo>
                    <a:pt x="217516" y="47701"/>
                    <a:pt x="332675" y="0"/>
                    <a:pt x="452752" y="0"/>
                  </a:cubicBezTo>
                  <a:cubicBezTo>
                    <a:pt x="572829" y="0"/>
                    <a:pt x="687989" y="47701"/>
                    <a:pt x="772896" y="132608"/>
                  </a:cubicBezTo>
                  <a:cubicBezTo>
                    <a:pt x="857803" y="217516"/>
                    <a:pt x="905504" y="332675"/>
                    <a:pt x="905504" y="452752"/>
                  </a:cubicBezTo>
                  <a:cubicBezTo>
                    <a:pt x="905504" y="572829"/>
                    <a:pt x="857803" y="687989"/>
                    <a:pt x="772896" y="772896"/>
                  </a:cubicBezTo>
                  <a:cubicBezTo>
                    <a:pt x="687988" y="857803"/>
                    <a:pt x="572829" y="905504"/>
                    <a:pt x="452752" y="905504"/>
                  </a:cubicBezTo>
                  <a:cubicBezTo>
                    <a:pt x="332675" y="905504"/>
                    <a:pt x="217515" y="857803"/>
                    <a:pt x="132608" y="772896"/>
                  </a:cubicBezTo>
                  <a:cubicBezTo>
                    <a:pt x="47701" y="687988"/>
                    <a:pt x="0" y="572829"/>
                    <a:pt x="0" y="452752"/>
                  </a:cubicBezTo>
                  <a:close/>
                </a:path>
              </a:pathLst>
            </a:custGeom>
            <a:solidFill>
              <a:sysClr val="window" lastClr="FFFFFF">
                <a:lumMod val="50000"/>
              </a:sysClr>
            </a:solidFill>
            <a:ln>
              <a:noFill/>
            </a:ln>
          </p:spPr>
          <p:txBody>
            <a:bodyPr lIns="243364" tIns="210266" rIns="210266" bIns="121682" anchor="ctr"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44" name="Freeform 5"/>
            <p:cNvSpPr>
              <a:spLocks noEditPoints="1"/>
            </p:cNvSpPr>
            <p:nvPr/>
          </p:nvSpPr>
          <p:spPr bwMode="auto">
            <a:xfrm>
              <a:off x="7413269" y="1616023"/>
              <a:ext cx="334580" cy="324442"/>
            </a:xfrm>
            <a:custGeom>
              <a:avLst/>
              <a:gdLst>
                <a:gd name="T0" fmla="*/ 360269 w 683"/>
                <a:gd name="T1" fmla="*/ 39213 h 662"/>
                <a:gd name="T2" fmla="*/ 305504 w 683"/>
                <a:gd name="T3" fmla="*/ 13429 h 662"/>
                <a:gd name="T4" fmla="*/ 309262 w 683"/>
                <a:gd name="T5" fmla="*/ 2149 h 662"/>
                <a:gd name="T6" fmla="*/ 304430 w 683"/>
                <a:gd name="T7" fmla="*/ 0 h 662"/>
                <a:gd name="T8" fmla="*/ 59597 w 683"/>
                <a:gd name="T9" fmla="*/ 537 h 662"/>
                <a:gd name="T10" fmla="*/ 57450 w 683"/>
                <a:gd name="T11" fmla="*/ 9669 h 662"/>
                <a:gd name="T12" fmla="*/ 55302 w 683"/>
                <a:gd name="T13" fmla="*/ 39213 h 662"/>
                <a:gd name="T14" fmla="*/ 2148 w 683"/>
                <a:gd name="T15" fmla="*/ 41361 h 662"/>
                <a:gd name="T16" fmla="*/ 35973 w 683"/>
                <a:gd name="T17" fmla="*/ 136439 h 662"/>
                <a:gd name="T18" fmla="*/ 129396 w 683"/>
                <a:gd name="T19" fmla="*/ 210567 h 662"/>
                <a:gd name="T20" fmla="*/ 145504 w 683"/>
                <a:gd name="T21" fmla="*/ 238499 h 662"/>
                <a:gd name="T22" fmla="*/ 156779 w 683"/>
                <a:gd name="T23" fmla="*/ 316924 h 662"/>
                <a:gd name="T24" fmla="*/ 136376 w 683"/>
                <a:gd name="T25" fmla="*/ 319073 h 662"/>
                <a:gd name="T26" fmla="*/ 109530 w 683"/>
                <a:gd name="T27" fmla="*/ 337874 h 662"/>
                <a:gd name="T28" fmla="*/ 114363 w 683"/>
                <a:gd name="T29" fmla="*/ 355600 h 662"/>
                <a:gd name="T30" fmla="*/ 257182 w 683"/>
                <a:gd name="T31" fmla="*/ 351303 h 662"/>
                <a:gd name="T32" fmla="*/ 253423 w 683"/>
                <a:gd name="T33" fmla="*/ 331428 h 662"/>
                <a:gd name="T34" fmla="*/ 222282 w 683"/>
                <a:gd name="T35" fmla="*/ 316924 h 662"/>
                <a:gd name="T36" fmla="*/ 223356 w 683"/>
                <a:gd name="T37" fmla="*/ 244408 h 662"/>
                <a:gd name="T38" fmla="*/ 217987 w 683"/>
                <a:gd name="T39" fmla="*/ 234739 h 662"/>
                <a:gd name="T40" fmla="*/ 231410 w 683"/>
                <a:gd name="T41" fmla="*/ 213253 h 662"/>
                <a:gd name="T42" fmla="*/ 244296 w 683"/>
                <a:gd name="T43" fmla="*/ 191766 h 662"/>
                <a:gd name="T44" fmla="*/ 366712 w 683"/>
                <a:gd name="T45" fmla="*/ 45659 h 662"/>
                <a:gd name="T46" fmla="*/ 78389 w 683"/>
                <a:gd name="T47" fmla="*/ 154702 h 662"/>
                <a:gd name="T48" fmla="*/ 51007 w 683"/>
                <a:gd name="T49" fmla="*/ 131067 h 662"/>
                <a:gd name="T50" fmla="*/ 43490 w 683"/>
                <a:gd name="T51" fmla="*/ 123010 h 662"/>
                <a:gd name="T52" fmla="*/ 41879 w 683"/>
                <a:gd name="T53" fmla="*/ 120324 h 662"/>
                <a:gd name="T54" fmla="*/ 23087 w 683"/>
                <a:gd name="T55" fmla="*/ 89169 h 662"/>
                <a:gd name="T56" fmla="*/ 22013 w 683"/>
                <a:gd name="T57" fmla="*/ 86483 h 662"/>
                <a:gd name="T58" fmla="*/ 16107 w 683"/>
                <a:gd name="T59" fmla="*/ 69831 h 662"/>
                <a:gd name="T60" fmla="*/ 12349 w 683"/>
                <a:gd name="T61" fmla="*/ 52105 h 662"/>
                <a:gd name="T62" fmla="*/ 96644 w 683"/>
                <a:gd name="T63" fmla="*/ 164908 h 662"/>
                <a:gd name="T64" fmla="*/ 243222 w 683"/>
                <a:gd name="T65" fmla="*/ 75740 h 662"/>
                <a:gd name="T66" fmla="*/ 221745 w 683"/>
                <a:gd name="T67" fmla="*/ 142885 h 662"/>
                <a:gd name="T68" fmla="*/ 183624 w 683"/>
                <a:gd name="T69" fmla="*/ 119250 h 662"/>
                <a:gd name="T70" fmla="*/ 145504 w 683"/>
                <a:gd name="T71" fmla="*/ 142885 h 662"/>
                <a:gd name="T72" fmla="*/ 123490 w 683"/>
                <a:gd name="T73" fmla="*/ 75740 h 662"/>
                <a:gd name="T74" fmla="*/ 168591 w 683"/>
                <a:gd name="T75" fmla="*/ 72517 h 662"/>
                <a:gd name="T76" fmla="*/ 185235 w 683"/>
                <a:gd name="T77" fmla="*/ 30618 h 662"/>
                <a:gd name="T78" fmla="*/ 242685 w 683"/>
                <a:gd name="T79" fmla="*/ 72517 h 662"/>
                <a:gd name="T80" fmla="*/ 350605 w 683"/>
                <a:gd name="T81" fmla="*/ 55327 h 662"/>
                <a:gd name="T82" fmla="*/ 342551 w 683"/>
                <a:gd name="T83" fmla="*/ 83797 h 662"/>
                <a:gd name="T84" fmla="*/ 340940 w 683"/>
                <a:gd name="T85" fmla="*/ 87557 h 662"/>
                <a:gd name="T86" fmla="*/ 336645 w 683"/>
                <a:gd name="T87" fmla="*/ 96152 h 662"/>
                <a:gd name="T88" fmla="*/ 321074 w 683"/>
                <a:gd name="T89" fmla="*/ 121398 h 662"/>
                <a:gd name="T90" fmla="*/ 317316 w 683"/>
                <a:gd name="T91" fmla="*/ 125695 h 662"/>
                <a:gd name="T92" fmla="*/ 302282 w 683"/>
                <a:gd name="T93" fmla="*/ 141273 h 662"/>
                <a:gd name="T94" fmla="*/ 266846 w 683"/>
                <a:gd name="T95" fmla="*/ 164908 h 662"/>
                <a:gd name="T96" fmla="*/ 351142 w 683"/>
                <a:gd name="T97" fmla="*/ 52105 h 662"/>
                <a:gd name="T98" fmla="*/ 350605 w 683"/>
                <a:gd name="T99" fmla="*/ 55327 h 66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683" h="662">
                  <a:moveTo>
                    <a:pt x="680" y="78"/>
                  </a:moveTo>
                  <a:cubicBezTo>
                    <a:pt x="678" y="75"/>
                    <a:pt x="675" y="73"/>
                    <a:pt x="671" y="73"/>
                  </a:cubicBezTo>
                  <a:cubicBezTo>
                    <a:pt x="580" y="73"/>
                    <a:pt x="580" y="73"/>
                    <a:pt x="580" y="73"/>
                  </a:cubicBezTo>
                  <a:cubicBezTo>
                    <a:pt x="577" y="49"/>
                    <a:pt x="571" y="32"/>
                    <a:pt x="569" y="25"/>
                  </a:cubicBezTo>
                  <a:cubicBezTo>
                    <a:pt x="572" y="23"/>
                    <a:pt x="574" y="20"/>
                    <a:pt x="576" y="18"/>
                  </a:cubicBezTo>
                  <a:cubicBezTo>
                    <a:pt x="580" y="14"/>
                    <a:pt x="580" y="8"/>
                    <a:pt x="576" y="4"/>
                  </a:cubicBezTo>
                  <a:cubicBezTo>
                    <a:pt x="575" y="3"/>
                    <a:pt x="574" y="2"/>
                    <a:pt x="572" y="1"/>
                  </a:cubicBezTo>
                  <a:cubicBezTo>
                    <a:pt x="571" y="1"/>
                    <a:pt x="569" y="0"/>
                    <a:pt x="567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14" y="0"/>
                    <a:pt x="112" y="1"/>
                    <a:pt x="111" y="1"/>
                  </a:cubicBezTo>
                  <a:cubicBezTo>
                    <a:pt x="109" y="2"/>
                    <a:pt x="108" y="3"/>
                    <a:pt x="107" y="4"/>
                  </a:cubicBezTo>
                  <a:cubicBezTo>
                    <a:pt x="103" y="8"/>
                    <a:pt x="103" y="14"/>
                    <a:pt x="107" y="18"/>
                  </a:cubicBezTo>
                  <a:cubicBezTo>
                    <a:pt x="109" y="20"/>
                    <a:pt x="111" y="23"/>
                    <a:pt x="114" y="25"/>
                  </a:cubicBezTo>
                  <a:cubicBezTo>
                    <a:pt x="112" y="32"/>
                    <a:pt x="107" y="49"/>
                    <a:pt x="103" y="73"/>
                  </a:cubicBezTo>
                  <a:cubicBezTo>
                    <a:pt x="13" y="73"/>
                    <a:pt x="13" y="73"/>
                    <a:pt x="13" y="73"/>
                  </a:cubicBezTo>
                  <a:cubicBezTo>
                    <a:pt x="8" y="73"/>
                    <a:pt x="6" y="75"/>
                    <a:pt x="4" y="77"/>
                  </a:cubicBezTo>
                  <a:cubicBezTo>
                    <a:pt x="1" y="79"/>
                    <a:pt x="0" y="82"/>
                    <a:pt x="0" y="85"/>
                  </a:cubicBezTo>
                  <a:cubicBezTo>
                    <a:pt x="5" y="147"/>
                    <a:pt x="28" y="206"/>
                    <a:pt x="67" y="254"/>
                  </a:cubicBezTo>
                  <a:cubicBezTo>
                    <a:pt x="108" y="304"/>
                    <a:pt x="165" y="341"/>
                    <a:pt x="228" y="357"/>
                  </a:cubicBezTo>
                  <a:cubicBezTo>
                    <a:pt x="225" y="368"/>
                    <a:pt x="224" y="385"/>
                    <a:pt x="241" y="392"/>
                  </a:cubicBezTo>
                  <a:cubicBezTo>
                    <a:pt x="253" y="397"/>
                    <a:pt x="266" y="403"/>
                    <a:pt x="275" y="413"/>
                  </a:cubicBezTo>
                  <a:cubicBezTo>
                    <a:pt x="284" y="423"/>
                    <a:pt x="281" y="435"/>
                    <a:pt x="271" y="444"/>
                  </a:cubicBezTo>
                  <a:cubicBezTo>
                    <a:pt x="268" y="447"/>
                    <a:pt x="267" y="450"/>
                    <a:pt x="268" y="455"/>
                  </a:cubicBezTo>
                  <a:cubicBezTo>
                    <a:pt x="292" y="590"/>
                    <a:pt x="292" y="590"/>
                    <a:pt x="292" y="590"/>
                  </a:cubicBezTo>
                  <a:cubicBezTo>
                    <a:pt x="269" y="590"/>
                    <a:pt x="269" y="590"/>
                    <a:pt x="269" y="590"/>
                  </a:cubicBezTo>
                  <a:cubicBezTo>
                    <a:pt x="264" y="590"/>
                    <a:pt x="258" y="591"/>
                    <a:pt x="254" y="594"/>
                  </a:cubicBezTo>
                  <a:cubicBezTo>
                    <a:pt x="212" y="617"/>
                    <a:pt x="212" y="617"/>
                    <a:pt x="212" y="617"/>
                  </a:cubicBezTo>
                  <a:cubicBezTo>
                    <a:pt x="208" y="619"/>
                    <a:pt x="204" y="624"/>
                    <a:pt x="204" y="629"/>
                  </a:cubicBezTo>
                  <a:cubicBezTo>
                    <a:pt x="204" y="654"/>
                    <a:pt x="204" y="654"/>
                    <a:pt x="204" y="654"/>
                  </a:cubicBezTo>
                  <a:cubicBezTo>
                    <a:pt x="204" y="659"/>
                    <a:pt x="208" y="662"/>
                    <a:pt x="213" y="662"/>
                  </a:cubicBezTo>
                  <a:cubicBezTo>
                    <a:pt x="471" y="662"/>
                    <a:pt x="471" y="662"/>
                    <a:pt x="471" y="662"/>
                  </a:cubicBezTo>
                  <a:cubicBezTo>
                    <a:pt x="475" y="662"/>
                    <a:pt x="479" y="659"/>
                    <a:pt x="479" y="654"/>
                  </a:cubicBezTo>
                  <a:cubicBezTo>
                    <a:pt x="479" y="628"/>
                    <a:pt x="479" y="628"/>
                    <a:pt x="479" y="628"/>
                  </a:cubicBezTo>
                  <a:cubicBezTo>
                    <a:pt x="479" y="624"/>
                    <a:pt x="476" y="619"/>
                    <a:pt x="472" y="617"/>
                  </a:cubicBezTo>
                  <a:cubicBezTo>
                    <a:pt x="461" y="611"/>
                    <a:pt x="440" y="600"/>
                    <a:pt x="429" y="594"/>
                  </a:cubicBezTo>
                  <a:cubicBezTo>
                    <a:pt x="426" y="591"/>
                    <a:pt x="419" y="590"/>
                    <a:pt x="414" y="590"/>
                  </a:cubicBezTo>
                  <a:cubicBezTo>
                    <a:pt x="392" y="590"/>
                    <a:pt x="392" y="590"/>
                    <a:pt x="392" y="590"/>
                  </a:cubicBezTo>
                  <a:cubicBezTo>
                    <a:pt x="392" y="590"/>
                    <a:pt x="415" y="456"/>
                    <a:pt x="416" y="455"/>
                  </a:cubicBezTo>
                  <a:cubicBezTo>
                    <a:pt x="416" y="452"/>
                    <a:pt x="416" y="448"/>
                    <a:pt x="414" y="446"/>
                  </a:cubicBezTo>
                  <a:cubicBezTo>
                    <a:pt x="411" y="443"/>
                    <a:pt x="408" y="440"/>
                    <a:pt x="406" y="437"/>
                  </a:cubicBezTo>
                  <a:cubicBezTo>
                    <a:pt x="403" y="432"/>
                    <a:pt x="402" y="427"/>
                    <a:pt x="403" y="421"/>
                  </a:cubicBezTo>
                  <a:cubicBezTo>
                    <a:pt x="407" y="409"/>
                    <a:pt x="421" y="402"/>
                    <a:pt x="431" y="397"/>
                  </a:cubicBezTo>
                  <a:cubicBezTo>
                    <a:pt x="435" y="395"/>
                    <a:pt x="438" y="394"/>
                    <a:pt x="442" y="392"/>
                  </a:cubicBezTo>
                  <a:cubicBezTo>
                    <a:pt x="460" y="385"/>
                    <a:pt x="458" y="368"/>
                    <a:pt x="455" y="357"/>
                  </a:cubicBezTo>
                  <a:cubicBezTo>
                    <a:pt x="518" y="340"/>
                    <a:pt x="575" y="304"/>
                    <a:pt x="616" y="254"/>
                  </a:cubicBezTo>
                  <a:cubicBezTo>
                    <a:pt x="655" y="206"/>
                    <a:pt x="679" y="147"/>
                    <a:pt x="683" y="85"/>
                  </a:cubicBezTo>
                  <a:cubicBezTo>
                    <a:pt x="683" y="83"/>
                    <a:pt x="682" y="80"/>
                    <a:pt x="680" y="78"/>
                  </a:cubicBezTo>
                  <a:close/>
                  <a:moveTo>
                    <a:pt x="146" y="288"/>
                  </a:moveTo>
                  <a:cubicBezTo>
                    <a:pt x="133" y="279"/>
                    <a:pt x="125" y="273"/>
                    <a:pt x="114" y="263"/>
                  </a:cubicBezTo>
                  <a:cubicBezTo>
                    <a:pt x="108" y="257"/>
                    <a:pt x="101" y="251"/>
                    <a:pt x="95" y="244"/>
                  </a:cubicBezTo>
                  <a:cubicBezTo>
                    <a:pt x="91" y="241"/>
                    <a:pt x="88" y="237"/>
                    <a:pt x="85" y="234"/>
                  </a:cubicBezTo>
                  <a:cubicBezTo>
                    <a:pt x="84" y="232"/>
                    <a:pt x="82" y="230"/>
                    <a:pt x="81" y="229"/>
                  </a:cubicBezTo>
                  <a:cubicBezTo>
                    <a:pt x="80" y="228"/>
                    <a:pt x="80" y="227"/>
                    <a:pt x="79" y="226"/>
                  </a:cubicBezTo>
                  <a:cubicBezTo>
                    <a:pt x="79" y="226"/>
                    <a:pt x="78" y="225"/>
                    <a:pt x="78" y="224"/>
                  </a:cubicBezTo>
                  <a:cubicBezTo>
                    <a:pt x="67" y="210"/>
                    <a:pt x="57" y="195"/>
                    <a:pt x="49" y="179"/>
                  </a:cubicBezTo>
                  <a:cubicBezTo>
                    <a:pt x="47" y="175"/>
                    <a:pt x="45" y="171"/>
                    <a:pt x="43" y="166"/>
                  </a:cubicBezTo>
                  <a:cubicBezTo>
                    <a:pt x="42" y="163"/>
                    <a:pt x="42" y="163"/>
                    <a:pt x="42" y="163"/>
                  </a:cubicBezTo>
                  <a:cubicBezTo>
                    <a:pt x="42" y="163"/>
                    <a:pt x="41" y="161"/>
                    <a:pt x="41" y="161"/>
                  </a:cubicBezTo>
                  <a:cubicBezTo>
                    <a:pt x="40" y="159"/>
                    <a:pt x="40" y="158"/>
                    <a:pt x="39" y="156"/>
                  </a:cubicBezTo>
                  <a:cubicBezTo>
                    <a:pt x="36" y="147"/>
                    <a:pt x="33" y="139"/>
                    <a:pt x="30" y="130"/>
                  </a:cubicBezTo>
                  <a:cubicBezTo>
                    <a:pt x="28" y="121"/>
                    <a:pt x="26" y="112"/>
                    <a:pt x="24" y="103"/>
                  </a:cubicBezTo>
                  <a:cubicBezTo>
                    <a:pt x="24" y="101"/>
                    <a:pt x="23" y="99"/>
                    <a:pt x="23" y="97"/>
                  </a:cubicBezTo>
                  <a:cubicBezTo>
                    <a:pt x="97" y="97"/>
                    <a:pt x="97" y="97"/>
                    <a:pt x="97" y="97"/>
                  </a:cubicBezTo>
                  <a:cubicBezTo>
                    <a:pt x="93" y="159"/>
                    <a:pt x="105" y="244"/>
                    <a:pt x="180" y="307"/>
                  </a:cubicBezTo>
                  <a:cubicBezTo>
                    <a:pt x="168" y="301"/>
                    <a:pt x="156" y="295"/>
                    <a:pt x="146" y="288"/>
                  </a:cubicBezTo>
                  <a:close/>
                  <a:moveTo>
                    <a:pt x="453" y="141"/>
                  </a:moveTo>
                  <a:cubicBezTo>
                    <a:pt x="388" y="188"/>
                    <a:pt x="388" y="188"/>
                    <a:pt x="388" y="188"/>
                  </a:cubicBezTo>
                  <a:cubicBezTo>
                    <a:pt x="413" y="266"/>
                    <a:pt x="413" y="266"/>
                    <a:pt x="413" y="266"/>
                  </a:cubicBezTo>
                  <a:cubicBezTo>
                    <a:pt x="415" y="271"/>
                    <a:pt x="412" y="273"/>
                    <a:pt x="408" y="270"/>
                  </a:cubicBezTo>
                  <a:cubicBezTo>
                    <a:pt x="342" y="222"/>
                    <a:pt x="342" y="222"/>
                    <a:pt x="342" y="222"/>
                  </a:cubicBezTo>
                  <a:cubicBezTo>
                    <a:pt x="276" y="270"/>
                    <a:pt x="276" y="270"/>
                    <a:pt x="276" y="270"/>
                  </a:cubicBezTo>
                  <a:cubicBezTo>
                    <a:pt x="271" y="273"/>
                    <a:pt x="269" y="271"/>
                    <a:pt x="271" y="266"/>
                  </a:cubicBezTo>
                  <a:cubicBezTo>
                    <a:pt x="296" y="188"/>
                    <a:pt x="296" y="188"/>
                    <a:pt x="296" y="188"/>
                  </a:cubicBezTo>
                  <a:cubicBezTo>
                    <a:pt x="230" y="141"/>
                    <a:pt x="230" y="141"/>
                    <a:pt x="230" y="141"/>
                  </a:cubicBezTo>
                  <a:cubicBezTo>
                    <a:pt x="225" y="137"/>
                    <a:pt x="226" y="135"/>
                    <a:pt x="232" y="135"/>
                  </a:cubicBezTo>
                  <a:cubicBezTo>
                    <a:pt x="314" y="135"/>
                    <a:pt x="314" y="135"/>
                    <a:pt x="314" y="135"/>
                  </a:cubicBezTo>
                  <a:cubicBezTo>
                    <a:pt x="339" y="57"/>
                    <a:pt x="339" y="57"/>
                    <a:pt x="339" y="57"/>
                  </a:cubicBezTo>
                  <a:cubicBezTo>
                    <a:pt x="340" y="52"/>
                    <a:pt x="343" y="52"/>
                    <a:pt x="345" y="57"/>
                  </a:cubicBezTo>
                  <a:cubicBezTo>
                    <a:pt x="370" y="135"/>
                    <a:pt x="370" y="135"/>
                    <a:pt x="370" y="135"/>
                  </a:cubicBezTo>
                  <a:cubicBezTo>
                    <a:pt x="452" y="135"/>
                    <a:pt x="452" y="135"/>
                    <a:pt x="452" y="135"/>
                  </a:cubicBezTo>
                  <a:cubicBezTo>
                    <a:pt x="457" y="134"/>
                    <a:pt x="458" y="137"/>
                    <a:pt x="453" y="141"/>
                  </a:cubicBezTo>
                  <a:close/>
                  <a:moveTo>
                    <a:pt x="653" y="103"/>
                  </a:moveTo>
                  <a:cubicBezTo>
                    <a:pt x="651" y="112"/>
                    <a:pt x="649" y="121"/>
                    <a:pt x="647" y="130"/>
                  </a:cubicBezTo>
                  <a:cubicBezTo>
                    <a:pt x="644" y="139"/>
                    <a:pt x="641" y="147"/>
                    <a:pt x="638" y="156"/>
                  </a:cubicBezTo>
                  <a:cubicBezTo>
                    <a:pt x="637" y="158"/>
                    <a:pt x="636" y="159"/>
                    <a:pt x="636" y="161"/>
                  </a:cubicBezTo>
                  <a:cubicBezTo>
                    <a:pt x="636" y="161"/>
                    <a:pt x="635" y="163"/>
                    <a:pt x="635" y="163"/>
                  </a:cubicBezTo>
                  <a:cubicBezTo>
                    <a:pt x="634" y="166"/>
                    <a:pt x="634" y="166"/>
                    <a:pt x="634" y="166"/>
                  </a:cubicBezTo>
                  <a:cubicBezTo>
                    <a:pt x="632" y="171"/>
                    <a:pt x="630" y="175"/>
                    <a:pt x="627" y="179"/>
                  </a:cubicBezTo>
                  <a:cubicBezTo>
                    <a:pt x="619" y="195"/>
                    <a:pt x="610" y="210"/>
                    <a:pt x="599" y="224"/>
                  </a:cubicBezTo>
                  <a:cubicBezTo>
                    <a:pt x="599" y="225"/>
                    <a:pt x="598" y="226"/>
                    <a:pt x="598" y="226"/>
                  </a:cubicBezTo>
                  <a:cubicBezTo>
                    <a:pt x="597" y="227"/>
                    <a:pt x="596" y="228"/>
                    <a:pt x="596" y="229"/>
                  </a:cubicBezTo>
                  <a:cubicBezTo>
                    <a:pt x="594" y="230"/>
                    <a:pt x="593" y="232"/>
                    <a:pt x="591" y="234"/>
                  </a:cubicBezTo>
                  <a:cubicBezTo>
                    <a:pt x="588" y="237"/>
                    <a:pt x="585" y="241"/>
                    <a:pt x="582" y="244"/>
                  </a:cubicBezTo>
                  <a:cubicBezTo>
                    <a:pt x="576" y="251"/>
                    <a:pt x="569" y="257"/>
                    <a:pt x="563" y="263"/>
                  </a:cubicBezTo>
                  <a:cubicBezTo>
                    <a:pt x="551" y="273"/>
                    <a:pt x="544" y="279"/>
                    <a:pt x="531" y="288"/>
                  </a:cubicBezTo>
                  <a:cubicBezTo>
                    <a:pt x="520" y="295"/>
                    <a:pt x="509" y="301"/>
                    <a:pt x="497" y="307"/>
                  </a:cubicBezTo>
                  <a:cubicBezTo>
                    <a:pt x="571" y="244"/>
                    <a:pt x="584" y="159"/>
                    <a:pt x="580" y="97"/>
                  </a:cubicBezTo>
                  <a:cubicBezTo>
                    <a:pt x="654" y="97"/>
                    <a:pt x="654" y="97"/>
                    <a:pt x="654" y="97"/>
                  </a:cubicBezTo>
                  <a:cubicBezTo>
                    <a:pt x="653" y="99"/>
                    <a:pt x="653" y="101"/>
                    <a:pt x="653" y="103"/>
                  </a:cubicBezTo>
                  <a:close/>
                  <a:moveTo>
                    <a:pt x="653" y="103"/>
                  </a:moveTo>
                  <a:cubicBezTo>
                    <a:pt x="653" y="103"/>
                    <a:pt x="653" y="103"/>
                    <a:pt x="653" y="10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1682" tIns="60841" rIns="121682" bIns="60841"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9508629" y="4126500"/>
            <a:ext cx="646932" cy="647012"/>
            <a:chOff x="8983810" y="3898257"/>
            <a:chExt cx="611225" cy="611225"/>
          </a:xfrm>
        </p:grpSpPr>
        <p:sp>
          <p:nvSpPr>
            <p:cNvPr id="46" name="Freeform 19"/>
            <p:cNvSpPr>
              <a:spLocks/>
            </p:cNvSpPr>
            <p:nvPr/>
          </p:nvSpPr>
          <p:spPr bwMode="auto">
            <a:xfrm flipV="1">
              <a:off x="8983810" y="3898257"/>
              <a:ext cx="611225" cy="611225"/>
            </a:xfrm>
            <a:custGeom>
              <a:avLst/>
              <a:gdLst>
                <a:gd name="T0" fmla="*/ 0 w 905504"/>
                <a:gd name="T1" fmla="*/ 334963 h 905504"/>
                <a:gd name="T2" fmla="*/ 98108 w 905504"/>
                <a:gd name="T3" fmla="*/ 98108 h 905504"/>
                <a:gd name="T4" fmla="*/ 334963 w 905504"/>
                <a:gd name="T5" fmla="*/ 0 h 905504"/>
                <a:gd name="T6" fmla="*/ 571817 w 905504"/>
                <a:gd name="T7" fmla="*/ 98108 h 905504"/>
                <a:gd name="T8" fmla="*/ 669925 w 905504"/>
                <a:gd name="T9" fmla="*/ 334963 h 905504"/>
                <a:gd name="T10" fmla="*/ 571817 w 905504"/>
                <a:gd name="T11" fmla="*/ 571817 h 905504"/>
                <a:gd name="T12" fmla="*/ 334963 w 905504"/>
                <a:gd name="T13" fmla="*/ 669925 h 905504"/>
                <a:gd name="T14" fmla="*/ 98108 w 905504"/>
                <a:gd name="T15" fmla="*/ 571817 h 905504"/>
                <a:gd name="T16" fmla="*/ 0 w 905504"/>
                <a:gd name="T17" fmla="*/ 334963 h 9055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05504" h="905504">
                  <a:moveTo>
                    <a:pt x="0" y="452752"/>
                  </a:moveTo>
                  <a:cubicBezTo>
                    <a:pt x="0" y="332675"/>
                    <a:pt x="47701" y="217515"/>
                    <a:pt x="132608" y="132608"/>
                  </a:cubicBezTo>
                  <a:cubicBezTo>
                    <a:pt x="217516" y="47701"/>
                    <a:pt x="332675" y="0"/>
                    <a:pt x="452752" y="0"/>
                  </a:cubicBezTo>
                  <a:cubicBezTo>
                    <a:pt x="572829" y="0"/>
                    <a:pt x="687989" y="47701"/>
                    <a:pt x="772896" y="132608"/>
                  </a:cubicBezTo>
                  <a:cubicBezTo>
                    <a:pt x="857803" y="217516"/>
                    <a:pt x="905504" y="332675"/>
                    <a:pt x="905504" y="452752"/>
                  </a:cubicBezTo>
                  <a:cubicBezTo>
                    <a:pt x="905504" y="572829"/>
                    <a:pt x="857803" y="687989"/>
                    <a:pt x="772896" y="772896"/>
                  </a:cubicBezTo>
                  <a:cubicBezTo>
                    <a:pt x="687988" y="857803"/>
                    <a:pt x="572829" y="905504"/>
                    <a:pt x="452752" y="905504"/>
                  </a:cubicBezTo>
                  <a:cubicBezTo>
                    <a:pt x="332675" y="905504"/>
                    <a:pt x="217515" y="857803"/>
                    <a:pt x="132608" y="772896"/>
                  </a:cubicBezTo>
                  <a:cubicBezTo>
                    <a:pt x="47701" y="687988"/>
                    <a:pt x="0" y="572829"/>
                    <a:pt x="0" y="452752"/>
                  </a:cubicBezTo>
                  <a:close/>
                </a:path>
              </a:pathLst>
            </a:custGeom>
            <a:solidFill>
              <a:sysClr val="windowText" lastClr="000000">
                <a:lumMod val="65000"/>
                <a:lumOff val="35000"/>
              </a:sysClr>
            </a:solidFill>
            <a:ln>
              <a:noFill/>
            </a:ln>
          </p:spPr>
          <p:txBody>
            <a:bodyPr lIns="243364" tIns="210266" rIns="210266" bIns="121682" anchor="ctr"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47" name="Freeform 177"/>
            <p:cNvSpPr>
              <a:spLocks noEditPoints="1"/>
            </p:cNvSpPr>
            <p:nvPr/>
          </p:nvSpPr>
          <p:spPr bwMode="auto">
            <a:xfrm>
              <a:off x="9117063" y="4022095"/>
              <a:ext cx="344719" cy="363549"/>
            </a:xfrm>
            <a:custGeom>
              <a:avLst/>
              <a:gdLst>
                <a:gd name="T0" fmla="*/ 367330 w 360"/>
                <a:gd name="T1" fmla="*/ 188746 h 380"/>
                <a:gd name="T2" fmla="*/ 10495 w 360"/>
                <a:gd name="T3" fmla="*/ 188746 h 380"/>
                <a:gd name="T4" fmla="*/ 5248 w 360"/>
                <a:gd name="T5" fmla="*/ 179308 h 380"/>
                <a:gd name="T6" fmla="*/ 178417 w 360"/>
                <a:gd name="T7" fmla="*/ 8389 h 380"/>
                <a:gd name="T8" fmla="*/ 198358 w 360"/>
                <a:gd name="T9" fmla="*/ 9437 h 380"/>
                <a:gd name="T10" fmla="*/ 262378 w 360"/>
                <a:gd name="T11" fmla="*/ 72352 h 380"/>
                <a:gd name="T12" fmla="*/ 262378 w 360"/>
                <a:gd name="T13" fmla="*/ 47186 h 380"/>
                <a:gd name="T14" fmla="*/ 294913 w 360"/>
                <a:gd name="T15" fmla="*/ 47186 h 380"/>
                <a:gd name="T16" fmla="*/ 294913 w 360"/>
                <a:gd name="T17" fmla="*/ 104859 h 380"/>
                <a:gd name="T18" fmla="*/ 370478 w 360"/>
                <a:gd name="T19" fmla="*/ 179308 h 380"/>
                <a:gd name="T20" fmla="*/ 367330 w 360"/>
                <a:gd name="T21" fmla="*/ 188746 h 380"/>
                <a:gd name="T22" fmla="*/ 329547 w 360"/>
                <a:gd name="T23" fmla="*/ 384831 h 380"/>
                <a:gd name="T24" fmla="*/ 314854 w 360"/>
                <a:gd name="T25" fmla="*/ 398463 h 380"/>
                <a:gd name="T26" fmla="*/ 203606 w 360"/>
                <a:gd name="T27" fmla="*/ 398463 h 380"/>
                <a:gd name="T28" fmla="*/ 203606 w 360"/>
                <a:gd name="T29" fmla="*/ 316673 h 380"/>
                <a:gd name="T30" fmla="*/ 153229 w 360"/>
                <a:gd name="T31" fmla="*/ 316673 h 380"/>
                <a:gd name="T32" fmla="*/ 153229 w 360"/>
                <a:gd name="T33" fmla="*/ 398463 h 380"/>
                <a:gd name="T34" fmla="*/ 60872 w 360"/>
                <a:gd name="T35" fmla="*/ 398463 h 380"/>
                <a:gd name="T36" fmla="*/ 46179 w 360"/>
                <a:gd name="T37" fmla="*/ 383783 h 380"/>
                <a:gd name="T38" fmla="*/ 46179 w 360"/>
                <a:gd name="T39" fmla="*/ 197134 h 380"/>
                <a:gd name="T40" fmla="*/ 329547 w 360"/>
                <a:gd name="T41" fmla="*/ 197134 h 380"/>
                <a:gd name="T42" fmla="*/ 329547 w 360"/>
                <a:gd name="T43" fmla="*/ 384831 h 380"/>
                <a:gd name="T44" fmla="*/ 286517 w 360"/>
                <a:gd name="T45" fmla="*/ 253758 h 380"/>
                <a:gd name="T46" fmla="*/ 236141 w 360"/>
                <a:gd name="T47" fmla="*/ 253758 h 380"/>
                <a:gd name="T48" fmla="*/ 236141 w 360"/>
                <a:gd name="T49" fmla="*/ 295701 h 380"/>
                <a:gd name="T50" fmla="*/ 286517 w 360"/>
                <a:gd name="T51" fmla="*/ 295701 h 380"/>
                <a:gd name="T52" fmla="*/ 286517 w 360"/>
                <a:gd name="T53" fmla="*/ 253758 h 38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60" h="380">
                  <a:moveTo>
                    <a:pt x="350" y="180"/>
                  </a:moveTo>
                  <a:cubicBezTo>
                    <a:pt x="295" y="180"/>
                    <a:pt x="68" y="180"/>
                    <a:pt x="10" y="180"/>
                  </a:cubicBezTo>
                  <a:cubicBezTo>
                    <a:pt x="0" y="180"/>
                    <a:pt x="0" y="176"/>
                    <a:pt x="5" y="171"/>
                  </a:cubicBezTo>
                  <a:cubicBezTo>
                    <a:pt x="36" y="140"/>
                    <a:pt x="138" y="40"/>
                    <a:pt x="170" y="8"/>
                  </a:cubicBezTo>
                  <a:cubicBezTo>
                    <a:pt x="178" y="0"/>
                    <a:pt x="180" y="0"/>
                    <a:pt x="189" y="9"/>
                  </a:cubicBezTo>
                  <a:cubicBezTo>
                    <a:pt x="201" y="21"/>
                    <a:pt x="225" y="44"/>
                    <a:pt x="250" y="69"/>
                  </a:cubicBezTo>
                  <a:cubicBezTo>
                    <a:pt x="250" y="45"/>
                    <a:pt x="250" y="45"/>
                    <a:pt x="250" y="45"/>
                  </a:cubicBezTo>
                  <a:cubicBezTo>
                    <a:pt x="281" y="45"/>
                    <a:pt x="281" y="45"/>
                    <a:pt x="281" y="45"/>
                  </a:cubicBezTo>
                  <a:cubicBezTo>
                    <a:pt x="281" y="100"/>
                    <a:pt x="281" y="100"/>
                    <a:pt x="281" y="100"/>
                  </a:cubicBezTo>
                  <a:cubicBezTo>
                    <a:pt x="311" y="129"/>
                    <a:pt x="339" y="158"/>
                    <a:pt x="353" y="171"/>
                  </a:cubicBezTo>
                  <a:cubicBezTo>
                    <a:pt x="358" y="176"/>
                    <a:pt x="360" y="180"/>
                    <a:pt x="350" y="180"/>
                  </a:cubicBezTo>
                  <a:close/>
                  <a:moveTo>
                    <a:pt x="314" y="367"/>
                  </a:moveTo>
                  <a:cubicBezTo>
                    <a:pt x="314" y="376"/>
                    <a:pt x="310" y="380"/>
                    <a:pt x="300" y="380"/>
                  </a:cubicBezTo>
                  <a:cubicBezTo>
                    <a:pt x="269" y="380"/>
                    <a:pt x="194" y="380"/>
                    <a:pt x="194" y="380"/>
                  </a:cubicBezTo>
                  <a:cubicBezTo>
                    <a:pt x="194" y="302"/>
                    <a:pt x="194" y="302"/>
                    <a:pt x="194" y="302"/>
                  </a:cubicBezTo>
                  <a:cubicBezTo>
                    <a:pt x="146" y="302"/>
                    <a:pt x="146" y="302"/>
                    <a:pt x="146" y="302"/>
                  </a:cubicBezTo>
                  <a:cubicBezTo>
                    <a:pt x="146" y="380"/>
                    <a:pt x="146" y="380"/>
                    <a:pt x="146" y="380"/>
                  </a:cubicBezTo>
                  <a:cubicBezTo>
                    <a:pt x="146" y="380"/>
                    <a:pt x="86" y="380"/>
                    <a:pt x="58" y="380"/>
                  </a:cubicBezTo>
                  <a:cubicBezTo>
                    <a:pt x="49" y="380"/>
                    <a:pt x="44" y="375"/>
                    <a:pt x="44" y="366"/>
                  </a:cubicBezTo>
                  <a:cubicBezTo>
                    <a:pt x="44" y="322"/>
                    <a:pt x="44" y="188"/>
                    <a:pt x="44" y="188"/>
                  </a:cubicBezTo>
                  <a:cubicBezTo>
                    <a:pt x="314" y="188"/>
                    <a:pt x="314" y="188"/>
                    <a:pt x="314" y="188"/>
                  </a:cubicBezTo>
                  <a:cubicBezTo>
                    <a:pt x="314" y="188"/>
                    <a:pt x="314" y="323"/>
                    <a:pt x="314" y="367"/>
                  </a:cubicBezTo>
                  <a:close/>
                  <a:moveTo>
                    <a:pt x="273" y="242"/>
                  </a:moveTo>
                  <a:cubicBezTo>
                    <a:pt x="225" y="242"/>
                    <a:pt x="225" y="242"/>
                    <a:pt x="225" y="242"/>
                  </a:cubicBezTo>
                  <a:cubicBezTo>
                    <a:pt x="225" y="282"/>
                    <a:pt x="225" y="282"/>
                    <a:pt x="225" y="282"/>
                  </a:cubicBezTo>
                  <a:cubicBezTo>
                    <a:pt x="273" y="282"/>
                    <a:pt x="273" y="282"/>
                    <a:pt x="273" y="282"/>
                  </a:cubicBezTo>
                  <a:cubicBezTo>
                    <a:pt x="273" y="242"/>
                    <a:pt x="273" y="242"/>
                    <a:pt x="273" y="2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1682" tIns="60841" rIns="121682" bIns="60841"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5842268" y="4126500"/>
            <a:ext cx="645399" cy="647012"/>
            <a:chOff x="5519810" y="3898257"/>
            <a:chExt cx="609777" cy="611225"/>
          </a:xfrm>
        </p:grpSpPr>
        <p:sp>
          <p:nvSpPr>
            <p:cNvPr id="49" name="Freeform 22"/>
            <p:cNvSpPr>
              <a:spLocks/>
            </p:cNvSpPr>
            <p:nvPr/>
          </p:nvSpPr>
          <p:spPr bwMode="auto">
            <a:xfrm flipV="1">
              <a:off x="5519810" y="3898257"/>
              <a:ext cx="609777" cy="611225"/>
            </a:xfrm>
            <a:custGeom>
              <a:avLst/>
              <a:gdLst>
                <a:gd name="T0" fmla="*/ 0 w 905504"/>
                <a:gd name="T1" fmla="*/ 334963 h 905504"/>
                <a:gd name="T2" fmla="*/ 97876 w 905504"/>
                <a:gd name="T3" fmla="*/ 98108 h 905504"/>
                <a:gd name="T4" fmla="*/ 334169 w 905504"/>
                <a:gd name="T5" fmla="*/ 0 h 905504"/>
                <a:gd name="T6" fmla="*/ 570462 w 905504"/>
                <a:gd name="T7" fmla="*/ 98108 h 905504"/>
                <a:gd name="T8" fmla="*/ 668338 w 905504"/>
                <a:gd name="T9" fmla="*/ 334963 h 905504"/>
                <a:gd name="T10" fmla="*/ 570462 w 905504"/>
                <a:gd name="T11" fmla="*/ 571817 h 905504"/>
                <a:gd name="T12" fmla="*/ 334169 w 905504"/>
                <a:gd name="T13" fmla="*/ 669925 h 905504"/>
                <a:gd name="T14" fmla="*/ 97876 w 905504"/>
                <a:gd name="T15" fmla="*/ 571817 h 905504"/>
                <a:gd name="T16" fmla="*/ 0 w 905504"/>
                <a:gd name="T17" fmla="*/ 334963 h 9055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05504" h="905504">
                  <a:moveTo>
                    <a:pt x="0" y="452752"/>
                  </a:moveTo>
                  <a:cubicBezTo>
                    <a:pt x="0" y="332675"/>
                    <a:pt x="47701" y="217515"/>
                    <a:pt x="132608" y="132608"/>
                  </a:cubicBezTo>
                  <a:cubicBezTo>
                    <a:pt x="217516" y="47701"/>
                    <a:pt x="332675" y="0"/>
                    <a:pt x="452752" y="0"/>
                  </a:cubicBezTo>
                  <a:cubicBezTo>
                    <a:pt x="572829" y="0"/>
                    <a:pt x="687989" y="47701"/>
                    <a:pt x="772896" y="132608"/>
                  </a:cubicBezTo>
                  <a:cubicBezTo>
                    <a:pt x="857803" y="217516"/>
                    <a:pt x="905504" y="332675"/>
                    <a:pt x="905504" y="452752"/>
                  </a:cubicBezTo>
                  <a:cubicBezTo>
                    <a:pt x="905504" y="572829"/>
                    <a:pt x="857803" y="687989"/>
                    <a:pt x="772896" y="772896"/>
                  </a:cubicBezTo>
                  <a:cubicBezTo>
                    <a:pt x="687988" y="857803"/>
                    <a:pt x="572829" y="905504"/>
                    <a:pt x="452752" y="905504"/>
                  </a:cubicBezTo>
                  <a:cubicBezTo>
                    <a:pt x="332675" y="905504"/>
                    <a:pt x="217515" y="857803"/>
                    <a:pt x="132608" y="772896"/>
                  </a:cubicBezTo>
                  <a:cubicBezTo>
                    <a:pt x="47701" y="687988"/>
                    <a:pt x="0" y="572829"/>
                    <a:pt x="0" y="452752"/>
                  </a:cubicBezTo>
                  <a:close/>
                </a:path>
              </a:pathLst>
            </a:custGeom>
            <a:solidFill>
              <a:sysClr val="window" lastClr="FFFFFF">
                <a:lumMod val="65000"/>
              </a:sysClr>
            </a:solidFill>
            <a:ln>
              <a:noFill/>
            </a:ln>
          </p:spPr>
          <p:txBody>
            <a:bodyPr lIns="243364" tIns="210266" rIns="210266" bIns="121682" anchor="ctr"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50" name="Freeform 23"/>
            <p:cNvSpPr>
              <a:spLocks noEditPoints="1"/>
            </p:cNvSpPr>
            <p:nvPr/>
          </p:nvSpPr>
          <p:spPr bwMode="auto">
            <a:xfrm>
              <a:off x="5699411" y="4021371"/>
              <a:ext cx="250574" cy="364997"/>
            </a:xfrm>
            <a:custGeom>
              <a:avLst/>
              <a:gdLst>
                <a:gd name="T0" fmla="*/ 137319 w 70"/>
                <a:gd name="T1" fmla="*/ 0 h 102"/>
                <a:gd name="T2" fmla="*/ 0 w 70"/>
                <a:gd name="T3" fmla="*/ 137272 h 102"/>
                <a:gd name="T4" fmla="*/ 62774 w 70"/>
                <a:gd name="T5" fmla="*/ 290232 h 102"/>
                <a:gd name="T6" fmla="*/ 137319 w 70"/>
                <a:gd name="T7" fmla="*/ 400050 h 102"/>
                <a:gd name="T8" fmla="*/ 211864 w 70"/>
                <a:gd name="T9" fmla="*/ 290232 h 102"/>
                <a:gd name="T10" fmla="*/ 274638 w 70"/>
                <a:gd name="T11" fmla="*/ 137272 h 102"/>
                <a:gd name="T12" fmla="*/ 137319 w 70"/>
                <a:gd name="T13" fmla="*/ 0 h 102"/>
                <a:gd name="T14" fmla="*/ 168706 w 70"/>
                <a:gd name="T15" fmla="*/ 341219 h 102"/>
                <a:gd name="T16" fmla="*/ 105932 w 70"/>
                <a:gd name="T17" fmla="*/ 349063 h 102"/>
                <a:gd name="T18" fmla="*/ 102008 w 70"/>
                <a:gd name="T19" fmla="*/ 325531 h 102"/>
                <a:gd name="T20" fmla="*/ 102008 w 70"/>
                <a:gd name="T21" fmla="*/ 325531 h 102"/>
                <a:gd name="T22" fmla="*/ 176553 w 70"/>
                <a:gd name="T23" fmla="*/ 313765 h 102"/>
                <a:gd name="T24" fmla="*/ 172630 w 70"/>
                <a:gd name="T25" fmla="*/ 325531 h 102"/>
                <a:gd name="T26" fmla="*/ 168706 w 70"/>
                <a:gd name="T27" fmla="*/ 341219 h 102"/>
                <a:gd name="T28" fmla="*/ 98085 w 70"/>
                <a:gd name="T29" fmla="*/ 309843 h 102"/>
                <a:gd name="T30" fmla="*/ 90238 w 70"/>
                <a:gd name="T31" fmla="*/ 286310 h 102"/>
                <a:gd name="T32" fmla="*/ 184400 w 70"/>
                <a:gd name="T33" fmla="*/ 286310 h 102"/>
                <a:gd name="T34" fmla="*/ 180476 w 70"/>
                <a:gd name="T35" fmla="*/ 301999 h 102"/>
                <a:gd name="T36" fmla="*/ 98085 w 70"/>
                <a:gd name="T37" fmla="*/ 309843 h 102"/>
                <a:gd name="T38" fmla="*/ 137319 w 70"/>
                <a:gd name="T39" fmla="*/ 376518 h 102"/>
                <a:gd name="T40" fmla="*/ 113779 w 70"/>
                <a:gd name="T41" fmla="*/ 360829 h 102"/>
                <a:gd name="T42" fmla="*/ 164783 w 70"/>
                <a:gd name="T43" fmla="*/ 352985 h 102"/>
                <a:gd name="T44" fmla="*/ 137319 w 70"/>
                <a:gd name="T45" fmla="*/ 376518 h 102"/>
                <a:gd name="T46" fmla="*/ 196170 w 70"/>
                <a:gd name="T47" fmla="*/ 262778 h 102"/>
                <a:gd name="T48" fmla="*/ 78468 w 70"/>
                <a:gd name="T49" fmla="*/ 262778 h 102"/>
                <a:gd name="T50" fmla="*/ 58851 w 70"/>
                <a:gd name="T51" fmla="*/ 223557 h 102"/>
                <a:gd name="T52" fmla="*/ 23540 w 70"/>
                <a:gd name="T53" fmla="*/ 137272 h 102"/>
                <a:gd name="T54" fmla="*/ 137319 w 70"/>
                <a:gd name="T55" fmla="*/ 23532 h 102"/>
                <a:gd name="T56" fmla="*/ 251098 w 70"/>
                <a:gd name="T57" fmla="*/ 137272 h 102"/>
                <a:gd name="T58" fmla="*/ 215787 w 70"/>
                <a:gd name="T59" fmla="*/ 223557 h 102"/>
                <a:gd name="T60" fmla="*/ 196170 w 70"/>
                <a:gd name="T61" fmla="*/ 262778 h 102"/>
                <a:gd name="T62" fmla="*/ 196170 w 70"/>
                <a:gd name="T63" fmla="*/ 262778 h 102"/>
                <a:gd name="T64" fmla="*/ 196170 w 70"/>
                <a:gd name="T65" fmla="*/ 262778 h 10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0" h="102">
                  <a:moveTo>
                    <a:pt x="35" y="0"/>
                  </a:moveTo>
                  <a:cubicBezTo>
                    <a:pt x="16" y="0"/>
                    <a:pt x="0" y="16"/>
                    <a:pt x="0" y="35"/>
                  </a:cubicBezTo>
                  <a:cubicBezTo>
                    <a:pt x="0" y="48"/>
                    <a:pt x="12" y="62"/>
                    <a:pt x="16" y="74"/>
                  </a:cubicBezTo>
                  <a:cubicBezTo>
                    <a:pt x="22" y="91"/>
                    <a:pt x="22" y="102"/>
                    <a:pt x="35" y="102"/>
                  </a:cubicBezTo>
                  <a:cubicBezTo>
                    <a:pt x="49" y="102"/>
                    <a:pt x="48" y="92"/>
                    <a:pt x="54" y="74"/>
                  </a:cubicBezTo>
                  <a:cubicBezTo>
                    <a:pt x="58" y="62"/>
                    <a:pt x="70" y="48"/>
                    <a:pt x="70" y="35"/>
                  </a:cubicBezTo>
                  <a:cubicBezTo>
                    <a:pt x="70" y="16"/>
                    <a:pt x="54" y="0"/>
                    <a:pt x="35" y="0"/>
                  </a:cubicBezTo>
                  <a:close/>
                  <a:moveTo>
                    <a:pt x="43" y="87"/>
                  </a:moveTo>
                  <a:cubicBezTo>
                    <a:pt x="27" y="89"/>
                    <a:pt x="27" y="89"/>
                    <a:pt x="27" y="89"/>
                  </a:cubicBezTo>
                  <a:cubicBezTo>
                    <a:pt x="27" y="87"/>
                    <a:pt x="26" y="85"/>
                    <a:pt x="26" y="83"/>
                  </a:cubicBezTo>
                  <a:cubicBezTo>
                    <a:pt x="26" y="83"/>
                    <a:pt x="26" y="83"/>
                    <a:pt x="26" y="83"/>
                  </a:cubicBezTo>
                  <a:cubicBezTo>
                    <a:pt x="45" y="80"/>
                    <a:pt x="45" y="80"/>
                    <a:pt x="45" y="80"/>
                  </a:cubicBezTo>
                  <a:cubicBezTo>
                    <a:pt x="45" y="81"/>
                    <a:pt x="45" y="82"/>
                    <a:pt x="44" y="83"/>
                  </a:cubicBezTo>
                  <a:cubicBezTo>
                    <a:pt x="44" y="84"/>
                    <a:pt x="44" y="86"/>
                    <a:pt x="43" y="87"/>
                  </a:cubicBezTo>
                  <a:close/>
                  <a:moveTo>
                    <a:pt x="25" y="79"/>
                  </a:moveTo>
                  <a:cubicBezTo>
                    <a:pt x="24" y="78"/>
                    <a:pt x="23" y="76"/>
                    <a:pt x="23" y="73"/>
                  </a:cubicBezTo>
                  <a:cubicBezTo>
                    <a:pt x="47" y="73"/>
                    <a:pt x="47" y="73"/>
                    <a:pt x="47" y="73"/>
                  </a:cubicBezTo>
                  <a:cubicBezTo>
                    <a:pt x="47" y="75"/>
                    <a:pt x="47" y="76"/>
                    <a:pt x="46" y="77"/>
                  </a:cubicBezTo>
                  <a:lnTo>
                    <a:pt x="25" y="79"/>
                  </a:lnTo>
                  <a:close/>
                  <a:moveTo>
                    <a:pt x="35" y="96"/>
                  </a:moveTo>
                  <a:cubicBezTo>
                    <a:pt x="32" y="96"/>
                    <a:pt x="30" y="95"/>
                    <a:pt x="29" y="92"/>
                  </a:cubicBezTo>
                  <a:cubicBezTo>
                    <a:pt x="42" y="90"/>
                    <a:pt x="42" y="90"/>
                    <a:pt x="42" y="90"/>
                  </a:cubicBezTo>
                  <a:cubicBezTo>
                    <a:pt x="40" y="95"/>
                    <a:pt x="39" y="96"/>
                    <a:pt x="35" y="96"/>
                  </a:cubicBezTo>
                  <a:close/>
                  <a:moveTo>
                    <a:pt x="50" y="67"/>
                  </a:moveTo>
                  <a:cubicBezTo>
                    <a:pt x="20" y="67"/>
                    <a:pt x="20" y="67"/>
                    <a:pt x="20" y="67"/>
                  </a:cubicBezTo>
                  <a:cubicBezTo>
                    <a:pt x="19" y="64"/>
                    <a:pt x="17" y="60"/>
                    <a:pt x="15" y="57"/>
                  </a:cubicBezTo>
                  <a:cubicBezTo>
                    <a:pt x="11" y="49"/>
                    <a:pt x="6" y="41"/>
                    <a:pt x="6" y="35"/>
                  </a:cubicBezTo>
                  <a:cubicBezTo>
                    <a:pt x="6" y="19"/>
                    <a:pt x="19" y="6"/>
                    <a:pt x="35" y="6"/>
                  </a:cubicBezTo>
                  <a:cubicBezTo>
                    <a:pt x="51" y="6"/>
                    <a:pt x="64" y="19"/>
                    <a:pt x="64" y="35"/>
                  </a:cubicBezTo>
                  <a:cubicBezTo>
                    <a:pt x="64" y="41"/>
                    <a:pt x="60" y="49"/>
                    <a:pt x="55" y="57"/>
                  </a:cubicBezTo>
                  <a:cubicBezTo>
                    <a:pt x="53" y="60"/>
                    <a:pt x="52" y="64"/>
                    <a:pt x="50" y="67"/>
                  </a:cubicBezTo>
                  <a:close/>
                  <a:moveTo>
                    <a:pt x="50" y="67"/>
                  </a:moveTo>
                  <a:cubicBezTo>
                    <a:pt x="50" y="67"/>
                    <a:pt x="50" y="67"/>
                    <a:pt x="50" y="6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1682" tIns="60841" rIns="121682" bIns="60841"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8693065" y="1990377"/>
            <a:ext cx="646932" cy="645478"/>
            <a:chOff x="8213260" y="1880286"/>
            <a:chExt cx="611225" cy="609776"/>
          </a:xfrm>
        </p:grpSpPr>
        <p:sp>
          <p:nvSpPr>
            <p:cNvPr id="52" name="Freeform 10"/>
            <p:cNvSpPr>
              <a:spLocks/>
            </p:cNvSpPr>
            <p:nvPr/>
          </p:nvSpPr>
          <p:spPr bwMode="auto">
            <a:xfrm flipV="1">
              <a:off x="8213260" y="1880286"/>
              <a:ext cx="611225" cy="609776"/>
            </a:xfrm>
            <a:custGeom>
              <a:avLst/>
              <a:gdLst>
                <a:gd name="T0" fmla="*/ 0 w 905504"/>
                <a:gd name="T1" fmla="*/ 334169 h 905504"/>
                <a:gd name="T2" fmla="*/ 98108 w 905504"/>
                <a:gd name="T3" fmla="*/ 97876 h 905504"/>
                <a:gd name="T4" fmla="*/ 334963 w 905504"/>
                <a:gd name="T5" fmla="*/ 0 h 905504"/>
                <a:gd name="T6" fmla="*/ 571817 w 905504"/>
                <a:gd name="T7" fmla="*/ 97876 h 905504"/>
                <a:gd name="T8" fmla="*/ 669925 w 905504"/>
                <a:gd name="T9" fmla="*/ 334169 h 905504"/>
                <a:gd name="T10" fmla="*/ 571817 w 905504"/>
                <a:gd name="T11" fmla="*/ 570461 h 905504"/>
                <a:gd name="T12" fmla="*/ 334963 w 905504"/>
                <a:gd name="T13" fmla="*/ 668337 h 905504"/>
                <a:gd name="T14" fmla="*/ 98108 w 905504"/>
                <a:gd name="T15" fmla="*/ 570461 h 905504"/>
                <a:gd name="T16" fmla="*/ 0 w 905504"/>
                <a:gd name="T17" fmla="*/ 334169 h 9055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05504" h="905504">
                  <a:moveTo>
                    <a:pt x="0" y="452752"/>
                  </a:moveTo>
                  <a:cubicBezTo>
                    <a:pt x="0" y="332675"/>
                    <a:pt x="47701" y="217515"/>
                    <a:pt x="132608" y="132608"/>
                  </a:cubicBezTo>
                  <a:cubicBezTo>
                    <a:pt x="217516" y="47701"/>
                    <a:pt x="332675" y="0"/>
                    <a:pt x="452752" y="0"/>
                  </a:cubicBezTo>
                  <a:cubicBezTo>
                    <a:pt x="572829" y="0"/>
                    <a:pt x="687989" y="47701"/>
                    <a:pt x="772896" y="132608"/>
                  </a:cubicBezTo>
                  <a:cubicBezTo>
                    <a:pt x="857803" y="217516"/>
                    <a:pt x="905504" y="332675"/>
                    <a:pt x="905504" y="452752"/>
                  </a:cubicBezTo>
                  <a:cubicBezTo>
                    <a:pt x="905504" y="572829"/>
                    <a:pt x="857803" y="687989"/>
                    <a:pt x="772896" y="772896"/>
                  </a:cubicBezTo>
                  <a:cubicBezTo>
                    <a:pt x="687988" y="857803"/>
                    <a:pt x="572829" y="905504"/>
                    <a:pt x="452752" y="905504"/>
                  </a:cubicBezTo>
                  <a:cubicBezTo>
                    <a:pt x="332675" y="905504"/>
                    <a:pt x="217515" y="857803"/>
                    <a:pt x="132608" y="772896"/>
                  </a:cubicBezTo>
                  <a:cubicBezTo>
                    <a:pt x="47701" y="687988"/>
                    <a:pt x="0" y="572829"/>
                    <a:pt x="0" y="452752"/>
                  </a:cubicBezTo>
                  <a:close/>
                </a:path>
              </a:pathLst>
            </a:custGeom>
            <a:solidFill>
              <a:sysClr val="windowText" lastClr="000000">
                <a:lumMod val="65000"/>
                <a:lumOff val="35000"/>
              </a:sysClr>
            </a:solidFill>
            <a:ln>
              <a:noFill/>
            </a:ln>
          </p:spPr>
          <p:txBody>
            <a:bodyPr lIns="243364" tIns="210266" rIns="210266" bIns="121682" anchor="ctr"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53" name="Freeform 170"/>
            <p:cNvSpPr>
              <a:spLocks noEditPoints="1"/>
            </p:cNvSpPr>
            <p:nvPr/>
          </p:nvSpPr>
          <p:spPr bwMode="auto">
            <a:xfrm>
              <a:off x="8355203" y="2046852"/>
              <a:ext cx="327339" cy="276645"/>
            </a:xfrm>
            <a:custGeom>
              <a:avLst/>
              <a:gdLst>
                <a:gd name="T0" fmla="*/ 341957 w 256"/>
                <a:gd name="T1" fmla="*/ 303213 h 216"/>
                <a:gd name="T2" fmla="*/ 16818 w 256"/>
                <a:gd name="T3" fmla="*/ 303213 h 216"/>
                <a:gd name="T4" fmla="*/ 0 w 256"/>
                <a:gd name="T5" fmla="*/ 286368 h 216"/>
                <a:gd name="T6" fmla="*/ 0 w 256"/>
                <a:gd name="T7" fmla="*/ 16845 h 216"/>
                <a:gd name="T8" fmla="*/ 16818 w 256"/>
                <a:gd name="T9" fmla="*/ 0 h 216"/>
                <a:gd name="T10" fmla="*/ 33635 w 256"/>
                <a:gd name="T11" fmla="*/ 16845 h 216"/>
                <a:gd name="T12" fmla="*/ 33635 w 256"/>
                <a:gd name="T13" fmla="*/ 230217 h 216"/>
                <a:gd name="T14" fmla="*/ 33635 w 256"/>
                <a:gd name="T15" fmla="*/ 269523 h 216"/>
                <a:gd name="T16" fmla="*/ 341957 w 256"/>
                <a:gd name="T17" fmla="*/ 269523 h 216"/>
                <a:gd name="T18" fmla="*/ 358775 w 256"/>
                <a:gd name="T19" fmla="*/ 286368 h 216"/>
                <a:gd name="T20" fmla="*/ 341957 w 256"/>
                <a:gd name="T21" fmla="*/ 303213 h 216"/>
                <a:gd name="T22" fmla="*/ 302716 w 256"/>
                <a:gd name="T23" fmla="*/ 252678 h 216"/>
                <a:gd name="T24" fmla="*/ 269081 w 256"/>
                <a:gd name="T25" fmla="*/ 252678 h 216"/>
                <a:gd name="T26" fmla="*/ 252264 w 256"/>
                <a:gd name="T27" fmla="*/ 235832 h 216"/>
                <a:gd name="T28" fmla="*/ 252264 w 256"/>
                <a:gd name="T29" fmla="*/ 117916 h 216"/>
                <a:gd name="T30" fmla="*/ 269081 w 256"/>
                <a:gd name="T31" fmla="*/ 101071 h 216"/>
                <a:gd name="T32" fmla="*/ 302716 w 256"/>
                <a:gd name="T33" fmla="*/ 101071 h 216"/>
                <a:gd name="T34" fmla="*/ 319534 w 256"/>
                <a:gd name="T35" fmla="*/ 117916 h 216"/>
                <a:gd name="T36" fmla="*/ 319534 w 256"/>
                <a:gd name="T37" fmla="*/ 235832 h 216"/>
                <a:gd name="T38" fmla="*/ 302716 w 256"/>
                <a:gd name="T39" fmla="*/ 252678 h 216"/>
                <a:gd name="T40" fmla="*/ 207417 w 256"/>
                <a:gd name="T41" fmla="*/ 252678 h 216"/>
                <a:gd name="T42" fmla="*/ 173782 w 256"/>
                <a:gd name="T43" fmla="*/ 252678 h 216"/>
                <a:gd name="T44" fmla="*/ 156964 w 256"/>
                <a:gd name="T45" fmla="*/ 235832 h 216"/>
                <a:gd name="T46" fmla="*/ 156964 w 256"/>
                <a:gd name="T47" fmla="*/ 50536 h 216"/>
                <a:gd name="T48" fmla="*/ 173782 w 256"/>
                <a:gd name="T49" fmla="*/ 33690 h 216"/>
                <a:gd name="T50" fmla="*/ 207417 w 256"/>
                <a:gd name="T51" fmla="*/ 33690 h 216"/>
                <a:gd name="T52" fmla="*/ 224234 w 256"/>
                <a:gd name="T53" fmla="*/ 50536 h 216"/>
                <a:gd name="T54" fmla="*/ 224234 w 256"/>
                <a:gd name="T55" fmla="*/ 235832 h 216"/>
                <a:gd name="T56" fmla="*/ 207417 w 256"/>
                <a:gd name="T57" fmla="*/ 252678 h 216"/>
                <a:gd name="T58" fmla="*/ 112117 w 256"/>
                <a:gd name="T59" fmla="*/ 252678 h 216"/>
                <a:gd name="T60" fmla="*/ 78482 w 256"/>
                <a:gd name="T61" fmla="*/ 252678 h 216"/>
                <a:gd name="T62" fmla="*/ 61664 w 256"/>
                <a:gd name="T63" fmla="*/ 235832 h 216"/>
                <a:gd name="T64" fmla="*/ 61664 w 256"/>
                <a:gd name="T65" fmla="*/ 202142 h 216"/>
                <a:gd name="T66" fmla="*/ 78482 w 256"/>
                <a:gd name="T67" fmla="*/ 185297 h 216"/>
                <a:gd name="T68" fmla="*/ 112117 w 256"/>
                <a:gd name="T69" fmla="*/ 185297 h 216"/>
                <a:gd name="T70" fmla="*/ 128935 w 256"/>
                <a:gd name="T71" fmla="*/ 202142 h 216"/>
                <a:gd name="T72" fmla="*/ 128935 w 256"/>
                <a:gd name="T73" fmla="*/ 235832 h 216"/>
                <a:gd name="T74" fmla="*/ 112117 w 256"/>
                <a:gd name="T75" fmla="*/ 252678 h 21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56" h="216">
                  <a:moveTo>
                    <a:pt x="244" y="216"/>
                  </a:moveTo>
                  <a:cubicBezTo>
                    <a:pt x="12" y="216"/>
                    <a:pt x="12" y="216"/>
                    <a:pt x="12" y="216"/>
                  </a:cubicBezTo>
                  <a:cubicBezTo>
                    <a:pt x="5" y="216"/>
                    <a:pt x="0" y="211"/>
                    <a:pt x="0" y="20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9" y="0"/>
                    <a:pt x="24" y="5"/>
                    <a:pt x="24" y="12"/>
                  </a:cubicBezTo>
                  <a:cubicBezTo>
                    <a:pt x="24" y="164"/>
                    <a:pt x="24" y="164"/>
                    <a:pt x="24" y="164"/>
                  </a:cubicBezTo>
                  <a:cubicBezTo>
                    <a:pt x="24" y="192"/>
                    <a:pt x="24" y="192"/>
                    <a:pt x="24" y="192"/>
                  </a:cubicBezTo>
                  <a:cubicBezTo>
                    <a:pt x="244" y="192"/>
                    <a:pt x="244" y="192"/>
                    <a:pt x="244" y="192"/>
                  </a:cubicBezTo>
                  <a:cubicBezTo>
                    <a:pt x="251" y="192"/>
                    <a:pt x="256" y="197"/>
                    <a:pt x="256" y="204"/>
                  </a:cubicBezTo>
                  <a:cubicBezTo>
                    <a:pt x="256" y="211"/>
                    <a:pt x="251" y="216"/>
                    <a:pt x="244" y="216"/>
                  </a:cubicBezTo>
                  <a:moveTo>
                    <a:pt x="216" y="180"/>
                  </a:moveTo>
                  <a:cubicBezTo>
                    <a:pt x="192" y="180"/>
                    <a:pt x="192" y="180"/>
                    <a:pt x="192" y="180"/>
                  </a:cubicBezTo>
                  <a:cubicBezTo>
                    <a:pt x="185" y="180"/>
                    <a:pt x="180" y="175"/>
                    <a:pt x="180" y="168"/>
                  </a:cubicBezTo>
                  <a:cubicBezTo>
                    <a:pt x="180" y="84"/>
                    <a:pt x="180" y="84"/>
                    <a:pt x="180" y="84"/>
                  </a:cubicBezTo>
                  <a:cubicBezTo>
                    <a:pt x="180" y="77"/>
                    <a:pt x="185" y="72"/>
                    <a:pt x="192" y="72"/>
                  </a:cubicBezTo>
                  <a:cubicBezTo>
                    <a:pt x="216" y="72"/>
                    <a:pt x="216" y="72"/>
                    <a:pt x="216" y="72"/>
                  </a:cubicBezTo>
                  <a:cubicBezTo>
                    <a:pt x="223" y="72"/>
                    <a:pt x="228" y="77"/>
                    <a:pt x="228" y="84"/>
                  </a:cubicBezTo>
                  <a:cubicBezTo>
                    <a:pt x="228" y="168"/>
                    <a:pt x="228" y="168"/>
                    <a:pt x="228" y="168"/>
                  </a:cubicBezTo>
                  <a:cubicBezTo>
                    <a:pt x="228" y="175"/>
                    <a:pt x="223" y="180"/>
                    <a:pt x="216" y="180"/>
                  </a:cubicBezTo>
                  <a:moveTo>
                    <a:pt x="148" y="180"/>
                  </a:moveTo>
                  <a:cubicBezTo>
                    <a:pt x="124" y="180"/>
                    <a:pt x="124" y="180"/>
                    <a:pt x="124" y="180"/>
                  </a:cubicBezTo>
                  <a:cubicBezTo>
                    <a:pt x="117" y="180"/>
                    <a:pt x="112" y="175"/>
                    <a:pt x="112" y="168"/>
                  </a:cubicBezTo>
                  <a:cubicBezTo>
                    <a:pt x="112" y="36"/>
                    <a:pt x="112" y="36"/>
                    <a:pt x="112" y="36"/>
                  </a:cubicBezTo>
                  <a:cubicBezTo>
                    <a:pt x="112" y="29"/>
                    <a:pt x="117" y="24"/>
                    <a:pt x="124" y="24"/>
                  </a:cubicBezTo>
                  <a:cubicBezTo>
                    <a:pt x="148" y="24"/>
                    <a:pt x="148" y="24"/>
                    <a:pt x="148" y="24"/>
                  </a:cubicBezTo>
                  <a:cubicBezTo>
                    <a:pt x="155" y="24"/>
                    <a:pt x="160" y="29"/>
                    <a:pt x="160" y="36"/>
                  </a:cubicBezTo>
                  <a:cubicBezTo>
                    <a:pt x="160" y="168"/>
                    <a:pt x="160" y="168"/>
                    <a:pt x="160" y="168"/>
                  </a:cubicBezTo>
                  <a:cubicBezTo>
                    <a:pt x="160" y="175"/>
                    <a:pt x="155" y="180"/>
                    <a:pt x="148" y="180"/>
                  </a:cubicBezTo>
                  <a:moveTo>
                    <a:pt x="80" y="180"/>
                  </a:moveTo>
                  <a:cubicBezTo>
                    <a:pt x="56" y="180"/>
                    <a:pt x="56" y="180"/>
                    <a:pt x="56" y="180"/>
                  </a:cubicBezTo>
                  <a:cubicBezTo>
                    <a:pt x="49" y="180"/>
                    <a:pt x="44" y="175"/>
                    <a:pt x="44" y="168"/>
                  </a:cubicBezTo>
                  <a:cubicBezTo>
                    <a:pt x="44" y="144"/>
                    <a:pt x="44" y="144"/>
                    <a:pt x="44" y="144"/>
                  </a:cubicBezTo>
                  <a:cubicBezTo>
                    <a:pt x="44" y="137"/>
                    <a:pt x="49" y="132"/>
                    <a:pt x="56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87" y="132"/>
                    <a:pt x="92" y="137"/>
                    <a:pt x="92" y="144"/>
                  </a:cubicBezTo>
                  <a:cubicBezTo>
                    <a:pt x="92" y="168"/>
                    <a:pt x="92" y="168"/>
                    <a:pt x="92" y="168"/>
                  </a:cubicBezTo>
                  <a:cubicBezTo>
                    <a:pt x="92" y="175"/>
                    <a:pt x="87" y="180"/>
                    <a:pt x="80" y="18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1682" tIns="60841" rIns="121682" bIns="60841"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6667237" y="1990377"/>
            <a:ext cx="646932" cy="645478"/>
            <a:chOff x="6299245" y="1880286"/>
            <a:chExt cx="611225" cy="609776"/>
          </a:xfrm>
        </p:grpSpPr>
        <p:sp>
          <p:nvSpPr>
            <p:cNvPr id="55" name="Freeform 25"/>
            <p:cNvSpPr>
              <a:spLocks/>
            </p:cNvSpPr>
            <p:nvPr/>
          </p:nvSpPr>
          <p:spPr bwMode="auto">
            <a:xfrm flipV="1">
              <a:off x="6299245" y="1880286"/>
              <a:ext cx="611225" cy="609776"/>
            </a:xfrm>
            <a:custGeom>
              <a:avLst/>
              <a:gdLst>
                <a:gd name="T0" fmla="*/ 0 w 905504"/>
                <a:gd name="T1" fmla="*/ 334169 h 905504"/>
                <a:gd name="T2" fmla="*/ 98108 w 905504"/>
                <a:gd name="T3" fmla="*/ 97876 h 905504"/>
                <a:gd name="T4" fmla="*/ 334963 w 905504"/>
                <a:gd name="T5" fmla="*/ 0 h 905504"/>
                <a:gd name="T6" fmla="*/ 571817 w 905504"/>
                <a:gd name="T7" fmla="*/ 97876 h 905504"/>
                <a:gd name="T8" fmla="*/ 669925 w 905504"/>
                <a:gd name="T9" fmla="*/ 334169 h 905504"/>
                <a:gd name="T10" fmla="*/ 571817 w 905504"/>
                <a:gd name="T11" fmla="*/ 570461 h 905504"/>
                <a:gd name="T12" fmla="*/ 334963 w 905504"/>
                <a:gd name="T13" fmla="*/ 668337 h 905504"/>
                <a:gd name="T14" fmla="*/ 98108 w 905504"/>
                <a:gd name="T15" fmla="*/ 570461 h 905504"/>
                <a:gd name="T16" fmla="*/ 0 w 905504"/>
                <a:gd name="T17" fmla="*/ 334169 h 9055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05504" h="905504">
                  <a:moveTo>
                    <a:pt x="0" y="452752"/>
                  </a:moveTo>
                  <a:cubicBezTo>
                    <a:pt x="0" y="332675"/>
                    <a:pt x="47701" y="217515"/>
                    <a:pt x="132608" y="132608"/>
                  </a:cubicBezTo>
                  <a:cubicBezTo>
                    <a:pt x="217516" y="47701"/>
                    <a:pt x="332675" y="0"/>
                    <a:pt x="452752" y="0"/>
                  </a:cubicBezTo>
                  <a:cubicBezTo>
                    <a:pt x="572829" y="0"/>
                    <a:pt x="687989" y="47701"/>
                    <a:pt x="772896" y="132608"/>
                  </a:cubicBezTo>
                  <a:cubicBezTo>
                    <a:pt x="857803" y="217516"/>
                    <a:pt x="905504" y="332675"/>
                    <a:pt x="905504" y="452752"/>
                  </a:cubicBezTo>
                  <a:cubicBezTo>
                    <a:pt x="905504" y="572829"/>
                    <a:pt x="857803" y="687989"/>
                    <a:pt x="772896" y="772896"/>
                  </a:cubicBezTo>
                  <a:cubicBezTo>
                    <a:pt x="687988" y="857803"/>
                    <a:pt x="572829" y="905504"/>
                    <a:pt x="452752" y="905504"/>
                  </a:cubicBezTo>
                  <a:cubicBezTo>
                    <a:pt x="332675" y="905504"/>
                    <a:pt x="217515" y="857803"/>
                    <a:pt x="132608" y="772896"/>
                  </a:cubicBezTo>
                  <a:cubicBezTo>
                    <a:pt x="47701" y="687988"/>
                    <a:pt x="0" y="572829"/>
                    <a:pt x="0" y="452752"/>
                  </a:cubicBezTo>
                  <a:close/>
                </a:path>
              </a:pathLst>
            </a:custGeom>
            <a:solidFill>
              <a:sysClr val="window" lastClr="FFFFFF">
                <a:lumMod val="65000"/>
              </a:sysClr>
            </a:solidFill>
            <a:ln>
              <a:noFill/>
            </a:ln>
          </p:spPr>
          <p:txBody>
            <a:bodyPr lIns="243364" tIns="210266" rIns="210266" bIns="121682" anchor="ctr"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56" name="Freeform 120"/>
            <p:cNvSpPr>
              <a:spLocks noEditPoints="1"/>
            </p:cNvSpPr>
            <p:nvPr/>
          </p:nvSpPr>
          <p:spPr bwMode="auto">
            <a:xfrm>
              <a:off x="6445533" y="2046852"/>
              <a:ext cx="318648" cy="276645"/>
            </a:xfrm>
            <a:custGeom>
              <a:avLst/>
              <a:gdLst>
                <a:gd name="T0" fmla="*/ 283579 w 117"/>
                <a:gd name="T1" fmla="*/ 21015 h 101"/>
                <a:gd name="T2" fmla="*/ 283579 w 117"/>
                <a:gd name="T3" fmla="*/ 42030 h 101"/>
                <a:gd name="T4" fmla="*/ 44776 w 117"/>
                <a:gd name="T5" fmla="*/ 108076 h 101"/>
                <a:gd name="T6" fmla="*/ 0 w 117"/>
                <a:gd name="T7" fmla="*/ 84059 h 101"/>
                <a:gd name="T8" fmla="*/ 0 w 117"/>
                <a:gd name="T9" fmla="*/ 216152 h 101"/>
                <a:gd name="T10" fmla="*/ 44776 w 117"/>
                <a:gd name="T11" fmla="*/ 195137 h 101"/>
                <a:gd name="T12" fmla="*/ 71641 w 117"/>
                <a:gd name="T13" fmla="*/ 201141 h 101"/>
                <a:gd name="T14" fmla="*/ 62686 w 117"/>
                <a:gd name="T15" fmla="*/ 228160 h 101"/>
                <a:gd name="T16" fmla="*/ 86566 w 117"/>
                <a:gd name="T17" fmla="*/ 267188 h 101"/>
                <a:gd name="T18" fmla="*/ 149252 w 117"/>
                <a:gd name="T19" fmla="*/ 285200 h 101"/>
                <a:gd name="T20" fmla="*/ 158207 w 117"/>
                <a:gd name="T21" fmla="*/ 285200 h 101"/>
                <a:gd name="T22" fmla="*/ 191043 w 117"/>
                <a:gd name="T23" fmla="*/ 261183 h 101"/>
                <a:gd name="T24" fmla="*/ 197013 w 117"/>
                <a:gd name="T25" fmla="*/ 234164 h 101"/>
                <a:gd name="T26" fmla="*/ 283579 w 117"/>
                <a:gd name="T27" fmla="*/ 258181 h 101"/>
                <a:gd name="T28" fmla="*/ 283579 w 117"/>
                <a:gd name="T29" fmla="*/ 282198 h 101"/>
                <a:gd name="T30" fmla="*/ 349250 w 117"/>
                <a:gd name="T31" fmla="*/ 303213 h 101"/>
                <a:gd name="T32" fmla="*/ 349250 w 117"/>
                <a:gd name="T33" fmla="*/ 0 h 101"/>
                <a:gd name="T34" fmla="*/ 283579 w 117"/>
                <a:gd name="T35" fmla="*/ 21015 h 101"/>
                <a:gd name="T36" fmla="*/ 170147 w 117"/>
                <a:gd name="T37" fmla="*/ 255179 h 101"/>
                <a:gd name="T38" fmla="*/ 155222 w 117"/>
                <a:gd name="T39" fmla="*/ 264186 h 101"/>
                <a:gd name="T40" fmla="*/ 92536 w 117"/>
                <a:gd name="T41" fmla="*/ 246173 h 101"/>
                <a:gd name="T42" fmla="*/ 83581 w 117"/>
                <a:gd name="T43" fmla="*/ 234164 h 101"/>
                <a:gd name="T44" fmla="*/ 92536 w 117"/>
                <a:gd name="T45" fmla="*/ 207146 h 101"/>
                <a:gd name="T46" fmla="*/ 176118 w 117"/>
                <a:gd name="T47" fmla="*/ 231162 h 101"/>
                <a:gd name="T48" fmla="*/ 170147 w 117"/>
                <a:gd name="T49" fmla="*/ 255179 h 101"/>
                <a:gd name="T50" fmla="*/ 283579 w 117"/>
                <a:gd name="T51" fmla="*/ 150105 h 101"/>
                <a:gd name="T52" fmla="*/ 44776 w 117"/>
                <a:gd name="T53" fmla="*/ 150105 h 101"/>
                <a:gd name="T54" fmla="*/ 44776 w 117"/>
                <a:gd name="T55" fmla="*/ 129091 h 101"/>
                <a:gd name="T56" fmla="*/ 283579 w 117"/>
                <a:gd name="T57" fmla="*/ 63044 h 101"/>
                <a:gd name="T58" fmla="*/ 283579 w 117"/>
                <a:gd name="T59" fmla="*/ 150105 h 101"/>
                <a:gd name="T60" fmla="*/ 325370 w 117"/>
                <a:gd name="T61" fmla="*/ 150105 h 101"/>
                <a:gd name="T62" fmla="*/ 304474 w 117"/>
                <a:gd name="T63" fmla="*/ 150105 h 101"/>
                <a:gd name="T64" fmla="*/ 304474 w 117"/>
                <a:gd name="T65" fmla="*/ 42030 h 101"/>
                <a:gd name="T66" fmla="*/ 325370 w 117"/>
                <a:gd name="T67" fmla="*/ 42030 h 101"/>
                <a:gd name="T68" fmla="*/ 325370 w 117"/>
                <a:gd name="T69" fmla="*/ 150105 h 10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7" h="101">
                  <a:moveTo>
                    <a:pt x="95" y="7"/>
                  </a:moveTo>
                  <a:cubicBezTo>
                    <a:pt x="95" y="14"/>
                    <a:pt x="95" y="14"/>
                    <a:pt x="95" y="14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5" y="65"/>
                    <a:pt x="15" y="65"/>
                    <a:pt x="15" y="65"/>
                  </a:cubicBezTo>
                  <a:cubicBezTo>
                    <a:pt x="24" y="67"/>
                    <a:pt x="24" y="67"/>
                    <a:pt x="24" y="67"/>
                  </a:cubicBezTo>
                  <a:cubicBezTo>
                    <a:pt x="21" y="76"/>
                    <a:pt x="21" y="76"/>
                    <a:pt x="21" y="76"/>
                  </a:cubicBezTo>
                  <a:cubicBezTo>
                    <a:pt x="20" y="82"/>
                    <a:pt x="23" y="88"/>
                    <a:pt x="29" y="89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1" y="95"/>
                    <a:pt x="52" y="95"/>
                    <a:pt x="53" y="95"/>
                  </a:cubicBezTo>
                  <a:cubicBezTo>
                    <a:pt x="58" y="95"/>
                    <a:pt x="62" y="92"/>
                    <a:pt x="64" y="87"/>
                  </a:cubicBezTo>
                  <a:cubicBezTo>
                    <a:pt x="66" y="78"/>
                    <a:pt x="66" y="78"/>
                    <a:pt x="66" y="78"/>
                  </a:cubicBezTo>
                  <a:cubicBezTo>
                    <a:pt x="95" y="86"/>
                    <a:pt x="95" y="86"/>
                    <a:pt x="95" y="86"/>
                  </a:cubicBezTo>
                  <a:cubicBezTo>
                    <a:pt x="95" y="94"/>
                    <a:pt x="95" y="94"/>
                    <a:pt x="95" y="94"/>
                  </a:cubicBezTo>
                  <a:cubicBezTo>
                    <a:pt x="117" y="101"/>
                    <a:pt x="117" y="101"/>
                    <a:pt x="117" y="101"/>
                  </a:cubicBezTo>
                  <a:cubicBezTo>
                    <a:pt x="117" y="0"/>
                    <a:pt x="117" y="0"/>
                    <a:pt x="117" y="0"/>
                  </a:cubicBezTo>
                  <a:lnTo>
                    <a:pt x="95" y="7"/>
                  </a:lnTo>
                  <a:close/>
                  <a:moveTo>
                    <a:pt x="57" y="85"/>
                  </a:moveTo>
                  <a:cubicBezTo>
                    <a:pt x="56" y="87"/>
                    <a:pt x="54" y="88"/>
                    <a:pt x="52" y="88"/>
                  </a:cubicBezTo>
                  <a:cubicBezTo>
                    <a:pt x="31" y="82"/>
                    <a:pt x="31" y="82"/>
                    <a:pt x="31" y="82"/>
                  </a:cubicBezTo>
                  <a:cubicBezTo>
                    <a:pt x="29" y="82"/>
                    <a:pt x="28" y="80"/>
                    <a:pt x="28" y="78"/>
                  </a:cubicBezTo>
                  <a:cubicBezTo>
                    <a:pt x="31" y="69"/>
                    <a:pt x="31" y="69"/>
                    <a:pt x="31" y="69"/>
                  </a:cubicBezTo>
                  <a:cubicBezTo>
                    <a:pt x="59" y="77"/>
                    <a:pt x="59" y="77"/>
                    <a:pt x="59" y="77"/>
                  </a:cubicBezTo>
                  <a:lnTo>
                    <a:pt x="57" y="85"/>
                  </a:lnTo>
                  <a:close/>
                  <a:moveTo>
                    <a:pt x="95" y="50"/>
                  </a:moveTo>
                  <a:cubicBezTo>
                    <a:pt x="15" y="50"/>
                    <a:pt x="15" y="50"/>
                    <a:pt x="15" y="50"/>
                  </a:cubicBezTo>
                  <a:cubicBezTo>
                    <a:pt x="15" y="43"/>
                    <a:pt x="15" y="43"/>
                    <a:pt x="15" y="43"/>
                  </a:cubicBezTo>
                  <a:cubicBezTo>
                    <a:pt x="95" y="21"/>
                    <a:pt x="95" y="21"/>
                    <a:pt x="95" y="21"/>
                  </a:cubicBezTo>
                  <a:lnTo>
                    <a:pt x="95" y="50"/>
                  </a:lnTo>
                  <a:close/>
                  <a:moveTo>
                    <a:pt x="109" y="50"/>
                  </a:moveTo>
                  <a:cubicBezTo>
                    <a:pt x="102" y="50"/>
                    <a:pt x="102" y="50"/>
                    <a:pt x="102" y="50"/>
                  </a:cubicBezTo>
                  <a:cubicBezTo>
                    <a:pt x="102" y="14"/>
                    <a:pt x="102" y="14"/>
                    <a:pt x="102" y="14"/>
                  </a:cubicBezTo>
                  <a:cubicBezTo>
                    <a:pt x="109" y="14"/>
                    <a:pt x="109" y="14"/>
                    <a:pt x="109" y="14"/>
                  </a:cubicBezTo>
                  <a:lnTo>
                    <a:pt x="109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1682" tIns="60841" rIns="121682" bIns="60841"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5761944" y="2910972"/>
            <a:ext cx="645398" cy="645479"/>
            <a:chOff x="5443919" y="2749962"/>
            <a:chExt cx="609776" cy="609777"/>
          </a:xfrm>
        </p:grpSpPr>
        <p:sp>
          <p:nvSpPr>
            <p:cNvPr id="58" name="Freeform 16"/>
            <p:cNvSpPr>
              <a:spLocks/>
            </p:cNvSpPr>
            <p:nvPr/>
          </p:nvSpPr>
          <p:spPr bwMode="auto">
            <a:xfrm flipV="1">
              <a:off x="5443919" y="2749962"/>
              <a:ext cx="609776" cy="609777"/>
            </a:xfrm>
            <a:custGeom>
              <a:avLst/>
              <a:gdLst>
                <a:gd name="T0" fmla="*/ 0 w 905504"/>
                <a:gd name="T1" fmla="*/ 334169 h 905504"/>
                <a:gd name="T2" fmla="*/ 97876 w 905504"/>
                <a:gd name="T3" fmla="*/ 97876 h 905504"/>
                <a:gd name="T4" fmla="*/ 334169 w 905504"/>
                <a:gd name="T5" fmla="*/ 0 h 905504"/>
                <a:gd name="T6" fmla="*/ 570461 w 905504"/>
                <a:gd name="T7" fmla="*/ 97876 h 905504"/>
                <a:gd name="T8" fmla="*/ 668337 w 905504"/>
                <a:gd name="T9" fmla="*/ 334169 h 905504"/>
                <a:gd name="T10" fmla="*/ 570461 w 905504"/>
                <a:gd name="T11" fmla="*/ 570462 h 905504"/>
                <a:gd name="T12" fmla="*/ 334169 w 905504"/>
                <a:gd name="T13" fmla="*/ 668338 h 905504"/>
                <a:gd name="T14" fmla="*/ 97876 w 905504"/>
                <a:gd name="T15" fmla="*/ 570462 h 905504"/>
                <a:gd name="T16" fmla="*/ 0 w 905504"/>
                <a:gd name="T17" fmla="*/ 334169 h 9055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05504" h="905504">
                  <a:moveTo>
                    <a:pt x="0" y="452752"/>
                  </a:moveTo>
                  <a:cubicBezTo>
                    <a:pt x="0" y="332675"/>
                    <a:pt x="47701" y="217515"/>
                    <a:pt x="132608" y="132608"/>
                  </a:cubicBezTo>
                  <a:cubicBezTo>
                    <a:pt x="217516" y="47701"/>
                    <a:pt x="332675" y="0"/>
                    <a:pt x="452752" y="0"/>
                  </a:cubicBezTo>
                  <a:cubicBezTo>
                    <a:pt x="572829" y="0"/>
                    <a:pt x="687989" y="47701"/>
                    <a:pt x="772896" y="132608"/>
                  </a:cubicBezTo>
                  <a:cubicBezTo>
                    <a:pt x="857803" y="217516"/>
                    <a:pt x="905504" y="332675"/>
                    <a:pt x="905504" y="452752"/>
                  </a:cubicBezTo>
                  <a:cubicBezTo>
                    <a:pt x="905504" y="572829"/>
                    <a:pt x="857803" y="687989"/>
                    <a:pt x="772896" y="772896"/>
                  </a:cubicBezTo>
                  <a:cubicBezTo>
                    <a:pt x="687988" y="857803"/>
                    <a:pt x="572829" y="905504"/>
                    <a:pt x="452752" y="905504"/>
                  </a:cubicBezTo>
                  <a:cubicBezTo>
                    <a:pt x="332675" y="905504"/>
                    <a:pt x="217515" y="857803"/>
                    <a:pt x="132608" y="772896"/>
                  </a:cubicBezTo>
                  <a:cubicBezTo>
                    <a:pt x="47701" y="687988"/>
                    <a:pt x="0" y="572829"/>
                    <a:pt x="0" y="452752"/>
                  </a:cubicBezTo>
                  <a:close/>
                </a:path>
              </a:pathLst>
            </a:custGeom>
            <a:solidFill>
              <a:sysClr val="windowText" lastClr="000000">
                <a:lumMod val="65000"/>
                <a:lumOff val="35000"/>
              </a:sysClr>
            </a:solidFill>
            <a:ln>
              <a:noFill/>
            </a:ln>
          </p:spPr>
          <p:txBody>
            <a:bodyPr lIns="243364" tIns="210266" rIns="210266" bIns="121682" anchor="ctr"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59" name="Freeform 45"/>
            <p:cNvSpPr>
              <a:spLocks noEditPoints="1"/>
            </p:cNvSpPr>
            <p:nvPr/>
          </p:nvSpPr>
          <p:spPr bwMode="auto">
            <a:xfrm>
              <a:off x="5572826" y="2864386"/>
              <a:ext cx="351962" cy="380929"/>
            </a:xfrm>
            <a:custGeom>
              <a:avLst/>
              <a:gdLst>
                <a:gd name="T0" fmla="*/ 339767 w 889"/>
                <a:gd name="T1" fmla="*/ 351316 h 965"/>
                <a:gd name="T2" fmla="*/ 296808 w 889"/>
                <a:gd name="T3" fmla="*/ 304156 h 965"/>
                <a:gd name="T4" fmla="*/ 302883 w 889"/>
                <a:gd name="T5" fmla="*/ 256132 h 965"/>
                <a:gd name="T6" fmla="*/ 292468 w 889"/>
                <a:gd name="T7" fmla="*/ 208972 h 965"/>
                <a:gd name="T8" fmla="*/ 267734 w 889"/>
                <a:gd name="T9" fmla="*/ 167437 h 965"/>
                <a:gd name="T10" fmla="*/ 230850 w 889"/>
                <a:gd name="T11" fmla="*/ 136286 h 965"/>
                <a:gd name="T12" fmla="*/ 185722 w 889"/>
                <a:gd name="T13" fmla="*/ 118980 h 965"/>
                <a:gd name="T14" fmla="*/ 137122 w 889"/>
                <a:gd name="T15" fmla="*/ 116817 h 965"/>
                <a:gd name="T16" fmla="*/ 90691 w 889"/>
                <a:gd name="T17" fmla="*/ 131094 h 965"/>
                <a:gd name="T18" fmla="*/ 51638 w 889"/>
                <a:gd name="T19" fmla="*/ 158784 h 965"/>
                <a:gd name="T20" fmla="*/ 23432 w 889"/>
                <a:gd name="T21" fmla="*/ 198156 h 965"/>
                <a:gd name="T22" fmla="*/ 9546 w 889"/>
                <a:gd name="T23" fmla="*/ 244450 h 965"/>
                <a:gd name="T24" fmla="*/ 11716 w 889"/>
                <a:gd name="T25" fmla="*/ 292907 h 965"/>
                <a:gd name="T26" fmla="*/ 29507 w 889"/>
                <a:gd name="T27" fmla="*/ 337903 h 965"/>
                <a:gd name="T28" fmla="*/ 60750 w 889"/>
                <a:gd name="T29" fmla="*/ 374679 h 965"/>
                <a:gd name="T30" fmla="*/ 102407 w 889"/>
                <a:gd name="T31" fmla="*/ 399340 h 965"/>
                <a:gd name="T32" fmla="*/ 149706 w 889"/>
                <a:gd name="T33" fmla="*/ 408859 h 965"/>
                <a:gd name="T34" fmla="*/ 197872 w 889"/>
                <a:gd name="T35" fmla="*/ 402802 h 965"/>
                <a:gd name="T36" fmla="*/ 241265 w 889"/>
                <a:gd name="T37" fmla="*/ 381602 h 965"/>
                <a:gd name="T38" fmla="*/ 262527 w 889"/>
                <a:gd name="T39" fmla="*/ 353479 h 965"/>
                <a:gd name="T40" fmla="*/ 333692 w 889"/>
                <a:gd name="T41" fmla="*/ 407994 h 965"/>
                <a:gd name="T42" fmla="*/ 365802 w 889"/>
                <a:gd name="T43" fmla="*/ 353912 h 965"/>
                <a:gd name="T44" fmla="*/ 197872 w 889"/>
                <a:gd name="T45" fmla="*/ 267381 h 965"/>
                <a:gd name="T46" fmla="*/ 137556 w 889"/>
                <a:gd name="T47" fmla="*/ 235797 h 965"/>
                <a:gd name="T48" fmla="*/ 165327 w 889"/>
                <a:gd name="T49" fmla="*/ 272573 h 965"/>
                <a:gd name="T50" fmla="*/ 119764 w 889"/>
                <a:gd name="T51" fmla="*/ 265650 h 965"/>
                <a:gd name="T52" fmla="*/ 176609 w 889"/>
                <a:gd name="T53" fmla="*/ 302858 h 965"/>
                <a:gd name="T54" fmla="*/ 177043 w 889"/>
                <a:gd name="T55" fmla="*/ 347855 h 965"/>
                <a:gd name="T56" fmla="*/ 133216 w 889"/>
                <a:gd name="T57" fmla="*/ 176956 h 965"/>
                <a:gd name="T58" fmla="*/ 238661 w 889"/>
                <a:gd name="T59" fmla="*/ 291609 h 965"/>
                <a:gd name="T60" fmla="*/ 249943 w 889"/>
                <a:gd name="T61" fmla="*/ 298099 h 965"/>
                <a:gd name="T62" fmla="*/ 129745 w 889"/>
                <a:gd name="T63" fmla="*/ 163976 h 965"/>
                <a:gd name="T64" fmla="*/ 180081 w 889"/>
                <a:gd name="T65" fmla="*/ 360402 h 965"/>
                <a:gd name="T66" fmla="*/ 236057 w 889"/>
                <a:gd name="T67" fmla="*/ 337903 h 965"/>
                <a:gd name="T68" fmla="*/ 47298 w 889"/>
                <a:gd name="T69" fmla="*/ 289879 h 965"/>
                <a:gd name="T70" fmla="*/ 262527 w 889"/>
                <a:gd name="T71" fmla="*/ 234932 h 965"/>
                <a:gd name="T72" fmla="*/ 364067 w 889"/>
                <a:gd name="T73" fmla="*/ 389389 h 965"/>
                <a:gd name="T74" fmla="*/ 335427 w 889"/>
                <a:gd name="T75" fmla="*/ 389389 h 965"/>
                <a:gd name="T76" fmla="*/ 350181 w 889"/>
                <a:gd name="T77" fmla="*/ 364295 h 965"/>
                <a:gd name="T78" fmla="*/ 364067 w 889"/>
                <a:gd name="T79" fmla="*/ 389389 h 965"/>
                <a:gd name="T80" fmla="*/ 235624 w 889"/>
                <a:gd name="T81" fmla="*/ 97780 h 965"/>
                <a:gd name="T82" fmla="*/ 247340 w 889"/>
                <a:gd name="T83" fmla="*/ 126768 h 965"/>
                <a:gd name="T84" fmla="*/ 269036 w 889"/>
                <a:gd name="T85" fmla="*/ 134988 h 965"/>
                <a:gd name="T86" fmla="*/ 298109 w 889"/>
                <a:gd name="T87" fmla="*/ 147103 h 965"/>
                <a:gd name="T88" fmla="*/ 319372 w 889"/>
                <a:gd name="T89" fmla="*/ 137584 h 965"/>
                <a:gd name="T90" fmla="*/ 348011 w 889"/>
                <a:gd name="T91" fmla="*/ 125470 h 965"/>
                <a:gd name="T92" fmla="*/ 356256 w 889"/>
                <a:gd name="T93" fmla="*/ 103837 h 965"/>
                <a:gd name="T94" fmla="*/ 368406 w 889"/>
                <a:gd name="T95" fmla="*/ 74849 h 965"/>
                <a:gd name="T96" fmla="*/ 358859 w 889"/>
                <a:gd name="T97" fmla="*/ 53649 h 965"/>
                <a:gd name="T98" fmla="*/ 347143 w 889"/>
                <a:gd name="T99" fmla="*/ 25094 h 965"/>
                <a:gd name="T100" fmla="*/ 325013 w 889"/>
                <a:gd name="T101" fmla="*/ 16874 h 965"/>
                <a:gd name="T102" fmla="*/ 296374 w 889"/>
                <a:gd name="T103" fmla="*/ 4759 h 965"/>
                <a:gd name="T104" fmla="*/ 275111 w 889"/>
                <a:gd name="T105" fmla="*/ 14278 h 965"/>
                <a:gd name="T106" fmla="*/ 246038 w 889"/>
                <a:gd name="T107" fmla="*/ 25959 h 965"/>
                <a:gd name="T108" fmla="*/ 237793 w 889"/>
                <a:gd name="T109" fmla="*/ 48025 h 965"/>
                <a:gd name="T110" fmla="*/ 226077 w 889"/>
                <a:gd name="T111" fmla="*/ 76580 h 965"/>
                <a:gd name="T112" fmla="*/ 297241 w 889"/>
                <a:gd name="T113" fmla="*/ 40237 h 965"/>
                <a:gd name="T114" fmla="*/ 297241 w 889"/>
                <a:gd name="T115" fmla="*/ 111625 h 965"/>
                <a:gd name="T116" fmla="*/ 297241 w 889"/>
                <a:gd name="T117" fmla="*/ 40237 h 965"/>
                <a:gd name="T118" fmla="*/ 297241 w 889"/>
                <a:gd name="T119" fmla="*/ 40237 h 96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889" h="965">
                  <a:moveTo>
                    <a:pt x="843" y="818"/>
                  </a:moveTo>
                  <a:cubicBezTo>
                    <a:pt x="824" y="807"/>
                    <a:pt x="803" y="806"/>
                    <a:pt x="783" y="812"/>
                  </a:cubicBezTo>
                  <a:cubicBezTo>
                    <a:pt x="657" y="737"/>
                    <a:pt x="657" y="737"/>
                    <a:pt x="657" y="737"/>
                  </a:cubicBezTo>
                  <a:cubicBezTo>
                    <a:pt x="659" y="722"/>
                    <a:pt x="669" y="709"/>
                    <a:pt x="684" y="703"/>
                  </a:cubicBezTo>
                  <a:cubicBezTo>
                    <a:pt x="707" y="694"/>
                    <a:pt x="712" y="672"/>
                    <a:pt x="694" y="654"/>
                  </a:cubicBezTo>
                  <a:cubicBezTo>
                    <a:pt x="677" y="636"/>
                    <a:pt x="679" y="608"/>
                    <a:pt x="698" y="592"/>
                  </a:cubicBezTo>
                  <a:cubicBezTo>
                    <a:pt x="716" y="576"/>
                    <a:pt x="714" y="554"/>
                    <a:pt x="691" y="542"/>
                  </a:cubicBezTo>
                  <a:cubicBezTo>
                    <a:pt x="670" y="531"/>
                    <a:pt x="662" y="504"/>
                    <a:pt x="674" y="483"/>
                  </a:cubicBezTo>
                  <a:cubicBezTo>
                    <a:pt x="687" y="462"/>
                    <a:pt x="677" y="441"/>
                    <a:pt x="653" y="438"/>
                  </a:cubicBezTo>
                  <a:cubicBezTo>
                    <a:pt x="628" y="434"/>
                    <a:pt x="612" y="412"/>
                    <a:pt x="617" y="387"/>
                  </a:cubicBezTo>
                  <a:cubicBezTo>
                    <a:pt x="622" y="363"/>
                    <a:pt x="606" y="347"/>
                    <a:pt x="582" y="352"/>
                  </a:cubicBezTo>
                  <a:cubicBezTo>
                    <a:pt x="557" y="356"/>
                    <a:pt x="535" y="340"/>
                    <a:pt x="532" y="315"/>
                  </a:cubicBezTo>
                  <a:cubicBezTo>
                    <a:pt x="529" y="291"/>
                    <a:pt x="508" y="281"/>
                    <a:pt x="487" y="293"/>
                  </a:cubicBezTo>
                  <a:cubicBezTo>
                    <a:pt x="465" y="305"/>
                    <a:pt x="439" y="297"/>
                    <a:pt x="428" y="275"/>
                  </a:cubicBezTo>
                  <a:cubicBezTo>
                    <a:pt x="417" y="253"/>
                    <a:pt x="395" y="250"/>
                    <a:pt x="378" y="268"/>
                  </a:cubicBezTo>
                  <a:cubicBezTo>
                    <a:pt x="362" y="287"/>
                    <a:pt x="334" y="288"/>
                    <a:pt x="316" y="270"/>
                  </a:cubicBezTo>
                  <a:cubicBezTo>
                    <a:pt x="299" y="253"/>
                    <a:pt x="277" y="258"/>
                    <a:pt x="267" y="280"/>
                  </a:cubicBezTo>
                  <a:cubicBezTo>
                    <a:pt x="258" y="303"/>
                    <a:pt x="232" y="313"/>
                    <a:pt x="209" y="303"/>
                  </a:cubicBezTo>
                  <a:cubicBezTo>
                    <a:pt x="187" y="292"/>
                    <a:pt x="168" y="303"/>
                    <a:pt x="166" y="328"/>
                  </a:cubicBezTo>
                  <a:cubicBezTo>
                    <a:pt x="165" y="353"/>
                    <a:pt x="143" y="370"/>
                    <a:pt x="119" y="367"/>
                  </a:cubicBezTo>
                  <a:cubicBezTo>
                    <a:pt x="94" y="365"/>
                    <a:pt x="80" y="382"/>
                    <a:pt x="86" y="405"/>
                  </a:cubicBezTo>
                  <a:cubicBezTo>
                    <a:pt x="93" y="429"/>
                    <a:pt x="78" y="453"/>
                    <a:pt x="54" y="458"/>
                  </a:cubicBezTo>
                  <a:cubicBezTo>
                    <a:pt x="30" y="464"/>
                    <a:pt x="21" y="485"/>
                    <a:pt x="35" y="505"/>
                  </a:cubicBezTo>
                  <a:cubicBezTo>
                    <a:pt x="50" y="525"/>
                    <a:pt x="44" y="553"/>
                    <a:pt x="22" y="565"/>
                  </a:cubicBezTo>
                  <a:cubicBezTo>
                    <a:pt x="1" y="578"/>
                    <a:pt x="0" y="601"/>
                    <a:pt x="20" y="616"/>
                  </a:cubicBezTo>
                  <a:cubicBezTo>
                    <a:pt x="40" y="630"/>
                    <a:pt x="43" y="658"/>
                    <a:pt x="27" y="677"/>
                  </a:cubicBezTo>
                  <a:cubicBezTo>
                    <a:pt x="11" y="696"/>
                    <a:pt x="18" y="718"/>
                    <a:pt x="41" y="725"/>
                  </a:cubicBezTo>
                  <a:cubicBezTo>
                    <a:pt x="65" y="733"/>
                    <a:pt x="77" y="758"/>
                    <a:pt x="68" y="781"/>
                  </a:cubicBezTo>
                  <a:cubicBezTo>
                    <a:pt x="59" y="804"/>
                    <a:pt x="72" y="822"/>
                    <a:pt x="97" y="822"/>
                  </a:cubicBezTo>
                  <a:cubicBezTo>
                    <a:pt x="122" y="821"/>
                    <a:pt x="141" y="841"/>
                    <a:pt x="140" y="866"/>
                  </a:cubicBezTo>
                  <a:cubicBezTo>
                    <a:pt x="139" y="891"/>
                    <a:pt x="158" y="904"/>
                    <a:pt x="181" y="895"/>
                  </a:cubicBezTo>
                  <a:cubicBezTo>
                    <a:pt x="204" y="887"/>
                    <a:pt x="229" y="899"/>
                    <a:pt x="236" y="923"/>
                  </a:cubicBezTo>
                  <a:cubicBezTo>
                    <a:pt x="243" y="946"/>
                    <a:pt x="265" y="953"/>
                    <a:pt x="284" y="937"/>
                  </a:cubicBezTo>
                  <a:cubicBezTo>
                    <a:pt x="303" y="922"/>
                    <a:pt x="331" y="925"/>
                    <a:pt x="345" y="945"/>
                  </a:cubicBezTo>
                  <a:cubicBezTo>
                    <a:pt x="360" y="965"/>
                    <a:pt x="383" y="965"/>
                    <a:pt x="395" y="944"/>
                  </a:cubicBezTo>
                  <a:cubicBezTo>
                    <a:pt x="409" y="923"/>
                    <a:pt x="436" y="917"/>
                    <a:pt x="456" y="931"/>
                  </a:cubicBezTo>
                  <a:cubicBezTo>
                    <a:pt x="476" y="946"/>
                    <a:pt x="497" y="938"/>
                    <a:pt x="503" y="914"/>
                  </a:cubicBezTo>
                  <a:cubicBezTo>
                    <a:pt x="509" y="889"/>
                    <a:pt x="533" y="875"/>
                    <a:pt x="556" y="882"/>
                  </a:cubicBezTo>
                  <a:cubicBezTo>
                    <a:pt x="580" y="889"/>
                    <a:pt x="597" y="875"/>
                    <a:pt x="595" y="850"/>
                  </a:cubicBezTo>
                  <a:cubicBezTo>
                    <a:pt x="593" y="838"/>
                    <a:pt x="598" y="826"/>
                    <a:pt x="605" y="817"/>
                  </a:cubicBezTo>
                  <a:cubicBezTo>
                    <a:pt x="735" y="894"/>
                    <a:pt x="735" y="894"/>
                    <a:pt x="735" y="894"/>
                  </a:cubicBezTo>
                  <a:cubicBezTo>
                    <a:pt x="739" y="914"/>
                    <a:pt x="750" y="932"/>
                    <a:pt x="769" y="943"/>
                  </a:cubicBezTo>
                  <a:cubicBezTo>
                    <a:pt x="804" y="964"/>
                    <a:pt x="848" y="952"/>
                    <a:pt x="869" y="918"/>
                  </a:cubicBezTo>
                  <a:cubicBezTo>
                    <a:pt x="889" y="883"/>
                    <a:pt x="878" y="839"/>
                    <a:pt x="843" y="818"/>
                  </a:cubicBezTo>
                  <a:close/>
                  <a:moveTo>
                    <a:pt x="550" y="674"/>
                  </a:moveTo>
                  <a:cubicBezTo>
                    <a:pt x="456" y="618"/>
                    <a:pt x="456" y="618"/>
                    <a:pt x="456" y="618"/>
                  </a:cubicBezTo>
                  <a:cubicBezTo>
                    <a:pt x="455" y="588"/>
                    <a:pt x="440" y="559"/>
                    <a:pt x="412" y="543"/>
                  </a:cubicBezTo>
                  <a:cubicBezTo>
                    <a:pt x="381" y="525"/>
                    <a:pt x="345" y="527"/>
                    <a:pt x="317" y="545"/>
                  </a:cubicBezTo>
                  <a:cubicBezTo>
                    <a:pt x="368" y="575"/>
                    <a:pt x="368" y="575"/>
                    <a:pt x="368" y="575"/>
                  </a:cubicBezTo>
                  <a:cubicBezTo>
                    <a:pt x="387" y="586"/>
                    <a:pt x="392" y="610"/>
                    <a:pt x="381" y="630"/>
                  </a:cubicBezTo>
                  <a:cubicBezTo>
                    <a:pt x="370" y="649"/>
                    <a:pt x="346" y="655"/>
                    <a:pt x="328" y="644"/>
                  </a:cubicBezTo>
                  <a:cubicBezTo>
                    <a:pt x="276" y="614"/>
                    <a:pt x="276" y="614"/>
                    <a:pt x="276" y="614"/>
                  </a:cubicBezTo>
                  <a:cubicBezTo>
                    <a:pt x="273" y="647"/>
                    <a:pt x="289" y="680"/>
                    <a:pt x="320" y="698"/>
                  </a:cubicBezTo>
                  <a:cubicBezTo>
                    <a:pt x="348" y="715"/>
                    <a:pt x="380" y="714"/>
                    <a:pt x="407" y="700"/>
                  </a:cubicBezTo>
                  <a:cubicBezTo>
                    <a:pt x="498" y="754"/>
                    <a:pt x="498" y="754"/>
                    <a:pt x="498" y="754"/>
                  </a:cubicBezTo>
                  <a:cubicBezTo>
                    <a:pt x="473" y="777"/>
                    <a:pt x="443" y="795"/>
                    <a:pt x="408" y="804"/>
                  </a:cubicBezTo>
                  <a:cubicBezTo>
                    <a:pt x="299" y="832"/>
                    <a:pt x="188" y="766"/>
                    <a:pt x="160" y="657"/>
                  </a:cubicBezTo>
                  <a:cubicBezTo>
                    <a:pt x="132" y="548"/>
                    <a:pt x="198" y="437"/>
                    <a:pt x="307" y="409"/>
                  </a:cubicBezTo>
                  <a:cubicBezTo>
                    <a:pt x="415" y="381"/>
                    <a:pt x="527" y="447"/>
                    <a:pt x="555" y="556"/>
                  </a:cubicBezTo>
                  <a:cubicBezTo>
                    <a:pt x="565" y="596"/>
                    <a:pt x="562" y="637"/>
                    <a:pt x="550" y="674"/>
                  </a:cubicBezTo>
                  <a:close/>
                  <a:moveTo>
                    <a:pt x="595" y="700"/>
                  </a:moveTo>
                  <a:cubicBezTo>
                    <a:pt x="576" y="689"/>
                    <a:pt x="576" y="689"/>
                    <a:pt x="576" y="689"/>
                  </a:cubicBezTo>
                  <a:cubicBezTo>
                    <a:pt x="592" y="646"/>
                    <a:pt x="597" y="597"/>
                    <a:pt x="584" y="548"/>
                  </a:cubicBezTo>
                  <a:cubicBezTo>
                    <a:pt x="552" y="423"/>
                    <a:pt x="424" y="347"/>
                    <a:pt x="299" y="379"/>
                  </a:cubicBezTo>
                  <a:cubicBezTo>
                    <a:pt x="174" y="412"/>
                    <a:pt x="98" y="539"/>
                    <a:pt x="130" y="665"/>
                  </a:cubicBezTo>
                  <a:cubicBezTo>
                    <a:pt x="163" y="790"/>
                    <a:pt x="290" y="865"/>
                    <a:pt x="415" y="833"/>
                  </a:cubicBezTo>
                  <a:cubicBezTo>
                    <a:pt x="459" y="822"/>
                    <a:pt x="496" y="799"/>
                    <a:pt x="524" y="770"/>
                  </a:cubicBezTo>
                  <a:cubicBezTo>
                    <a:pt x="544" y="781"/>
                    <a:pt x="544" y="781"/>
                    <a:pt x="544" y="781"/>
                  </a:cubicBezTo>
                  <a:cubicBezTo>
                    <a:pt x="512" y="815"/>
                    <a:pt x="470" y="841"/>
                    <a:pt x="421" y="854"/>
                  </a:cubicBezTo>
                  <a:cubicBezTo>
                    <a:pt x="284" y="889"/>
                    <a:pt x="145" y="807"/>
                    <a:pt x="109" y="670"/>
                  </a:cubicBezTo>
                  <a:cubicBezTo>
                    <a:pt x="74" y="533"/>
                    <a:pt x="157" y="394"/>
                    <a:pt x="294" y="359"/>
                  </a:cubicBezTo>
                  <a:cubicBezTo>
                    <a:pt x="430" y="323"/>
                    <a:pt x="570" y="406"/>
                    <a:pt x="605" y="543"/>
                  </a:cubicBezTo>
                  <a:cubicBezTo>
                    <a:pt x="619" y="597"/>
                    <a:pt x="614" y="652"/>
                    <a:pt x="595" y="700"/>
                  </a:cubicBezTo>
                  <a:close/>
                  <a:moveTo>
                    <a:pt x="839" y="900"/>
                  </a:moveTo>
                  <a:cubicBezTo>
                    <a:pt x="806" y="919"/>
                    <a:pt x="806" y="919"/>
                    <a:pt x="806" y="919"/>
                  </a:cubicBezTo>
                  <a:cubicBezTo>
                    <a:pt x="773" y="900"/>
                    <a:pt x="773" y="900"/>
                    <a:pt x="773" y="900"/>
                  </a:cubicBezTo>
                  <a:cubicBezTo>
                    <a:pt x="773" y="861"/>
                    <a:pt x="773" y="861"/>
                    <a:pt x="773" y="861"/>
                  </a:cubicBezTo>
                  <a:cubicBezTo>
                    <a:pt x="807" y="842"/>
                    <a:pt x="807" y="842"/>
                    <a:pt x="807" y="842"/>
                  </a:cubicBezTo>
                  <a:cubicBezTo>
                    <a:pt x="840" y="862"/>
                    <a:pt x="840" y="862"/>
                    <a:pt x="840" y="862"/>
                  </a:cubicBezTo>
                  <a:lnTo>
                    <a:pt x="839" y="900"/>
                  </a:lnTo>
                  <a:close/>
                  <a:moveTo>
                    <a:pt x="526" y="216"/>
                  </a:moveTo>
                  <a:cubicBezTo>
                    <a:pt x="543" y="226"/>
                    <a:pt x="543" y="226"/>
                    <a:pt x="543" y="226"/>
                  </a:cubicBezTo>
                  <a:cubicBezTo>
                    <a:pt x="557" y="235"/>
                    <a:pt x="569" y="256"/>
                    <a:pt x="569" y="273"/>
                  </a:cubicBezTo>
                  <a:cubicBezTo>
                    <a:pt x="570" y="293"/>
                    <a:pt x="570" y="293"/>
                    <a:pt x="570" y="293"/>
                  </a:cubicBezTo>
                  <a:cubicBezTo>
                    <a:pt x="571" y="309"/>
                    <a:pt x="585" y="320"/>
                    <a:pt x="601" y="316"/>
                  </a:cubicBezTo>
                  <a:cubicBezTo>
                    <a:pt x="620" y="312"/>
                    <a:pt x="620" y="312"/>
                    <a:pt x="620" y="312"/>
                  </a:cubicBezTo>
                  <a:cubicBezTo>
                    <a:pt x="637" y="308"/>
                    <a:pt x="660" y="315"/>
                    <a:pt x="672" y="326"/>
                  </a:cubicBezTo>
                  <a:cubicBezTo>
                    <a:pt x="687" y="340"/>
                    <a:pt x="687" y="340"/>
                    <a:pt x="687" y="340"/>
                  </a:cubicBezTo>
                  <a:cubicBezTo>
                    <a:pt x="699" y="351"/>
                    <a:pt x="716" y="349"/>
                    <a:pt x="725" y="335"/>
                  </a:cubicBezTo>
                  <a:cubicBezTo>
                    <a:pt x="736" y="318"/>
                    <a:pt x="736" y="318"/>
                    <a:pt x="736" y="318"/>
                  </a:cubicBezTo>
                  <a:cubicBezTo>
                    <a:pt x="745" y="304"/>
                    <a:pt x="766" y="291"/>
                    <a:pt x="782" y="291"/>
                  </a:cubicBezTo>
                  <a:cubicBezTo>
                    <a:pt x="802" y="290"/>
                    <a:pt x="802" y="290"/>
                    <a:pt x="802" y="290"/>
                  </a:cubicBezTo>
                  <a:cubicBezTo>
                    <a:pt x="819" y="290"/>
                    <a:pt x="830" y="276"/>
                    <a:pt x="826" y="259"/>
                  </a:cubicBezTo>
                  <a:cubicBezTo>
                    <a:pt x="821" y="240"/>
                    <a:pt x="821" y="240"/>
                    <a:pt x="821" y="240"/>
                  </a:cubicBezTo>
                  <a:cubicBezTo>
                    <a:pt x="818" y="224"/>
                    <a:pt x="824" y="200"/>
                    <a:pt x="835" y="188"/>
                  </a:cubicBezTo>
                  <a:cubicBezTo>
                    <a:pt x="849" y="173"/>
                    <a:pt x="849" y="173"/>
                    <a:pt x="849" y="173"/>
                  </a:cubicBezTo>
                  <a:cubicBezTo>
                    <a:pt x="860" y="161"/>
                    <a:pt x="858" y="144"/>
                    <a:pt x="844" y="135"/>
                  </a:cubicBezTo>
                  <a:cubicBezTo>
                    <a:pt x="827" y="124"/>
                    <a:pt x="827" y="124"/>
                    <a:pt x="827" y="124"/>
                  </a:cubicBezTo>
                  <a:cubicBezTo>
                    <a:pt x="813" y="115"/>
                    <a:pt x="801" y="95"/>
                    <a:pt x="800" y="78"/>
                  </a:cubicBezTo>
                  <a:cubicBezTo>
                    <a:pt x="800" y="58"/>
                    <a:pt x="800" y="58"/>
                    <a:pt x="800" y="58"/>
                  </a:cubicBezTo>
                  <a:cubicBezTo>
                    <a:pt x="799" y="41"/>
                    <a:pt x="785" y="31"/>
                    <a:pt x="769" y="34"/>
                  </a:cubicBezTo>
                  <a:cubicBezTo>
                    <a:pt x="749" y="39"/>
                    <a:pt x="749" y="39"/>
                    <a:pt x="749" y="39"/>
                  </a:cubicBezTo>
                  <a:cubicBezTo>
                    <a:pt x="733" y="42"/>
                    <a:pt x="710" y="36"/>
                    <a:pt x="698" y="25"/>
                  </a:cubicBezTo>
                  <a:cubicBezTo>
                    <a:pt x="683" y="11"/>
                    <a:pt x="683" y="11"/>
                    <a:pt x="683" y="11"/>
                  </a:cubicBezTo>
                  <a:cubicBezTo>
                    <a:pt x="671" y="0"/>
                    <a:pt x="653" y="2"/>
                    <a:pt x="645" y="16"/>
                  </a:cubicBezTo>
                  <a:cubicBezTo>
                    <a:pt x="634" y="33"/>
                    <a:pt x="634" y="33"/>
                    <a:pt x="634" y="33"/>
                  </a:cubicBezTo>
                  <a:cubicBezTo>
                    <a:pt x="625" y="47"/>
                    <a:pt x="604" y="59"/>
                    <a:pt x="587" y="60"/>
                  </a:cubicBezTo>
                  <a:cubicBezTo>
                    <a:pt x="567" y="60"/>
                    <a:pt x="567" y="60"/>
                    <a:pt x="567" y="60"/>
                  </a:cubicBezTo>
                  <a:cubicBezTo>
                    <a:pt x="551" y="61"/>
                    <a:pt x="540" y="75"/>
                    <a:pt x="544" y="91"/>
                  </a:cubicBezTo>
                  <a:cubicBezTo>
                    <a:pt x="548" y="111"/>
                    <a:pt x="548" y="111"/>
                    <a:pt x="548" y="111"/>
                  </a:cubicBezTo>
                  <a:cubicBezTo>
                    <a:pt x="552" y="127"/>
                    <a:pt x="546" y="150"/>
                    <a:pt x="534" y="163"/>
                  </a:cubicBezTo>
                  <a:cubicBezTo>
                    <a:pt x="521" y="177"/>
                    <a:pt x="521" y="177"/>
                    <a:pt x="521" y="177"/>
                  </a:cubicBezTo>
                  <a:cubicBezTo>
                    <a:pt x="509" y="189"/>
                    <a:pt x="512" y="207"/>
                    <a:pt x="526" y="216"/>
                  </a:cubicBezTo>
                  <a:close/>
                  <a:moveTo>
                    <a:pt x="685" y="93"/>
                  </a:moveTo>
                  <a:cubicBezTo>
                    <a:pt x="730" y="93"/>
                    <a:pt x="767" y="130"/>
                    <a:pt x="767" y="175"/>
                  </a:cubicBezTo>
                  <a:cubicBezTo>
                    <a:pt x="767" y="221"/>
                    <a:pt x="730" y="258"/>
                    <a:pt x="685" y="258"/>
                  </a:cubicBezTo>
                  <a:cubicBezTo>
                    <a:pt x="639" y="258"/>
                    <a:pt x="603" y="221"/>
                    <a:pt x="603" y="175"/>
                  </a:cubicBezTo>
                  <a:cubicBezTo>
                    <a:pt x="603" y="130"/>
                    <a:pt x="639" y="93"/>
                    <a:pt x="685" y="93"/>
                  </a:cubicBezTo>
                  <a:close/>
                  <a:moveTo>
                    <a:pt x="685" y="93"/>
                  </a:moveTo>
                  <a:cubicBezTo>
                    <a:pt x="685" y="93"/>
                    <a:pt x="685" y="93"/>
                    <a:pt x="685" y="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1682" tIns="60841" rIns="121682" bIns="60841"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9642528" y="2910972"/>
            <a:ext cx="646932" cy="645479"/>
            <a:chOff x="9110318" y="2749962"/>
            <a:chExt cx="611225" cy="609777"/>
          </a:xfrm>
        </p:grpSpPr>
        <p:sp>
          <p:nvSpPr>
            <p:cNvPr id="61" name="Freeform 7"/>
            <p:cNvSpPr>
              <a:spLocks/>
            </p:cNvSpPr>
            <p:nvPr/>
          </p:nvSpPr>
          <p:spPr bwMode="auto">
            <a:xfrm flipV="1">
              <a:off x="9110318" y="2749962"/>
              <a:ext cx="611225" cy="609777"/>
            </a:xfrm>
            <a:custGeom>
              <a:avLst/>
              <a:gdLst>
                <a:gd name="T0" fmla="*/ 0 w 905504"/>
                <a:gd name="T1" fmla="*/ 334169 h 905504"/>
                <a:gd name="T2" fmla="*/ 98108 w 905504"/>
                <a:gd name="T3" fmla="*/ 97876 h 905504"/>
                <a:gd name="T4" fmla="*/ 334963 w 905504"/>
                <a:gd name="T5" fmla="*/ 0 h 905504"/>
                <a:gd name="T6" fmla="*/ 571817 w 905504"/>
                <a:gd name="T7" fmla="*/ 97876 h 905504"/>
                <a:gd name="T8" fmla="*/ 669925 w 905504"/>
                <a:gd name="T9" fmla="*/ 334169 h 905504"/>
                <a:gd name="T10" fmla="*/ 571817 w 905504"/>
                <a:gd name="T11" fmla="*/ 570462 h 905504"/>
                <a:gd name="T12" fmla="*/ 334963 w 905504"/>
                <a:gd name="T13" fmla="*/ 668338 h 905504"/>
                <a:gd name="T14" fmla="*/ 98108 w 905504"/>
                <a:gd name="T15" fmla="*/ 570462 h 905504"/>
                <a:gd name="T16" fmla="*/ 0 w 905504"/>
                <a:gd name="T17" fmla="*/ 334169 h 9055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05504" h="905504">
                  <a:moveTo>
                    <a:pt x="0" y="452752"/>
                  </a:moveTo>
                  <a:cubicBezTo>
                    <a:pt x="0" y="332675"/>
                    <a:pt x="47701" y="217515"/>
                    <a:pt x="132608" y="132608"/>
                  </a:cubicBezTo>
                  <a:cubicBezTo>
                    <a:pt x="217516" y="47701"/>
                    <a:pt x="332675" y="0"/>
                    <a:pt x="452752" y="0"/>
                  </a:cubicBezTo>
                  <a:cubicBezTo>
                    <a:pt x="572829" y="0"/>
                    <a:pt x="687989" y="47701"/>
                    <a:pt x="772896" y="132608"/>
                  </a:cubicBezTo>
                  <a:cubicBezTo>
                    <a:pt x="857803" y="217516"/>
                    <a:pt x="905504" y="332675"/>
                    <a:pt x="905504" y="452752"/>
                  </a:cubicBezTo>
                  <a:cubicBezTo>
                    <a:pt x="905504" y="572829"/>
                    <a:pt x="857803" y="687989"/>
                    <a:pt x="772896" y="772896"/>
                  </a:cubicBezTo>
                  <a:cubicBezTo>
                    <a:pt x="687988" y="857803"/>
                    <a:pt x="572829" y="905504"/>
                    <a:pt x="452752" y="905504"/>
                  </a:cubicBezTo>
                  <a:cubicBezTo>
                    <a:pt x="332675" y="905504"/>
                    <a:pt x="217515" y="857803"/>
                    <a:pt x="132608" y="772896"/>
                  </a:cubicBezTo>
                  <a:cubicBezTo>
                    <a:pt x="47701" y="687988"/>
                    <a:pt x="0" y="572829"/>
                    <a:pt x="0" y="452752"/>
                  </a:cubicBezTo>
                  <a:close/>
                </a:path>
              </a:pathLst>
            </a:custGeom>
            <a:solidFill>
              <a:sysClr val="window" lastClr="FFFFFF">
                <a:lumMod val="65000"/>
              </a:sysClr>
            </a:solidFill>
            <a:ln>
              <a:noFill/>
            </a:ln>
          </p:spPr>
          <p:txBody>
            <a:bodyPr lIns="243364" tIns="210266" rIns="210266" bIns="121682" anchor="ctr"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62" name="Freeform 206"/>
            <p:cNvSpPr>
              <a:spLocks noEditPoints="1"/>
            </p:cNvSpPr>
            <p:nvPr/>
          </p:nvSpPr>
          <p:spPr bwMode="auto">
            <a:xfrm>
              <a:off x="9247916" y="2887560"/>
              <a:ext cx="336029" cy="334580"/>
            </a:xfrm>
            <a:custGeom>
              <a:avLst/>
              <a:gdLst>
                <a:gd name="T0" fmla="*/ 358229 w 256"/>
                <a:gd name="T1" fmla="*/ 307981 h 256"/>
                <a:gd name="T2" fmla="*/ 368300 w 256"/>
                <a:gd name="T3" fmla="*/ 332333 h 256"/>
                <a:gd name="T4" fmla="*/ 333772 w 256"/>
                <a:gd name="T5" fmla="*/ 366712 h 256"/>
                <a:gd name="T6" fmla="*/ 309314 w 256"/>
                <a:gd name="T7" fmla="*/ 356685 h 256"/>
                <a:gd name="T8" fmla="*/ 208607 w 256"/>
                <a:gd name="T9" fmla="*/ 256412 h 256"/>
                <a:gd name="T10" fmla="*/ 138113 w 256"/>
                <a:gd name="T11" fmla="*/ 275034 h 256"/>
                <a:gd name="T12" fmla="*/ 0 w 256"/>
                <a:gd name="T13" fmla="*/ 137517 h 256"/>
                <a:gd name="T14" fmla="*/ 138113 w 256"/>
                <a:gd name="T15" fmla="*/ 0 h 256"/>
                <a:gd name="T16" fmla="*/ 276225 w 256"/>
                <a:gd name="T17" fmla="*/ 137517 h 256"/>
                <a:gd name="T18" fmla="*/ 257522 w 256"/>
                <a:gd name="T19" fmla="*/ 207708 h 256"/>
                <a:gd name="T20" fmla="*/ 358229 w 256"/>
                <a:gd name="T21" fmla="*/ 307981 h 256"/>
                <a:gd name="T22" fmla="*/ 138113 w 256"/>
                <a:gd name="T23" fmla="*/ 34379 h 256"/>
                <a:gd name="T24" fmla="*/ 34528 w 256"/>
                <a:gd name="T25" fmla="*/ 137517 h 256"/>
                <a:gd name="T26" fmla="*/ 138113 w 256"/>
                <a:gd name="T27" fmla="*/ 240655 h 256"/>
                <a:gd name="T28" fmla="*/ 241697 w 256"/>
                <a:gd name="T29" fmla="*/ 137517 h 256"/>
                <a:gd name="T30" fmla="*/ 138113 w 256"/>
                <a:gd name="T31" fmla="*/ 34379 h 2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56" h="256">
                  <a:moveTo>
                    <a:pt x="249" y="215"/>
                  </a:moveTo>
                  <a:cubicBezTo>
                    <a:pt x="253" y="219"/>
                    <a:pt x="256" y="225"/>
                    <a:pt x="256" y="232"/>
                  </a:cubicBezTo>
                  <a:cubicBezTo>
                    <a:pt x="256" y="245"/>
                    <a:pt x="245" y="256"/>
                    <a:pt x="232" y="256"/>
                  </a:cubicBezTo>
                  <a:cubicBezTo>
                    <a:pt x="225" y="256"/>
                    <a:pt x="219" y="253"/>
                    <a:pt x="215" y="249"/>
                  </a:cubicBezTo>
                  <a:cubicBezTo>
                    <a:pt x="145" y="179"/>
                    <a:pt x="145" y="179"/>
                    <a:pt x="145" y="179"/>
                  </a:cubicBezTo>
                  <a:cubicBezTo>
                    <a:pt x="130" y="187"/>
                    <a:pt x="114" y="192"/>
                    <a:pt x="96" y="192"/>
                  </a:cubicBezTo>
                  <a:cubicBezTo>
                    <a:pt x="43" y="192"/>
                    <a:pt x="0" y="149"/>
                    <a:pt x="0" y="96"/>
                  </a:cubicBezTo>
                  <a:cubicBezTo>
                    <a:pt x="0" y="43"/>
                    <a:pt x="43" y="0"/>
                    <a:pt x="96" y="0"/>
                  </a:cubicBezTo>
                  <a:cubicBezTo>
                    <a:pt x="149" y="0"/>
                    <a:pt x="192" y="43"/>
                    <a:pt x="192" y="96"/>
                  </a:cubicBezTo>
                  <a:cubicBezTo>
                    <a:pt x="192" y="114"/>
                    <a:pt x="187" y="130"/>
                    <a:pt x="179" y="145"/>
                  </a:cubicBezTo>
                  <a:lnTo>
                    <a:pt x="249" y="215"/>
                  </a:lnTo>
                  <a:close/>
                  <a:moveTo>
                    <a:pt x="96" y="24"/>
                  </a:moveTo>
                  <a:cubicBezTo>
                    <a:pt x="56" y="24"/>
                    <a:pt x="24" y="56"/>
                    <a:pt x="24" y="96"/>
                  </a:cubicBezTo>
                  <a:cubicBezTo>
                    <a:pt x="24" y="136"/>
                    <a:pt x="56" y="168"/>
                    <a:pt x="96" y="168"/>
                  </a:cubicBezTo>
                  <a:cubicBezTo>
                    <a:pt x="136" y="168"/>
                    <a:pt x="168" y="136"/>
                    <a:pt x="168" y="96"/>
                  </a:cubicBezTo>
                  <a:cubicBezTo>
                    <a:pt x="168" y="56"/>
                    <a:pt x="136" y="24"/>
                    <a:pt x="96" y="2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1682" tIns="60841" rIns="121682" bIns="60841"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1841691" y="3233711"/>
            <a:ext cx="3647152" cy="1118484"/>
            <a:chOff x="1980554" y="3766358"/>
            <a:chExt cx="3445851" cy="1056619"/>
          </a:xfrm>
        </p:grpSpPr>
        <p:sp>
          <p:nvSpPr>
            <p:cNvPr id="64" name="TextBox 63"/>
            <p:cNvSpPr txBox="1"/>
            <p:nvPr/>
          </p:nvSpPr>
          <p:spPr>
            <a:xfrm>
              <a:off x="1980554" y="3766358"/>
              <a:ext cx="16209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67801"/>
              <a:r>
                <a:rPr lang="zh-CN" altLang="en-US" sz="1500" b="1" dirty="0">
                  <a:solidFill>
                    <a:prstClr val="white"/>
                  </a:solidFill>
                  <a:latin typeface="微软雅黑" pitchFamily="34" charset="-122"/>
                </a:rPr>
                <a:t>请在这里输入标题</a:t>
              </a:r>
            </a:p>
          </p:txBody>
        </p:sp>
        <p:sp>
          <p:nvSpPr>
            <p:cNvPr id="65" name="矩形 64"/>
            <p:cNvSpPr/>
            <p:nvPr/>
          </p:nvSpPr>
          <p:spPr>
            <a:xfrm>
              <a:off x="1980554" y="4081557"/>
              <a:ext cx="3445851" cy="7414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67801">
                <a:lnSpc>
                  <a:spcPct val="150000"/>
                </a:lnSpc>
              </a:pPr>
              <a:r>
                <a:rPr lang="zh-CN" altLang="en-US" sz="1000" dirty="0">
                  <a:solidFill>
                    <a:prstClr val="white"/>
                  </a:solidFill>
                  <a:latin typeface="微软雅黑" pitchFamily="34" charset="-122"/>
                </a:rPr>
                <a:t>不记得童年的时光如何流过，不想记得青春的轮廓，</a:t>
              </a:r>
            </a:p>
            <a:p>
              <a:pPr defTabSz="967801">
                <a:lnSpc>
                  <a:spcPct val="150000"/>
                </a:lnSpc>
              </a:pPr>
              <a:r>
                <a:rPr lang="zh-CN" altLang="en-US" sz="1000" dirty="0">
                  <a:solidFill>
                    <a:prstClr val="white"/>
                  </a:solidFill>
                  <a:latin typeface="微软雅黑" pitchFamily="34" charset="-122"/>
                </a:rPr>
                <a:t>童年的我只知道时光流，青春的我只知道专注看好自己的路，</a:t>
              </a:r>
            </a:p>
            <a:p>
              <a:pPr defTabSz="967801">
                <a:lnSpc>
                  <a:spcPct val="150000"/>
                </a:lnSpc>
              </a:pPr>
              <a:r>
                <a:rPr lang="zh-CN" altLang="en-US" sz="1000" dirty="0">
                  <a:solidFill>
                    <a:prstClr val="white"/>
                  </a:solidFill>
                  <a:latin typeface="微软雅黑" pitchFamily="34" charset="-122"/>
                </a:rPr>
                <a:t>当童年没有记忆，当青春过后，我才知道平平淡淡才是真，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60018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eelOff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组合 31"/>
          <p:cNvGrpSpPr/>
          <p:nvPr/>
        </p:nvGrpSpPr>
        <p:grpSpPr>
          <a:xfrm>
            <a:off x="16804" y="1996373"/>
            <a:ext cx="12178372" cy="2866844"/>
            <a:chOff x="15876" y="1885950"/>
            <a:chExt cx="11506199" cy="2708275"/>
          </a:xfrm>
        </p:grpSpPr>
        <p:grpSp>
          <p:nvGrpSpPr>
            <p:cNvPr id="33" name="组合 32"/>
            <p:cNvGrpSpPr/>
            <p:nvPr/>
          </p:nvGrpSpPr>
          <p:grpSpPr>
            <a:xfrm>
              <a:off x="15876" y="1885950"/>
              <a:ext cx="1354138" cy="2708275"/>
              <a:chOff x="15876" y="1897063"/>
              <a:chExt cx="1354138" cy="2708275"/>
            </a:xfrm>
          </p:grpSpPr>
          <p:sp>
            <p:nvSpPr>
              <p:cNvPr id="38" name="Freeform 16"/>
              <p:cNvSpPr>
                <a:spLocks/>
              </p:cNvSpPr>
              <p:nvPr/>
            </p:nvSpPr>
            <p:spPr bwMode="auto">
              <a:xfrm>
                <a:off x="15876" y="1897063"/>
                <a:ext cx="1354138" cy="2708275"/>
              </a:xfrm>
              <a:custGeom>
                <a:avLst/>
                <a:gdLst>
                  <a:gd name="T0" fmla="*/ 0 w 3744"/>
                  <a:gd name="T1" fmla="*/ 0 h 7488"/>
                  <a:gd name="T2" fmla="*/ 3744 w 3744"/>
                  <a:gd name="T3" fmla="*/ 3744 h 7488"/>
                  <a:gd name="T4" fmla="*/ 0 w 3744"/>
                  <a:gd name="T5" fmla="*/ 7488 h 7488"/>
                  <a:gd name="T6" fmla="*/ 0 w 3744"/>
                  <a:gd name="T7" fmla="*/ 0 h 7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44" h="7488">
                    <a:moveTo>
                      <a:pt x="0" y="0"/>
                    </a:moveTo>
                    <a:cubicBezTo>
                      <a:pt x="2068" y="0"/>
                      <a:pt x="3744" y="1676"/>
                      <a:pt x="3744" y="3744"/>
                    </a:cubicBezTo>
                    <a:cubicBezTo>
                      <a:pt x="3744" y="5812"/>
                      <a:pt x="2068" y="7488"/>
                      <a:pt x="0" y="748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39" name="Freeform 17"/>
              <p:cNvSpPr>
                <a:spLocks/>
              </p:cNvSpPr>
              <p:nvPr/>
            </p:nvSpPr>
            <p:spPr bwMode="auto">
              <a:xfrm>
                <a:off x="15876" y="1930400"/>
                <a:ext cx="1320800" cy="2641600"/>
              </a:xfrm>
              <a:custGeom>
                <a:avLst/>
                <a:gdLst>
                  <a:gd name="T0" fmla="*/ 0 w 3651"/>
                  <a:gd name="T1" fmla="*/ 0 h 7302"/>
                  <a:gd name="T2" fmla="*/ 3651 w 3651"/>
                  <a:gd name="T3" fmla="*/ 3651 h 7302"/>
                  <a:gd name="T4" fmla="*/ 0 w 3651"/>
                  <a:gd name="T5" fmla="*/ 7302 h 7302"/>
                  <a:gd name="T6" fmla="*/ 0 w 3651"/>
                  <a:gd name="T7" fmla="*/ 0 h 7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51" h="7302">
                    <a:moveTo>
                      <a:pt x="0" y="0"/>
                    </a:moveTo>
                    <a:cubicBezTo>
                      <a:pt x="2017" y="0"/>
                      <a:pt x="3651" y="1634"/>
                      <a:pt x="3651" y="3651"/>
                    </a:cubicBezTo>
                    <a:cubicBezTo>
                      <a:pt x="3651" y="5668"/>
                      <a:pt x="2017" y="7302"/>
                      <a:pt x="0" y="730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323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40" name="Freeform 18"/>
              <p:cNvSpPr>
                <a:spLocks/>
              </p:cNvSpPr>
              <p:nvPr/>
            </p:nvSpPr>
            <p:spPr bwMode="auto">
              <a:xfrm>
                <a:off x="547688" y="3171825"/>
                <a:ext cx="93663" cy="158750"/>
              </a:xfrm>
              <a:custGeom>
                <a:avLst/>
                <a:gdLst>
                  <a:gd name="T0" fmla="*/ 219 w 258"/>
                  <a:gd name="T1" fmla="*/ 0 h 438"/>
                  <a:gd name="T2" fmla="*/ 0 w 258"/>
                  <a:gd name="T3" fmla="*/ 219 h 438"/>
                  <a:gd name="T4" fmla="*/ 219 w 258"/>
                  <a:gd name="T5" fmla="*/ 438 h 438"/>
                  <a:gd name="T6" fmla="*/ 258 w 258"/>
                  <a:gd name="T7" fmla="*/ 399 h 438"/>
                  <a:gd name="T8" fmla="*/ 78 w 258"/>
                  <a:gd name="T9" fmla="*/ 219 h 438"/>
                  <a:gd name="T10" fmla="*/ 258 w 258"/>
                  <a:gd name="T11" fmla="*/ 39 h 438"/>
                  <a:gd name="T12" fmla="*/ 219 w 258"/>
                  <a:gd name="T13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8" h="438">
                    <a:moveTo>
                      <a:pt x="219" y="0"/>
                    </a:moveTo>
                    <a:lnTo>
                      <a:pt x="0" y="219"/>
                    </a:lnTo>
                    <a:lnTo>
                      <a:pt x="219" y="438"/>
                    </a:lnTo>
                    <a:lnTo>
                      <a:pt x="258" y="399"/>
                    </a:lnTo>
                    <a:lnTo>
                      <a:pt x="78" y="219"/>
                    </a:lnTo>
                    <a:lnTo>
                      <a:pt x="258" y="39"/>
                    </a:lnTo>
                    <a:lnTo>
                      <a:pt x="21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</p:grpSp>
        <p:grpSp>
          <p:nvGrpSpPr>
            <p:cNvPr id="34" name="组合 33"/>
            <p:cNvGrpSpPr/>
            <p:nvPr/>
          </p:nvGrpSpPr>
          <p:grpSpPr>
            <a:xfrm>
              <a:off x="10167937" y="1885950"/>
              <a:ext cx="1354138" cy="2708275"/>
              <a:chOff x="10237788" y="1897063"/>
              <a:chExt cx="1354138" cy="2708275"/>
            </a:xfrm>
          </p:grpSpPr>
          <p:sp>
            <p:nvSpPr>
              <p:cNvPr id="35" name="Freeform 19"/>
              <p:cNvSpPr>
                <a:spLocks/>
              </p:cNvSpPr>
              <p:nvPr/>
            </p:nvSpPr>
            <p:spPr bwMode="auto">
              <a:xfrm>
                <a:off x="10237788" y="1897063"/>
                <a:ext cx="1354138" cy="2708275"/>
              </a:xfrm>
              <a:custGeom>
                <a:avLst/>
                <a:gdLst>
                  <a:gd name="T0" fmla="*/ 3744 w 3744"/>
                  <a:gd name="T1" fmla="*/ 0 h 7488"/>
                  <a:gd name="T2" fmla="*/ 0 w 3744"/>
                  <a:gd name="T3" fmla="*/ 3744 h 7488"/>
                  <a:gd name="T4" fmla="*/ 3744 w 3744"/>
                  <a:gd name="T5" fmla="*/ 7488 h 7488"/>
                  <a:gd name="T6" fmla="*/ 3744 w 3744"/>
                  <a:gd name="T7" fmla="*/ 0 h 7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44" h="7488">
                    <a:moveTo>
                      <a:pt x="3744" y="0"/>
                    </a:moveTo>
                    <a:cubicBezTo>
                      <a:pt x="1676" y="0"/>
                      <a:pt x="0" y="1676"/>
                      <a:pt x="0" y="3744"/>
                    </a:cubicBezTo>
                    <a:cubicBezTo>
                      <a:pt x="0" y="5812"/>
                      <a:pt x="1676" y="7488"/>
                      <a:pt x="3744" y="7488"/>
                    </a:cubicBezTo>
                    <a:lnTo>
                      <a:pt x="3744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36" name="Freeform 20"/>
              <p:cNvSpPr>
                <a:spLocks/>
              </p:cNvSpPr>
              <p:nvPr/>
            </p:nvSpPr>
            <p:spPr bwMode="auto">
              <a:xfrm>
                <a:off x="10271126" y="1930400"/>
                <a:ext cx="1320800" cy="2641600"/>
              </a:xfrm>
              <a:custGeom>
                <a:avLst/>
                <a:gdLst>
                  <a:gd name="T0" fmla="*/ 3651 w 3651"/>
                  <a:gd name="T1" fmla="*/ 0 h 7302"/>
                  <a:gd name="T2" fmla="*/ 0 w 3651"/>
                  <a:gd name="T3" fmla="*/ 3651 h 7302"/>
                  <a:gd name="T4" fmla="*/ 3651 w 3651"/>
                  <a:gd name="T5" fmla="*/ 7302 h 7302"/>
                  <a:gd name="T6" fmla="*/ 3651 w 3651"/>
                  <a:gd name="T7" fmla="*/ 0 h 7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51" h="7302">
                    <a:moveTo>
                      <a:pt x="3651" y="0"/>
                    </a:moveTo>
                    <a:cubicBezTo>
                      <a:pt x="1635" y="0"/>
                      <a:pt x="0" y="1634"/>
                      <a:pt x="0" y="3651"/>
                    </a:cubicBezTo>
                    <a:cubicBezTo>
                      <a:pt x="0" y="5668"/>
                      <a:pt x="1635" y="7302"/>
                      <a:pt x="3651" y="7302"/>
                    </a:cubicBezTo>
                    <a:lnTo>
                      <a:pt x="3651" y="0"/>
                    </a:lnTo>
                    <a:close/>
                  </a:path>
                </a:pathLst>
              </a:custGeom>
              <a:solidFill>
                <a:srgbClr val="2323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37" name="Freeform 21"/>
              <p:cNvSpPr>
                <a:spLocks/>
              </p:cNvSpPr>
              <p:nvPr/>
            </p:nvSpPr>
            <p:spPr bwMode="auto">
              <a:xfrm>
                <a:off x="10966451" y="3171825"/>
                <a:ext cx="93663" cy="158750"/>
              </a:xfrm>
              <a:custGeom>
                <a:avLst/>
                <a:gdLst>
                  <a:gd name="T0" fmla="*/ 39 w 259"/>
                  <a:gd name="T1" fmla="*/ 0 h 438"/>
                  <a:gd name="T2" fmla="*/ 259 w 259"/>
                  <a:gd name="T3" fmla="*/ 219 h 438"/>
                  <a:gd name="T4" fmla="*/ 39 w 259"/>
                  <a:gd name="T5" fmla="*/ 438 h 438"/>
                  <a:gd name="T6" fmla="*/ 0 w 259"/>
                  <a:gd name="T7" fmla="*/ 399 h 438"/>
                  <a:gd name="T8" fmla="*/ 181 w 259"/>
                  <a:gd name="T9" fmla="*/ 219 h 438"/>
                  <a:gd name="T10" fmla="*/ 0 w 259"/>
                  <a:gd name="T11" fmla="*/ 39 h 438"/>
                  <a:gd name="T12" fmla="*/ 39 w 259"/>
                  <a:gd name="T13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9" h="438">
                    <a:moveTo>
                      <a:pt x="39" y="0"/>
                    </a:moveTo>
                    <a:lnTo>
                      <a:pt x="259" y="219"/>
                    </a:lnTo>
                    <a:lnTo>
                      <a:pt x="39" y="438"/>
                    </a:lnTo>
                    <a:lnTo>
                      <a:pt x="0" y="399"/>
                    </a:lnTo>
                    <a:lnTo>
                      <a:pt x="181" y="219"/>
                    </a:lnTo>
                    <a:lnTo>
                      <a:pt x="0" y="39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</p:grpSp>
      </p:grpSp>
      <p:grpSp>
        <p:nvGrpSpPr>
          <p:cNvPr id="41" name="组合 40"/>
          <p:cNvGrpSpPr/>
          <p:nvPr/>
        </p:nvGrpSpPr>
        <p:grpSpPr>
          <a:xfrm>
            <a:off x="2853668" y="4954300"/>
            <a:ext cx="6369261" cy="1118484"/>
            <a:chOff x="2696163" y="4680271"/>
            <a:chExt cx="6017716" cy="1056619"/>
          </a:xfrm>
        </p:grpSpPr>
        <p:sp>
          <p:nvSpPr>
            <p:cNvPr id="42" name="TextBox 41"/>
            <p:cNvSpPr txBox="1"/>
            <p:nvPr/>
          </p:nvSpPr>
          <p:spPr>
            <a:xfrm>
              <a:off x="2885026" y="5072429"/>
              <a:ext cx="17235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业绩优秀稳定</a:t>
              </a:r>
              <a:endPara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2696163" y="4988048"/>
              <a:ext cx="2101274" cy="568872"/>
            </a:xfrm>
            <a:prstGeom prst="rect">
              <a:avLst/>
            </a:prstGeom>
            <a:noFill/>
            <a:ln w="28575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180475" y="4680271"/>
              <a:ext cx="16209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5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请在这里输入标题</a:t>
              </a:r>
            </a:p>
          </p:txBody>
        </p:sp>
        <p:sp>
          <p:nvSpPr>
            <p:cNvPr id="45" name="矩形 44"/>
            <p:cNvSpPr/>
            <p:nvPr/>
          </p:nvSpPr>
          <p:spPr>
            <a:xfrm>
              <a:off x="5268027" y="4995470"/>
              <a:ext cx="3445852" cy="7414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67801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不记得童年的时光如何流过，不想记得青春的轮廓，</a:t>
              </a:r>
            </a:p>
            <a:p>
              <a:pPr marL="0" marR="0" lvl="0" indent="0" algn="ctr" defTabSz="967801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童年的我只知道时光流，青春的我只知道专注看好自己的路，</a:t>
              </a:r>
            </a:p>
            <a:p>
              <a:pPr marL="0" marR="0" lvl="0" indent="0" algn="ctr" defTabSz="967801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当童年没有记忆，当青春过后，我才知道平平淡淡才是真，</a:t>
              </a: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2344995" y="1524161"/>
            <a:ext cx="7753924" cy="2615136"/>
            <a:chOff x="2215566" y="1439857"/>
            <a:chExt cx="7325954" cy="2470489"/>
          </a:xfrm>
        </p:grpSpPr>
        <p:sp>
          <p:nvSpPr>
            <p:cNvPr id="47" name="Shape 78"/>
            <p:cNvSpPr>
              <a:spLocks/>
            </p:cNvSpPr>
            <p:nvPr/>
          </p:nvSpPr>
          <p:spPr bwMode="auto">
            <a:xfrm>
              <a:off x="6900008" y="2143993"/>
              <a:ext cx="1765016" cy="1766353"/>
            </a:xfrm>
            <a:custGeom>
              <a:avLst/>
              <a:gdLst>
                <a:gd name="T0" fmla="*/ 190945 w 2098179"/>
                <a:gd name="T1" fmla="*/ 1536729 h 2098179"/>
                <a:gd name="T2" fmla="*/ 272202 w 2098179"/>
                <a:gd name="T3" fmla="*/ 1490548 h 2098179"/>
                <a:gd name="T4" fmla="*/ 971283 w 2098179"/>
                <a:gd name="T5" fmla="*/ 1939454 h 2098179"/>
                <a:gd name="T6" fmla="*/ 1737238 w 2098179"/>
                <a:gd name="T7" fmla="*/ 1617905 h 2098179"/>
                <a:gd name="T8" fmla="*/ 1683646 w 2098179"/>
                <a:gd name="T9" fmla="*/ 1587448 h 2098179"/>
                <a:gd name="T10" fmla="*/ 1865514 w 2098179"/>
                <a:gd name="T11" fmla="*/ 1513639 h 2098179"/>
                <a:gd name="T12" fmla="*/ 1873259 w 2098179"/>
                <a:gd name="T13" fmla="*/ 1695210 h 2098179"/>
                <a:gd name="T14" fmla="*/ 1819611 w 2098179"/>
                <a:gd name="T15" fmla="*/ 1664720 h 2098179"/>
                <a:gd name="T16" fmla="*/ 971335 w 2098179"/>
                <a:gd name="T17" fmla="*/ 2033295 h 2098179"/>
                <a:gd name="T18" fmla="*/ 190944 w 2098179"/>
                <a:gd name="T19" fmla="*/ 1536729 h 2098179"/>
                <a:gd name="T20" fmla="*/ 190945 w 2098179"/>
                <a:gd name="T21" fmla="*/ 1536729 h 209817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098179" h="2098179">
                  <a:moveTo>
                    <a:pt x="191044" y="1536366"/>
                  </a:moveTo>
                  <a:lnTo>
                    <a:pt x="272344" y="1490196"/>
                  </a:lnTo>
                  <a:cubicBezTo>
                    <a:pt x="417469" y="1745746"/>
                    <a:pt x="679008" y="1913563"/>
                    <a:pt x="971788" y="1938996"/>
                  </a:cubicBezTo>
                  <a:cubicBezTo>
                    <a:pt x="1264568" y="1964428"/>
                    <a:pt x="1551127" y="1844222"/>
                    <a:pt x="1738142" y="1617523"/>
                  </a:cubicBezTo>
                  <a:lnTo>
                    <a:pt x="1684522" y="1587073"/>
                  </a:lnTo>
                  <a:lnTo>
                    <a:pt x="1866485" y="1513281"/>
                  </a:lnTo>
                  <a:lnTo>
                    <a:pt x="1874234" y="1694809"/>
                  </a:lnTo>
                  <a:lnTo>
                    <a:pt x="1820558" y="1664327"/>
                  </a:lnTo>
                  <a:cubicBezTo>
                    <a:pt x="1616341" y="1920402"/>
                    <a:pt x="1298369" y="2058455"/>
                    <a:pt x="971840" y="2032814"/>
                  </a:cubicBezTo>
                  <a:cubicBezTo>
                    <a:pt x="645311" y="2007173"/>
                    <a:pt x="352785" y="1821178"/>
                    <a:pt x="191043" y="1536366"/>
                  </a:cubicBezTo>
                  <a:lnTo>
                    <a:pt x="191044" y="1536366"/>
                  </a:lnTo>
                  <a:close/>
                </a:path>
              </a:pathLst>
            </a:custGeom>
            <a:solidFill>
              <a:sysClr val="window" lastClr="FFFFFF">
                <a:lumMod val="65000"/>
              </a:sysClr>
            </a:solidFill>
            <a:ln>
              <a:noFill/>
            </a:ln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48" name="Shape 69"/>
            <p:cNvSpPr>
              <a:spLocks/>
            </p:cNvSpPr>
            <p:nvPr/>
          </p:nvSpPr>
          <p:spPr bwMode="auto">
            <a:xfrm>
              <a:off x="2953105" y="2143993"/>
              <a:ext cx="1766353" cy="1766353"/>
            </a:xfrm>
            <a:custGeom>
              <a:avLst/>
              <a:gdLst>
                <a:gd name="T0" fmla="*/ 191089 w 2098179"/>
                <a:gd name="T1" fmla="*/ 1536729 h 2098179"/>
                <a:gd name="T2" fmla="*/ 272408 w 2098179"/>
                <a:gd name="T3" fmla="*/ 1490548 h 2098179"/>
                <a:gd name="T4" fmla="*/ 972018 w 2098179"/>
                <a:gd name="T5" fmla="*/ 1939454 h 2098179"/>
                <a:gd name="T6" fmla="*/ 1738553 w 2098179"/>
                <a:gd name="T7" fmla="*/ 1617905 h 2098179"/>
                <a:gd name="T8" fmla="*/ 1684920 w 2098179"/>
                <a:gd name="T9" fmla="*/ 1587448 h 2098179"/>
                <a:gd name="T10" fmla="*/ 1866926 w 2098179"/>
                <a:gd name="T11" fmla="*/ 1513639 h 2098179"/>
                <a:gd name="T12" fmla="*/ 1874677 w 2098179"/>
                <a:gd name="T13" fmla="*/ 1695210 h 2098179"/>
                <a:gd name="T14" fmla="*/ 1820988 w 2098179"/>
                <a:gd name="T15" fmla="*/ 1664720 h 2098179"/>
                <a:gd name="T16" fmla="*/ 972070 w 2098179"/>
                <a:gd name="T17" fmla="*/ 2033295 h 2098179"/>
                <a:gd name="T18" fmla="*/ 191088 w 2098179"/>
                <a:gd name="T19" fmla="*/ 1536729 h 2098179"/>
                <a:gd name="T20" fmla="*/ 191089 w 2098179"/>
                <a:gd name="T21" fmla="*/ 1536729 h 209817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098179" h="2098179">
                  <a:moveTo>
                    <a:pt x="191044" y="1536366"/>
                  </a:moveTo>
                  <a:lnTo>
                    <a:pt x="272344" y="1490196"/>
                  </a:lnTo>
                  <a:cubicBezTo>
                    <a:pt x="417469" y="1745746"/>
                    <a:pt x="679008" y="1913563"/>
                    <a:pt x="971788" y="1938996"/>
                  </a:cubicBezTo>
                  <a:cubicBezTo>
                    <a:pt x="1264568" y="1964428"/>
                    <a:pt x="1551127" y="1844222"/>
                    <a:pt x="1738142" y="1617523"/>
                  </a:cubicBezTo>
                  <a:lnTo>
                    <a:pt x="1684522" y="1587073"/>
                  </a:lnTo>
                  <a:lnTo>
                    <a:pt x="1866485" y="1513281"/>
                  </a:lnTo>
                  <a:lnTo>
                    <a:pt x="1874234" y="1694809"/>
                  </a:lnTo>
                  <a:lnTo>
                    <a:pt x="1820558" y="1664327"/>
                  </a:lnTo>
                  <a:cubicBezTo>
                    <a:pt x="1616341" y="1920402"/>
                    <a:pt x="1298369" y="2058455"/>
                    <a:pt x="971840" y="2032814"/>
                  </a:cubicBezTo>
                  <a:cubicBezTo>
                    <a:pt x="645311" y="2007173"/>
                    <a:pt x="352785" y="1821178"/>
                    <a:pt x="191043" y="1536366"/>
                  </a:cubicBezTo>
                  <a:lnTo>
                    <a:pt x="191044" y="1536366"/>
                  </a:lnTo>
                  <a:close/>
                </a:path>
              </a:pathLst>
            </a:custGeom>
            <a:solidFill>
              <a:sysClr val="window" lastClr="FFFFFF">
                <a:lumMod val="65000"/>
              </a:sysClr>
            </a:solidFill>
            <a:ln>
              <a:noFill/>
            </a:ln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49" name="Freeform 68"/>
            <p:cNvSpPr>
              <a:spLocks/>
            </p:cNvSpPr>
            <p:nvPr/>
          </p:nvSpPr>
          <p:spPr bwMode="auto">
            <a:xfrm>
              <a:off x="2215566" y="2106582"/>
              <a:ext cx="1390903" cy="1147728"/>
            </a:xfrm>
            <a:custGeom>
              <a:avLst/>
              <a:gdLst>
                <a:gd name="T0" fmla="*/ 0 w 1368949"/>
                <a:gd name="T1" fmla="*/ 136367 h 1129097"/>
                <a:gd name="T2" fmla="*/ 39923 w 1368949"/>
                <a:gd name="T3" fmla="*/ 39941 h 1129097"/>
                <a:gd name="T4" fmla="*/ 136306 w 1368949"/>
                <a:gd name="T5" fmla="*/ 1 h 1129097"/>
                <a:gd name="T6" fmla="*/ 1516284 w 1368949"/>
                <a:gd name="T7" fmla="*/ 0 h 1129097"/>
                <a:gd name="T8" fmla="*/ 1612665 w 1368949"/>
                <a:gd name="T9" fmla="*/ 39941 h 1129097"/>
                <a:gd name="T10" fmla="*/ 1652587 w 1368949"/>
                <a:gd name="T11" fmla="*/ 136368 h 1129097"/>
                <a:gd name="T12" fmla="*/ 1652588 w 1368949"/>
                <a:gd name="T13" fmla="*/ 1227295 h 1129097"/>
                <a:gd name="T14" fmla="*/ 1612665 w 1368949"/>
                <a:gd name="T15" fmla="*/ 1323721 h 1129097"/>
                <a:gd name="T16" fmla="*/ 1516284 w 1368949"/>
                <a:gd name="T17" fmla="*/ 1363662 h 1129097"/>
                <a:gd name="T18" fmla="*/ 136304 w 1368949"/>
                <a:gd name="T19" fmla="*/ 1363662 h 1129097"/>
                <a:gd name="T20" fmla="*/ 39923 w 1368949"/>
                <a:gd name="T21" fmla="*/ 1323721 h 1129097"/>
                <a:gd name="T22" fmla="*/ 0 w 1368949"/>
                <a:gd name="T23" fmla="*/ 1227295 h 1129097"/>
                <a:gd name="T24" fmla="*/ 0 w 1368949"/>
                <a:gd name="T25" fmla="*/ 136367 h 112909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368949" h="1129097">
                  <a:moveTo>
                    <a:pt x="0" y="112910"/>
                  </a:moveTo>
                  <a:cubicBezTo>
                    <a:pt x="0" y="82964"/>
                    <a:pt x="11896" y="54245"/>
                    <a:pt x="33071" y="33071"/>
                  </a:cubicBezTo>
                  <a:cubicBezTo>
                    <a:pt x="54246" y="11896"/>
                    <a:pt x="82965" y="0"/>
                    <a:pt x="112911" y="1"/>
                  </a:cubicBezTo>
                  <a:lnTo>
                    <a:pt x="1256039" y="0"/>
                  </a:lnTo>
                  <a:cubicBezTo>
                    <a:pt x="1285985" y="0"/>
                    <a:pt x="1314704" y="11896"/>
                    <a:pt x="1335878" y="33071"/>
                  </a:cubicBezTo>
                  <a:cubicBezTo>
                    <a:pt x="1357053" y="54246"/>
                    <a:pt x="1368949" y="82965"/>
                    <a:pt x="1368948" y="112911"/>
                  </a:cubicBezTo>
                  <a:cubicBezTo>
                    <a:pt x="1368948" y="414003"/>
                    <a:pt x="1368949" y="715095"/>
                    <a:pt x="1368949" y="1016187"/>
                  </a:cubicBezTo>
                  <a:cubicBezTo>
                    <a:pt x="1368949" y="1046133"/>
                    <a:pt x="1357053" y="1074852"/>
                    <a:pt x="1335878" y="1096026"/>
                  </a:cubicBezTo>
                  <a:cubicBezTo>
                    <a:pt x="1314703" y="1117201"/>
                    <a:pt x="1285984" y="1129097"/>
                    <a:pt x="1256039" y="1129097"/>
                  </a:cubicBezTo>
                  <a:lnTo>
                    <a:pt x="112910" y="1129097"/>
                  </a:lnTo>
                  <a:cubicBezTo>
                    <a:pt x="82964" y="1129097"/>
                    <a:pt x="54245" y="1117201"/>
                    <a:pt x="33071" y="1096026"/>
                  </a:cubicBezTo>
                  <a:cubicBezTo>
                    <a:pt x="11896" y="1074851"/>
                    <a:pt x="0" y="1046132"/>
                    <a:pt x="0" y="1016187"/>
                  </a:cubicBezTo>
                  <a:lnTo>
                    <a:pt x="0" y="112910"/>
                  </a:lnTo>
                  <a:close/>
                </a:path>
              </a:pathLst>
            </a:custGeom>
            <a:noFill/>
            <a:ln w="12700" cap="flat" cmpd="sng">
              <a:solidFill>
                <a:sysClr val="window" lastClr="FFFFFF">
                  <a:lumMod val="65000"/>
                </a:sys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5605" tIns="95605" rIns="95605" bIns="418205"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50" name="Freeform 70"/>
            <p:cNvSpPr>
              <a:spLocks noChangeArrowheads="1"/>
            </p:cNvSpPr>
            <p:nvPr/>
          </p:nvSpPr>
          <p:spPr bwMode="auto">
            <a:xfrm>
              <a:off x="2524210" y="3008464"/>
              <a:ext cx="1237249" cy="491693"/>
            </a:xfrm>
            <a:custGeom>
              <a:avLst/>
              <a:gdLst>
                <a:gd name="T0" fmla="*/ 0 w 1216844"/>
                <a:gd name="T1" fmla="*/ 70549 h 483898"/>
                <a:gd name="T2" fmla="*/ 20676 w 1216844"/>
                <a:gd name="T3" fmla="*/ 20663 h 483898"/>
                <a:gd name="T4" fmla="*/ 70594 w 1216844"/>
                <a:gd name="T5" fmla="*/ 0 h 483898"/>
                <a:gd name="T6" fmla="*/ 1704613 w 1216844"/>
                <a:gd name="T7" fmla="*/ 0 h 483898"/>
                <a:gd name="T8" fmla="*/ 1754531 w 1216844"/>
                <a:gd name="T9" fmla="*/ 20663 h 483898"/>
                <a:gd name="T10" fmla="*/ 1775207 w 1216844"/>
                <a:gd name="T11" fmla="*/ 70549 h 483898"/>
                <a:gd name="T12" fmla="*/ 1775207 w 1216844"/>
                <a:gd name="T13" fmla="*/ 634933 h 483898"/>
                <a:gd name="T14" fmla="*/ 1754531 w 1216844"/>
                <a:gd name="T15" fmla="*/ 684819 h 483898"/>
                <a:gd name="T16" fmla="*/ 1704613 w 1216844"/>
                <a:gd name="T17" fmla="*/ 705482 h 483898"/>
                <a:gd name="T18" fmla="*/ 70594 w 1216844"/>
                <a:gd name="T19" fmla="*/ 705482 h 483898"/>
                <a:gd name="T20" fmla="*/ 20676 w 1216844"/>
                <a:gd name="T21" fmla="*/ 684819 h 483898"/>
                <a:gd name="T22" fmla="*/ 0 w 1216844"/>
                <a:gd name="T23" fmla="*/ 634933 h 483898"/>
                <a:gd name="T24" fmla="*/ 0 w 1216844"/>
                <a:gd name="T25" fmla="*/ 70549 h 48389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16844"/>
                <a:gd name="T40" fmla="*/ 0 h 483898"/>
                <a:gd name="T41" fmla="*/ 1216844 w 1216844"/>
                <a:gd name="T42" fmla="*/ 483898 h 48389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16844" h="483898">
                  <a:moveTo>
                    <a:pt x="0" y="48390"/>
                  </a:moveTo>
                  <a:cubicBezTo>
                    <a:pt x="0" y="35556"/>
                    <a:pt x="5098" y="23248"/>
                    <a:pt x="14173" y="14173"/>
                  </a:cubicBezTo>
                  <a:cubicBezTo>
                    <a:pt x="23248" y="5098"/>
                    <a:pt x="35556" y="0"/>
                    <a:pt x="48390" y="0"/>
                  </a:cubicBezTo>
                  <a:lnTo>
                    <a:pt x="1168454" y="0"/>
                  </a:lnTo>
                  <a:cubicBezTo>
                    <a:pt x="1181288" y="0"/>
                    <a:pt x="1193596" y="5098"/>
                    <a:pt x="1202671" y="14173"/>
                  </a:cubicBezTo>
                  <a:cubicBezTo>
                    <a:pt x="1211746" y="23248"/>
                    <a:pt x="1216844" y="35556"/>
                    <a:pt x="1216844" y="48390"/>
                  </a:cubicBezTo>
                  <a:lnTo>
                    <a:pt x="1216844" y="435508"/>
                  </a:lnTo>
                  <a:cubicBezTo>
                    <a:pt x="1216844" y="448342"/>
                    <a:pt x="1211746" y="460650"/>
                    <a:pt x="1202671" y="469725"/>
                  </a:cubicBezTo>
                  <a:cubicBezTo>
                    <a:pt x="1193596" y="478800"/>
                    <a:pt x="1181288" y="483898"/>
                    <a:pt x="1168454" y="483898"/>
                  </a:cubicBezTo>
                  <a:lnTo>
                    <a:pt x="48390" y="483898"/>
                  </a:lnTo>
                  <a:cubicBezTo>
                    <a:pt x="35556" y="483898"/>
                    <a:pt x="23248" y="478800"/>
                    <a:pt x="14173" y="469725"/>
                  </a:cubicBezTo>
                  <a:cubicBezTo>
                    <a:pt x="5098" y="460650"/>
                    <a:pt x="0" y="448342"/>
                    <a:pt x="0" y="435508"/>
                  </a:cubicBezTo>
                  <a:lnTo>
                    <a:pt x="0" y="48390"/>
                  </a:lnTo>
                  <a:close/>
                </a:path>
              </a:pathLst>
            </a:custGeom>
            <a:solidFill>
              <a:sysClr val="window" lastClr="FFFFFF">
                <a:lumMod val="65000"/>
              </a:sysClr>
            </a:solidFill>
            <a:ln>
              <a:noFill/>
            </a:ln>
          </p:spPr>
          <p:txBody>
            <a:bodyPr lIns="87477" tIns="64617" rIns="87477" bIns="64617" anchor="ctr"/>
            <a:lstStyle/>
            <a:p>
              <a:pPr marL="0" marR="0" lvl="0" indent="0" algn="ctr" defTabSz="1691972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itchFamily="34" charset="-122"/>
                  <a:sym typeface="Arial" pitchFamily="34" charset="0"/>
                </a:rPr>
                <a:t>60%</a:t>
              </a:r>
            </a:p>
          </p:txBody>
        </p:sp>
        <p:sp>
          <p:nvSpPr>
            <p:cNvPr id="51" name="Circular Arrow 72"/>
            <p:cNvSpPr>
              <a:spLocks/>
            </p:cNvSpPr>
            <p:nvPr/>
          </p:nvSpPr>
          <p:spPr bwMode="auto">
            <a:xfrm>
              <a:off x="4862422" y="1439857"/>
              <a:ext cx="1944056" cy="1942720"/>
            </a:xfrm>
            <a:custGeom>
              <a:avLst/>
              <a:gdLst>
                <a:gd name="T0" fmla="*/ 204840 w 2309415"/>
                <a:gd name="T1" fmla="*/ 614949 h 2309415"/>
                <a:gd name="T2" fmla="*/ 1077572 w 2309415"/>
                <a:gd name="T3" fmla="*/ 65025 h 2309415"/>
                <a:gd name="T4" fmla="*/ 2019266 w 2309415"/>
                <a:gd name="T5" fmla="*/ 486287 h 2309415"/>
                <a:gd name="T6" fmla="*/ 2073036 w 2309415"/>
                <a:gd name="T7" fmla="*/ 455773 h 2309415"/>
                <a:gd name="T8" fmla="*/ 2064309 w 2309415"/>
                <a:gd name="T9" fmla="*/ 638026 h 2309415"/>
                <a:gd name="T10" fmla="*/ 1883310 w 2309415"/>
                <a:gd name="T11" fmla="*/ 563443 h 2309415"/>
                <a:gd name="T12" fmla="*/ 1937039 w 2309415"/>
                <a:gd name="T13" fmla="*/ 532951 h 2309415"/>
                <a:gd name="T14" fmla="*/ 1077533 w 2309415"/>
                <a:gd name="T15" fmla="*/ 158746 h 2309415"/>
                <a:gd name="T16" fmla="*/ 286165 w 2309415"/>
                <a:gd name="T17" fmla="*/ 661102 h 2309415"/>
                <a:gd name="T18" fmla="*/ 204840 w 2309415"/>
                <a:gd name="T19" fmla="*/ 614949 h 23094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09415" h="2309415">
                  <a:moveTo>
                    <a:pt x="204805" y="615266"/>
                  </a:moveTo>
                  <a:cubicBezTo>
                    <a:pt x="385300" y="297432"/>
                    <a:pt x="712794" y="90930"/>
                    <a:pt x="1077387" y="65059"/>
                  </a:cubicBezTo>
                  <a:cubicBezTo>
                    <a:pt x="1441979" y="39188"/>
                    <a:pt x="1795352" y="197376"/>
                    <a:pt x="2018919" y="486538"/>
                  </a:cubicBezTo>
                  <a:lnTo>
                    <a:pt x="2072680" y="456008"/>
                  </a:lnTo>
                  <a:lnTo>
                    <a:pt x="2063954" y="638355"/>
                  </a:lnTo>
                  <a:lnTo>
                    <a:pt x="1882986" y="563733"/>
                  </a:lnTo>
                  <a:lnTo>
                    <a:pt x="1936706" y="533226"/>
                  </a:lnTo>
                  <a:cubicBezTo>
                    <a:pt x="1730231" y="273423"/>
                    <a:pt x="1408209" y="133127"/>
                    <a:pt x="1077348" y="158828"/>
                  </a:cubicBezTo>
                  <a:cubicBezTo>
                    <a:pt x="746487" y="184529"/>
                    <a:pt x="449993" y="372871"/>
                    <a:pt x="286116" y="661443"/>
                  </a:cubicBezTo>
                  <a:lnTo>
                    <a:pt x="204805" y="615266"/>
                  </a:lnTo>
                  <a:close/>
                </a:path>
              </a:pathLst>
            </a:custGeom>
            <a:solidFill>
              <a:sysClr val="windowText" lastClr="000000">
                <a:lumMod val="65000"/>
                <a:lumOff val="35000"/>
              </a:sysClr>
            </a:solidFill>
            <a:ln>
              <a:noFill/>
            </a:ln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52" name="Freeform 71"/>
            <p:cNvSpPr>
              <a:spLocks/>
            </p:cNvSpPr>
            <p:nvPr/>
          </p:nvSpPr>
          <p:spPr bwMode="auto">
            <a:xfrm>
              <a:off x="4135573" y="2106582"/>
              <a:ext cx="1392238" cy="1147728"/>
            </a:xfrm>
            <a:custGeom>
              <a:avLst/>
              <a:gdLst>
                <a:gd name="T0" fmla="*/ 0 w 1368949"/>
                <a:gd name="T1" fmla="*/ 164676 h 1129097"/>
                <a:gd name="T2" fmla="*/ 48258 w 1368949"/>
                <a:gd name="T3" fmla="*/ 48234 h 1129097"/>
                <a:gd name="T4" fmla="*/ 164761 w 1368949"/>
                <a:gd name="T5" fmla="*/ 1 h 1129097"/>
                <a:gd name="T6" fmla="*/ 1832828 w 1368949"/>
                <a:gd name="T7" fmla="*/ 0 h 1129097"/>
                <a:gd name="T8" fmla="*/ 1949329 w 1368949"/>
                <a:gd name="T9" fmla="*/ 48234 h 1129097"/>
                <a:gd name="T10" fmla="*/ 1997586 w 1368949"/>
                <a:gd name="T11" fmla="*/ 164679 h 1129097"/>
                <a:gd name="T12" fmla="*/ 1997587 w 1368949"/>
                <a:gd name="T13" fmla="*/ 1482086 h 1129097"/>
                <a:gd name="T14" fmla="*/ 1949329 w 1368949"/>
                <a:gd name="T15" fmla="*/ 1598529 h 1129097"/>
                <a:gd name="T16" fmla="*/ 1832828 w 1368949"/>
                <a:gd name="T17" fmla="*/ 1646762 h 1129097"/>
                <a:gd name="T18" fmla="*/ 164759 w 1368949"/>
                <a:gd name="T19" fmla="*/ 1646762 h 1129097"/>
                <a:gd name="T20" fmla="*/ 48258 w 1368949"/>
                <a:gd name="T21" fmla="*/ 1598529 h 1129097"/>
                <a:gd name="T22" fmla="*/ 0 w 1368949"/>
                <a:gd name="T23" fmla="*/ 1482086 h 1129097"/>
                <a:gd name="T24" fmla="*/ 0 w 1368949"/>
                <a:gd name="T25" fmla="*/ 164676 h 112909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68949"/>
                <a:gd name="T40" fmla="*/ 0 h 1129097"/>
                <a:gd name="T41" fmla="*/ 1368949 w 1368949"/>
                <a:gd name="T42" fmla="*/ 1129097 h 112909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68949" h="1129097">
                  <a:moveTo>
                    <a:pt x="0" y="112910"/>
                  </a:moveTo>
                  <a:cubicBezTo>
                    <a:pt x="0" y="82964"/>
                    <a:pt x="11896" y="54245"/>
                    <a:pt x="33071" y="33071"/>
                  </a:cubicBezTo>
                  <a:cubicBezTo>
                    <a:pt x="54246" y="11896"/>
                    <a:pt x="82965" y="0"/>
                    <a:pt x="112911" y="1"/>
                  </a:cubicBezTo>
                  <a:lnTo>
                    <a:pt x="1256039" y="0"/>
                  </a:lnTo>
                  <a:cubicBezTo>
                    <a:pt x="1285985" y="0"/>
                    <a:pt x="1314704" y="11896"/>
                    <a:pt x="1335878" y="33071"/>
                  </a:cubicBezTo>
                  <a:cubicBezTo>
                    <a:pt x="1357053" y="54246"/>
                    <a:pt x="1368949" y="82965"/>
                    <a:pt x="1368948" y="112911"/>
                  </a:cubicBezTo>
                  <a:cubicBezTo>
                    <a:pt x="1368948" y="414003"/>
                    <a:pt x="1368949" y="715095"/>
                    <a:pt x="1368949" y="1016187"/>
                  </a:cubicBezTo>
                  <a:cubicBezTo>
                    <a:pt x="1368949" y="1046133"/>
                    <a:pt x="1357053" y="1074852"/>
                    <a:pt x="1335878" y="1096026"/>
                  </a:cubicBezTo>
                  <a:cubicBezTo>
                    <a:pt x="1314703" y="1117201"/>
                    <a:pt x="1285984" y="1129097"/>
                    <a:pt x="1256039" y="1129097"/>
                  </a:cubicBezTo>
                  <a:lnTo>
                    <a:pt x="112910" y="1129097"/>
                  </a:lnTo>
                  <a:cubicBezTo>
                    <a:pt x="82964" y="1129097"/>
                    <a:pt x="54245" y="1117201"/>
                    <a:pt x="33071" y="1096026"/>
                  </a:cubicBezTo>
                  <a:cubicBezTo>
                    <a:pt x="11896" y="1074851"/>
                    <a:pt x="0" y="1046132"/>
                    <a:pt x="0" y="1016187"/>
                  </a:cubicBezTo>
                  <a:lnTo>
                    <a:pt x="0" y="112910"/>
                  </a:lnTo>
                  <a:close/>
                </a:path>
              </a:pathLst>
            </a:custGeom>
            <a:noFill/>
            <a:ln w="12700">
              <a:solidFill>
                <a:sysClr val="windowText" lastClr="000000">
                  <a:lumMod val="65000"/>
                  <a:lumOff val="35000"/>
                </a:sys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5605" tIns="418204" rIns="95605" bIns="95607"/>
            <a:lstStyle/>
            <a:p>
              <a:pPr marL="320921" marR="0" lvl="1" indent="-320921" defTabSz="1503788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1500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endParaRPr kumimoji="0" lang="en-US" altLang="zh-CN" sz="3400" b="0" i="0" u="none" strike="noStrike" kern="0" cap="none" spc="0" normalizeH="0" baseline="0" noProof="0" smtClean="0">
                <a:ln>
                  <a:noFill/>
                </a:ln>
                <a:solidFill>
                  <a:srgbClr val="0E5A8B"/>
                </a:solidFill>
                <a:effectLst/>
                <a:uLnTx/>
                <a:uFillTx/>
                <a:sym typeface="Arial" pitchFamily="34" charset="0"/>
              </a:endParaRPr>
            </a:p>
            <a:p>
              <a:pPr marL="320921" marR="0" lvl="1" indent="-320921" defTabSz="1503788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1500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endParaRPr kumimoji="0" lang="en-US" altLang="zh-CN" sz="3400" b="0" i="0" u="none" strike="noStrike" kern="0" cap="none" spc="0" normalizeH="0" baseline="0" noProof="0" smtClean="0">
                <a:ln>
                  <a:noFill/>
                </a:ln>
                <a:solidFill>
                  <a:srgbClr val="0E5A8B"/>
                </a:solidFill>
                <a:effectLst/>
                <a:uLnTx/>
                <a:uFillTx/>
                <a:sym typeface="Arial" pitchFamily="34" charset="0"/>
              </a:endParaRPr>
            </a:p>
          </p:txBody>
        </p:sp>
        <p:sp>
          <p:nvSpPr>
            <p:cNvPr id="53" name="Freeform 73"/>
            <p:cNvSpPr>
              <a:spLocks noChangeArrowheads="1"/>
            </p:cNvSpPr>
            <p:nvPr/>
          </p:nvSpPr>
          <p:spPr bwMode="auto">
            <a:xfrm>
              <a:off x="4445553" y="1860735"/>
              <a:ext cx="1235912" cy="491693"/>
            </a:xfrm>
            <a:custGeom>
              <a:avLst/>
              <a:gdLst>
                <a:gd name="T0" fmla="*/ 0 w 1216844"/>
                <a:gd name="T1" fmla="*/ 70549 h 483898"/>
                <a:gd name="T2" fmla="*/ 20654 w 1216844"/>
                <a:gd name="T3" fmla="*/ 20663 h 483898"/>
                <a:gd name="T4" fmla="*/ 70518 w 1216844"/>
                <a:gd name="T5" fmla="*/ 0 h 483898"/>
                <a:gd name="T6" fmla="*/ 1702771 w 1216844"/>
                <a:gd name="T7" fmla="*/ 0 h 483898"/>
                <a:gd name="T8" fmla="*/ 1752636 w 1216844"/>
                <a:gd name="T9" fmla="*/ 20663 h 483898"/>
                <a:gd name="T10" fmla="*/ 1773290 w 1216844"/>
                <a:gd name="T11" fmla="*/ 70549 h 483898"/>
                <a:gd name="T12" fmla="*/ 1773290 w 1216844"/>
                <a:gd name="T13" fmla="*/ 634933 h 483898"/>
                <a:gd name="T14" fmla="*/ 1752636 w 1216844"/>
                <a:gd name="T15" fmla="*/ 684819 h 483898"/>
                <a:gd name="T16" fmla="*/ 1702771 w 1216844"/>
                <a:gd name="T17" fmla="*/ 705482 h 483898"/>
                <a:gd name="T18" fmla="*/ 70518 w 1216844"/>
                <a:gd name="T19" fmla="*/ 705482 h 483898"/>
                <a:gd name="T20" fmla="*/ 20654 w 1216844"/>
                <a:gd name="T21" fmla="*/ 684819 h 483898"/>
                <a:gd name="T22" fmla="*/ 0 w 1216844"/>
                <a:gd name="T23" fmla="*/ 634933 h 483898"/>
                <a:gd name="T24" fmla="*/ 0 w 1216844"/>
                <a:gd name="T25" fmla="*/ 70549 h 48389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16844"/>
                <a:gd name="T40" fmla="*/ 0 h 483898"/>
                <a:gd name="T41" fmla="*/ 1216844 w 1216844"/>
                <a:gd name="T42" fmla="*/ 483898 h 48389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16844" h="483898">
                  <a:moveTo>
                    <a:pt x="0" y="48390"/>
                  </a:moveTo>
                  <a:cubicBezTo>
                    <a:pt x="0" y="35556"/>
                    <a:pt x="5098" y="23248"/>
                    <a:pt x="14173" y="14173"/>
                  </a:cubicBezTo>
                  <a:cubicBezTo>
                    <a:pt x="23248" y="5098"/>
                    <a:pt x="35556" y="0"/>
                    <a:pt x="48390" y="0"/>
                  </a:cubicBezTo>
                  <a:lnTo>
                    <a:pt x="1168454" y="0"/>
                  </a:lnTo>
                  <a:cubicBezTo>
                    <a:pt x="1181288" y="0"/>
                    <a:pt x="1193596" y="5098"/>
                    <a:pt x="1202671" y="14173"/>
                  </a:cubicBezTo>
                  <a:cubicBezTo>
                    <a:pt x="1211746" y="23248"/>
                    <a:pt x="1216844" y="35556"/>
                    <a:pt x="1216844" y="48390"/>
                  </a:cubicBezTo>
                  <a:lnTo>
                    <a:pt x="1216844" y="435508"/>
                  </a:lnTo>
                  <a:cubicBezTo>
                    <a:pt x="1216844" y="448342"/>
                    <a:pt x="1211746" y="460650"/>
                    <a:pt x="1202671" y="469725"/>
                  </a:cubicBezTo>
                  <a:cubicBezTo>
                    <a:pt x="1193596" y="478800"/>
                    <a:pt x="1181288" y="483898"/>
                    <a:pt x="1168454" y="483898"/>
                  </a:cubicBezTo>
                  <a:lnTo>
                    <a:pt x="48390" y="483898"/>
                  </a:lnTo>
                  <a:cubicBezTo>
                    <a:pt x="35556" y="483898"/>
                    <a:pt x="23248" y="478800"/>
                    <a:pt x="14173" y="469725"/>
                  </a:cubicBezTo>
                  <a:cubicBezTo>
                    <a:pt x="5098" y="460650"/>
                    <a:pt x="0" y="448342"/>
                    <a:pt x="0" y="435508"/>
                  </a:cubicBezTo>
                  <a:lnTo>
                    <a:pt x="0" y="48390"/>
                  </a:lnTo>
                  <a:close/>
                </a:path>
              </a:pathLst>
            </a:custGeom>
            <a:solidFill>
              <a:sysClr val="windowText" lastClr="000000">
                <a:lumMod val="65000"/>
                <a:lumOff val="35000"/>
              </a:sysClr>
            </a:solidFill>
            <a:ln>
              <a:noFill/>
            </a:ln>
          </p:spPr>
          <p:txBody>
            <a:bodyPr lIns="87477" tIns="64617" rIns="87477" bIns="64617" anchor="ctr"/>
            <a:lstStyle/>
            <a:p>
              <a:pPr marL="0" marR="0" lvl="0" indent="0" algn="ctr" defTabSz="1691972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itchFamily="34" charset="-122"/>
                  <a:sym typeface="Arial" pitchFamily="34" charset="0"/>
                </a:rPr>
                <a:t>80%</a:t>
              </a:r>
            </a:p>
          </p:txBody>
        </p:sp>
        <p:sp>
          <p:nvSpPr>
            <p:cNvPr id="54" name="Freeform 74"/>
            <p:cNvSpPr>
              <a:spLocks/>
            </p:cNvSpPr>
            <p:nvPr/>
          </p:nvSpPr>
          <p:spPr bwMode="auto">
            <a:xfrm>
              <a:off x="6056916" y="2106582"/>
              <a:ext cx="1390902" cy="1147728"/>
            </a:xfrm>
            <a:custGeom>
              <a:avLst/>
              <a:gdLst>
                <a:gd name="T0" fmla="*/ 0 w 1368949"/>
                <a:gd name="T1" fmla="*/ 164676 h 1129097"/>
                <a:gd name="T2" fmla="*/ 48212 w 1368949"/>
                <a:gd name="T3" fmla="*/ 48234 h 1129097"/>
                <a:gd name="T4" fmla="*/ 164603 w 1368949"/>
                <a:gd name="T5" fmla="*/ 1 h 1129097"/>
                <a:gd name="T6" fmla="*/ 1831068 w 1368949"/>
                <a:gd name="T7" fmla="*/ 0 h 1129097"/>
                <a:gd name="T8" fmla="*/ 1947457 w 1368949"/>
                <a:gd name="T9" fmla="*/ 48234 h 1129097"/>
                <a:gd name="T10" fmla="*/ 1995668 w 1368949"/>
                <a:gd name="T11" fmla="*/ 164679 h 1129097"/>
                <a:gd name="T12" fmla="*/ 1995669 w 1368949"/>
                <a:gd name="T13" fmla="*/ 1482086 h 1129097"/>
                <a:gd name="T14" fmla="*/ 1947457 w 1368949"/>
                <a:gd name="T15" fmla="*/ 1598529 h 1129097"/>
                <a:gd name="T16" fmla="*/ 1831068 w 1368949"/>
                <a:gd name="T17" fmla="*/ 1646762 h 1129097"/>
                <a:gd name="T18" fmla="*/ 164601 w 1368949"/>
                <a:gd name="T19" fmla="*/ 1646762 h 1129097"/>
                <a:gd name="T20" fmla="*/ 48212 w 1368949"/>
                <a:gd name="T21" fmla="*/ 1598529 h 1129097"/>
                <a:gd name="T22" fmla="*/ 0 w 1368949"/>
                <a:gd name="T23" fmla="*/ 1482086 h 1129097"/>
                <a:gd name="T24" fmla="*/ 0 w 1368949"/>
                <a:gd name="T25" fmla="*/ 164676 h 112909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68949"/>
                <a:gd name="T40" fmla="*/ 0 h 1129097"/>
                <a:gd name="T41" fmla="*/ 1368949 w 1368949"/>
                <a:gd name="T42" fmla="*/ 1129097 h 112909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68949" h="1129097">
                  <a:moveTo>
                    <a:pt x="0" y="112910"/>
                  </a:moveTo>
                  <a:cubicBezTo>
                    <a:pt x="0" y="82964"/>
                    <a:pt x="11896" y="54245"/>
                    <a:pt x="33071" y="33071"/>
                  </a:cubicBezTo>
                  <a:cubicBezTo>
                    <a:pt x="54246" y="11896"/>
                    <a:pt x="82965" y="0"/>
                    <a:pt x="112911" y="1"/>
                  </a:cubicBezTo>
                  <a:lnTo>
                    <a:pt x="1256039" y="0"/>
                  </a:lnTo>
                  <a:cubicBezTo>
                    <a:pt x="1285985" y="0"/>
                    <a:pt x="1314704" y="11896"/>
                    <a:pt x="1335878" y="33071"/>
                  </a:cubicBezTo>
                  <a:cubicBezTo>
                    <a:pt x="1357053" y="54246"/>
                    <a:pt x="1368949" y="82965"/>
                    <a:pt x="1368948" y="112911"/>
                  </a:cubicBezTo>
                  <a:cubicBezTo>
                    <a:pt x="1368948" y="414003"/>
                    <a:pt x="1368949" y="715095"/>
                    <a:pt x="1368949" y="1016187"/>
                  </a:cubicBezTo>
                  <a:cubicBezTo>
                    <a:pt x="1368949" y="1046133"/>
                    <a:pt x="1357053" y="1074852"/>
                    <a:pt x="1335878" y="1096026"/>
                  </a:cubicBezTo>
                  <a:cubicBezTo>
                    <a:pt x="1314703" y="1117201"/>
                    <a:pt x="1285984" y="1129097"/>
                    <a:pt x="1256039" y="1129097"/>
                  </a:cubicBezTo>
                  <a:lnTo>
                    <a:pt x="112910" y="1129097"/>
                  </a:lnTo>
                  <a:cubicBezTo>
                    <a:pt x="82964" y="1129097"/>
                    <a:pt x="54245" y="1117201"/>
                    <a:pt x="33071" y="1096026"/>
                  </a:cubicBezTo>
                  <a:cubicBezTo>
                    <a:pt x="11896" y="1074851"/>
                    <a:pt x="0" y="1046132"/>
                    <a:pt x="0" y="1016187"/>
                  </a:cubicBezTo>
                  <a:lnTo>
                    <a:pt x="0" y="112910"/>
                  </a:lnTo>
                  <a:close/>
                </a:path>
              </a:pathLst>
            </a:custGeom>
            <a:noFill/>
            <a:ln w="12700">
              <a:solidFill>
                <a:sysClr val="window" lastClr="FFFFFF">
                  <a:lumMod val="65000"/>
                </a:sys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5605" tIns="95605" rIns="95605" bIns="418205"/>
            <a:lstStyle/>
            <a:p>
              <a:pPr marL="320921" marR="0" lvl="1" indent="-320921" defTabSz="1503788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1500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endParaRPr kumimoji="0" lang="en-US" altLang="zh-CN" sz="3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sym typeface="Arial" pitchFamily="34" charset="0"/>
              </a:endParaRPr>
            </a:p>
            <a:p>
              <a:pPr marL="320921" marR="0" lvl="1" indent="-320921" defTabSz="1503788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1500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endParaRPr kumimoji="0" lang="en-US" altLang="zh-CN" sz="3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sym typeface="Arial" pitchFamily="34" charset="0"/>
              </a:endParaRPr>
            </a:p>
          </p:txBody>
        </p:sp>
        <p:sp>
          <p:nvSpPr>
            <p:cNvPr id="55" name="Freeform 75"/>
            <p:cNvSpPr>
              <a:spLocks noChangeArrowheads="1"/>
            </p:cNvSpPr>
            <p:nvPr/>
          </p:nvSpPr>
          <p:spPr bwMode="auto">
            <a:xfrm>
              <a:off x="6365559" y="3008464"/>
              <a:ext cx="1237249" cy="491693"/>
            </a:xfrm>
            <a:custGeom>
              <a:avLst/>
              <a:gdLst>
                <a:gd name="T0" fmla="*/ 0 w 1216844"/>
                <a:gd name="T1" fmla="*/ 70549 h 483898"/>
                <a:gd name="T2" fmla="*/ 20676 w 1216844"/>
                <a:gd name="T3" fmla="*/ 20663 h 483898"/>
                <a:gd name="T4" fmla="*/ 70594 w 1216844"/>
                <a:gd name="T5" fmla="*/ 0 h 483898"/>
                <a:gd name="T6" fmla="*/ 1704613 w 1216844"/>
                <a:gd name="T7" fmla="*/ 0 h 483898"/>
                <a:gd name="T8" fmla="*/ 1754531 w 1216844"/>
                <a:gd name="T9" fmla="*/ 20663 h 483898"/>
                <a:gd name="T10" fmla="*/ 1775207 w 1216844"/>
                <a:gd name="T11" fmla="*/ 70549 h 483898"/>
                <a:gd name="T12" fmla="*/ 1775207 w 1216844"/>
                <a:gd name="T13" fmla="*/ 634933 h 483898"/>
                <a:gd name="T14" fmla="*/ 1754531 w 1216844"/>
                <a:gd name="T15" fmla="*/ 684819 h 483898"/>
                <a:gd name="T16" fmla="*/ 1704613 w 1216844"/>
                <a:gd name="T17" fmla="*/ 705482 h 483898"/>
                <a:gd name="T18" fmla="*/ 70594 w 1216844"/>
                <a:gd name="T19" fmla="*/ 705482 h 483898"/>
                <a:gd name="T20" fmla="*/ 20676 w 1216844"/>
                <a:gd name="T21" fmla="*/ 684819 h 483898"/>
                <a:gd name="T22" fmla="*/ 0 w 1216844"/>
                <a:gd name="T23" fmla="*/ 634933 h 483898"/>
                <a:gd name="T24" fmla="*/ 0 w 1216844"/>
                <a:gd name="T25" fmla="*/ 70549 h 48389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16844"/>
                <a:gd name="T40" fmla="*/ 0 h 483898"/>
                <a:gd name="T41" fmla="*/ 1216844 w 1216844"/>
                <a:gd name="T42" fmla="*/ 483898 h 48389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16844" h="483898">
                  <a:moveTo>
                    <a:pt x="0" y="48390"/>
                  </a:moveTo>
                  <a:cubicBezTo>
                    <a:pt x="0" y="35556"/>
                    <a:pt x="5098" y="23248"/>
                    <a:pt x="14173" y="14173"/>
                  </a:cubicBezTo>
                  <a:cubicBezTo>
                    <a:pt x="23248" y="5098"/>
                    <a:pt x="35556" y="0"/>
                    <a:pt x="48390" y="0"/>
                  </a:cubicBezTo>
                  <a:lnTo>
                    <a:pt x="1168454" y="0"/>
                  </a:lnTo>
                  <a:cubicBezTo>
                    <a:pt x="1181288" y="0"/>
                    <a:pt x="1193596" y="5098"/>
                    <a:pt x="1202671" y="14173"/>
                  </a:cubicBezTo>
                  <a:cubicBezTo>
                    <a:pt x="1211746" y="23248"/>
                    <a:pt x="1216844" y="35556"/>
                    <a:pt x="1216844" y="48390"/>
                  </a:cubicBezTo>
                  <a:lnTo>
                    <a:pt x="1216844" y="435508"/>
                  </a:lnTo>
                  <a:cubicBezTo>
                    <a:pt x="1216844" y="448342"/>
                    <a:pt x="1211746" y="460650"/>
                    <a:pt x="1202671" y="469725"/>
                  </a:cubicBezTo>
                  <a:cubicBezTo>
                    <a:pt x="1193596" y="478800"/>
                    <a:pt x="1181288" y="483898"/>
                    <a:pt x="1168454" y="483898"/>
                  </a:cubicBezTo>
                  <a:lnTo>
                    <a:pt x="48390" y="483898"/>
                  </a:lnTo>
                  <a:cubicBezTo>
                    <a:pt x="35556" y="483898"/>
                    <a:pt x="23248" y="478800"/>
                    <a:pt x="14173" y="469725"/>
                  </a:cubicBezTo>
                  <a:cubicBezTo>
                    <a:pt x="5098" y="460650"/>
                    <a:pt x="0" y="448342"/>
                    <a:pt x="0" y="435508"/>
                  </a:cubicBezTo>
                  <a:lnTo>
                    <a:pt x="0" y="48390"/>
                  </a:lnTo>
                  <a:close/>
                </a:path>
              </a:pathLst>
            </a:custGeom>
            <a:solidFill>
              <a:sysClr val="window" lastClr="FFFFFF">
                <a:lumMod val="65000"/>
              </a:sysClr>
            </a:solidFill>
            <a:ln>
              <a:noFill/>
            </a:ln>
          </p:spPr>
          <p:txBody>
            <a:bodyPr lIns="87477" tIns="64617" rIns="87477" bIns="64617" anchor="ctr"/>
            <a:lstStyle/>
            <a:p>
              <a:pPr marL="0" marR="0" lvl="0" indent="0" algn="ctr" defTabSz="1691972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itchFamily="34" charset="-122"/>
                  <a:sym typeface="Arial" pitchFamily="34" charset="0"/>
                </a:rPr>
                <a:t>60%</a:t>
              </a:r>
            </a:p>
          </p:txBody>
        </p:sp>
        <p:sp>
          <p:nvSpPr>
            <p:cNvPr id="56" name="Freeform 76"/>
            <p:cNvSpPr>
              <a:spLocks/>
            </p:cNvSpPr>
            <p:nvPr/>
          </p:nvSpPr>
          <p:spPr bwMode="auto">
            <a:xfrm>
              <a:off x="7995627" y="2106582"/>
              <a:ext cx="1390903" cy="1147728"/>
            </a:xfrm>
            <a:custGeom>
              <a:avLst/>
              <a:gdLst>
                <a:gd name="T0" fmla="*/ 0 w 1368949"/>
                <a:gd name="T1" fmla="*/ 164676 h 1129097"/>
                <a:gd name="T2" fmla="*/ 48212 w 1368949"/>
                <a:gd name="T3" fmla="*/ 48234 h 1129097"/>
                <a:gd name="T4" fmla="*/ 164603 w 1368949"/>
                <a:gd name="T5" fmla="*/ 1 h 1129097"/>
                <a:gd name="T6" fmla="*/ 1831069 w 1368949"/>
                <a:gd name="T7" fmla="*/ 0 h 1129097"/>
                <a:gd name="T8" fmla="*/ 1947459 w 1368949"/>
                <a:gd name="T9" fmla="*/ 48234 h 1129097"/>
                <a:gd name="T10" fmla="*/ 1995669 w 1368949"/>
                <a:gd name="T11" fmla="*/ 164679 h 1129097"/>
                <a:gd name="T12" fmla="*/ 1995670 w 1368949"/>
                <a:gd name="T13" fmla="*/ 1482086 h 1129097"/>
                <a:gd name="T14" fmla="*/ 1947459 w 1368949"/>
                <a:gd name="T15" fmla="*/ 1598529 h 1129097"/>
                <a:gd name="T16" fmla="*/ 1831069 w 1368949"/>
                <a:gd name="T17" fmla="*/ 1646762 h 1129097"/>
                <a:gd name="T18" fmla="*/ 164601 w 1368949"/>
                <a:gd name="T19" fmla="*/ 1646762 h 1129097"/>
                <a:gd name="T20" fmla="*/ 48212 w 1368949"/>
                <a:gd name="T21" fmla="*/ 1598529 h 1129097"/>
                <a:gd name="T22" fmla="*/ 0 w 1368949"/>
                <a:gd name="T23" fmla="*/ 1482086 h 1129097"/>
                <a:gd name="T24" fmla="*/ 0 w 1368949"/>
                <a:gd name="T25" fmla="*/ 164676 h 112909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68949"/>
                <a:gd name="T40" fmla="*/ 0 h 1129097"/>
                <a:gd name="T41" fmla="*/ 1368949 w 1368949"/>
                <a:gd name="T42" fmla="*/ 1129097 h 112909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68949" h="1129097">
                  <a:moveTo>
                    <a:pt x="0" y="112910"/>
                  </a:moveTo>
                  <a:cubicBezTo>
                    <a:pt x="0" y="82964"/>
                    <a:pt x="11896" y="54245"/>
                    <a:pt x="33071" y="33071"/>
                  </a:cubicBezTo>
                  <a:cubicBezTo>
                    <a:pt x="54246" y="11896"/>
                    <a:pt x="82965" y="0"/>
                    <a:pt x="112911" y="1"/>
                  </a:cubicBezTo>
                  <a:lnTo>
                    <a:pt x="1256039" y="0"/>
                  </a:lnTo>
                  <a:cubicBezTo>
                    <a:pt x="1285985" y="0"/>
                    <a:pt x="1314704" y="11896"/>
                    <a:pt x="1335878" y="33071"/>
                  </a:cubicBezTo>
                  <a:cubicBezTo>
                    <a:pt x="1357053" y="54246"/>
                    <a:pt x="1368949" y="82965"/>
                    <a:pt x="1368948" y="112911"/>
                  </a:cubicBezTo>
                  <a:cubicBezTo>
                    <a:pt x="1368948" y="414003"/>
                    <a:pt x="1368949" y="715095"/>
                    <a:pt x="1368949" y="1016187"/>
                  </a:cubicBezTo>
                  <a:cubicBezTo>
                    <a:pt x="1368949" y="1046133"/>
                    <a:pt x="1357053" y="1074852"/>
                    <a:pt x="1335878" y="1096026"/>
                  </a:cubicBezTo>
                  <a:cubicBezTo>
                    <a:pt x="1314703" y="1117201"/>
                    <a:pt x="1285984" y="1129097"/>
                    <a:pt x="1256039" y="1129097"/>
                  </a:cubicBezTo>
                  <a:lnTo>
                    <a:pt x="112910" y="1129097"/>
                  </a:lnTo>
                  <a:cubicBezTo>
                    <a:pt x="82964" y="1129097"/>
                    <a:pt x="54245" y="1117201"/>
                    <a:pt x="33071" y="1096026"/>
                  </a:cubicBezTo>
                  <a:cubicBezTo>
                    <a:pt x="11896" y="1074851"/>
                    <a:pt x="0" y="1046132"/>
                    <a:pt x="0" y="1016187"/>
                  </a:cubicBezTo>
                  <a:lnTo>
                    <a:pt x="0" y="112910"/>
                  </a:lnTo>
                  <a:close/>
                </a:path>
              </a:pathLst>
            </a:custGeom>
            <a:noFill/>
            <a:ln w="12700">
              <a:solidFill>
                <a:sysClr val="windowText" lastClr="000000">
                  <a:lumMod val="65000"/>
                  <a:lumOff val="35000"/>
                </a:sys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5605" tIns="418204" rIns="95605" bIns="95607"/>
            <a:lstStyle/>
            <a:p>
              <a:pPr marL="320921" marR="0" lvl="1" indent="-320921" defTabSz="1503788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1500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endParaRPr kumimoji="0" lang="en-US" altLang="zh-CN" sz="3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sym typeface="Arial" pitchFamily="34" charset="0"/>
              </a:endParaRPr>
            </a:p>
            <a:p>
              <a:pPr marL="320921" marR="0" lvl="1" indent="-320921" defTabSz="1503788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1500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endParaRPr kumimoji="0" lang="en-US" altLang="zh-CN" sz="3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sym typeface="Arial" pitchFamily="34" charset="0"/>
              </a:endParaRPr>
            </a:p>
          </p:txBody>
        </p:sp>
        <p:sp>
          <p:nvSpPr>
            <p:cNvPr id="57" name="Freeform 77"/>
            <p:cNvSpPr>
              <a:spLocks noChangeArrowheads="1"/>
            </p:cNvSpPr>
            <p:nvPr/>
          </p:nvSpPr>
          <p:spPr bwMode="auto">
            <a:xfrm>
              <a:off x="8304271" y="1860735"/>
              <a:ext cx="1237249" cy="491693"/>
            </a:xfrm>
            <a:custGeom>
              <a:avLst/>
              <a:gdLst>
                <a:gd name="T0" fmla="*/ 0 w 1216844"/>
                <a:gd name="T1" fmla="*/ 70549 h 483898"/>
                <a:gd name="T2" fmla="*/ 20676 w 1216844"/>
                <a:gd name="T3" fmla="*/ 20663 h 483898"/>
                <a:gd name="T4" fmla="*/ 70594 w 1216844"/>
                <a:gd name="T5" fmla="*/ 0 h 483898"/>
                <a:gd name="T6" fmla="*/ 1704613 w 1216844"/>
                <a:gd name="T7" fmla="*/ 0 h 483898"/>
                <a:gd name="T8" fmla="*/ 1754531 w 1216844"/>
                <a:gd name="T9" fmla="*/ 20663 h 483898"/>
                <a:gd name="T10" fmla="*/ 1775207 w 1216844"/>
                <a:gd name="T11" fmla="*/ 70549 h 483898"/>
                <a:gd name="T12" fmla="*/ 1775207 w 1216844"/>
                <a:gd name="T13" fmla="*/ 634933 h 483898"/>
                <a:gd name="T14" fmla="*/ 1754531 w 1216844"/>
                <a:gd name="T15" fmla="*/ 684819 h 483898"/>
                <a:gd name="T16" fmla="*/ 1704613 w 1216844"/>
                <a:gd name="T17" fmla="*/ 705482 h 483898"/>
                <a:gd name="T18" fmla="*/ 70594 w 1216844"/>
                <a:gd name="T19" fmla="*/ 705482 h 483898"/>
                <a:gd name="T20" fmla="*/ 20676 w 1216844"/>
                <a:gd name="T21" fmla="*/ 684819 h 483898"/>
                <a:gd name="T22" fmla="*/ 0 w 1216844"/>
                <a:gd name="T23" fmla="*/ 634933 h 483898"/>
                <a:gd name="T24" fmla="*/ 0 w 1216844"/>
                <a:gd name="T25" fmla="*/ 70549 h 48389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16844"/>
                <a:gd name="T40" fmla="*/ 0 h 483898"/>
                <a:gd name="T41" fmla="*/ 1216844 w 1216844"/>
                <a:gd name="T42" fmla="*/ 483898 h 48389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16844" h="483898">
                  <a:moveTo>
                    <a:pt x="0" y="48390"/>
                  </a:moveTo>
                  <a:cubicBezTo>
                    <a:pt x="0" y="35556"/>
                    <a:pt x="5098" y="23248"/>
                    <a:pt x="14173" y="14173"/>
                  </a:cubicBezTo>
                  <a:cubicBezTo>
                    <a:pt x="23248" y="5098"/>
                    <a:pt x="35556" y="0"/>
                    <a:pt x="48390" y="0"/>
                  </a:cubicBezTo>
                  <a:lnTo>
                    <a:pt x="1168454" y="0"/>
                  </a:lnTo>
                  <a:cubicBezTo>
                    <a:pt x="1181288" y="0"/>
                    <a:pt x="1193596" y="5098"/>
                    <a:pt x="1202671" y="14173"/>
                  </a:cubicBezTo>
                  <a:cubicBezTo>
                    <a:pt x="1211746" y="23248"/>
                    <a:pt x="1216844" y="35556"/>
                    <a:pt x="1216844" y="48390"/>
                  </a:cubicBezTo>
                  <a:lnTo>
                    <a:pt x="1216844" y="435508"/>
                  </a:lnTo>
                  <a:cubicBezTo>
                    <a:pt x="1216844" y="448342"/>
                    <a:pt x="1211746" y="460650"/>
                    <a:pt x="1202671" y="469725"/>
                  </a:cubicBezTo>
                  <a:cubicBezTo>
                    <a:pt x="1193596" y="478800"/>
                    <a:pt x="1181288" y="483898"/>
                    <a:pt x="1168454" y="483898"/>
                  </a:cubicBezTo>
                  <a:lnTo>
                    <a:pt x="48390" y="483898"/>
                  </a:lnTo>
                  <a:cubicBezTo>
                    <a:pt x="35556" y="483898"/>
                    <a:pt x="23248" y="478800"/>
                    <a:pt x="14173" y="469725"/>
                  </a:cubicBezTo>
                  <a:cubicBezTo>
                    <a:pt x="5098" y="460650"/>
                    <a:pt x="0" y="448342"/>
                    <a:pt x="0" y="435508"/>
                  </a:cubicBezTo>
                  <a:lnTo>
                    <a:pt x="0" y="48390"/>
                  </a:lnTo>
                  <a:close/>
                </a:path>
              </a:pathLst>
            </a:custGeom>
            <a:solidFill>
              <a:sysClr val="windowText" lastClr="000000">
                <a:lumMod val="65000"/>
                <a:lumOff val="35000"/>
              </a:sysClr>
            </a:solidFill>
            <a:ln>
              <a:noFill/>
            </a:ln>
          </p:spPr>
          <p:txBody>
            <a:bodyPr lIns="87477" tIns="64617" rIns="87477" bIns="64617" anchor="ctr"/>
            <a:lstStyle/>
            <a:p>
              <a:pPr marL="0" marR="0" lvl="0" indent="0" algn="ctr" defTabSz="1691972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itchFamily="34" charset="-122"/>
                  <a:sym typeface="Arial" pitchFamily="34" charset="0"/>
                </a:rPr>
                <a:t>90%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447714" y="2530993"/>
              <a:ext cx="950517" cy="305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500" b="0" i="0" u="none" strike="noStrike" kern="0" cap="none" spc="635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业绩一</a:t>
              </a:r>
              <a:endParaRPr kumimoji="0" lang="zh-CN" altLang="en-US" sz="1500" b="0" i="0" u="none" strike="noStrike" kern="0" cap="none" spc="63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445553" y="2530992"/>
              <a:ext cx="950517" cy="305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500" b="0" i="0" u="none" strike="noStrike" kern="0" cap="none" spc="635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业绩二</a:t>
              </a:r>
              <a:endParaRPr kumimoji="0" lang="zh-CN" altLang="en-US" sz="1500" b="0" i="0" u="none" strike="noStrike" kern="0" cap="none" spc="63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343176" y="2565061"/>
              <a:ext cx="950517" cy="305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500" b="0" i="0" u="none" strike="noStrike" kern="0" cap="none" spc="635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业绩三</a:t>
              </a:r>
              <a:endParaRPr kumimoji="0" lang="zh-CN" altLang="en-US" sz="1500" b="0" i="0" u="none" strike="noStrike" kern="0" cap="none" spc="63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8281536" y="2611988"/>
              <a:ext cx="950517" cy="305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500" b="0" i="0" u="none" strike="noStrike" kern="0" cap="none" spc="635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业绩四</a:t>
              </a:r>
              <a:endParaRPr kumimoji="0" lang="zh-CN" altLang="en-US" sz="1500" b="0" i="0" u="none" strike="noStrike" kern="0" cap="none" spc="63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08604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eelOff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组合 150"/>
          <p:cNvGrpSpPr/>
          <p:nvPr/>
        </p:nvGrpSpPr>
        <p:grpSpPr>
          <a:xfrm>
            <a:off x="10761931" y="1996373"/>
            <a:ext cx="1433244" cy="2866844"/>
            <a:chOff x="10237788" y="1897063"/>
            <a:chExt cx="1354138" cy="2708275"/>
          </a:xfrm>
        </p:grpSpPr>
        <p:sp>
          <p:nvSpPr>
            <p:cNvPr id="152" name="Freeform 19"/>
            <p:cNvSpPr>
              <a:spLocks/>
            </p:cNvSpPr>
            <p:nvPr/>
          </p:nvSpPr>
          <p:spPr bwMode="auto">
            <a:xfrm>
              <a:off x="10237788" y="1897063"/>
              <a:ext cx="1354138" cy="2708275"/>
            </a:xfrm>
            <a:custGeom>
              <a:avLst/>
              <a:gdLst>
                <a:gd name="T0" fmla="*/ 3744 w 3744"/>
                <a:gd name="T1" fmla="*/ 0 h 7488"/>
                <a:gd name="T2" fmla="*/ 0 w 3744"/>
                <a:gd name="T3" fmla="*/ 3744 h 7488"/>
                <a:gd name="T4" fmla="*/ 3744 w 3744"/>
                <a:gd name="T5" fmla="*/ 7488 h 7488"/>
                <a:gd name="T6" fmla="*/ 3744 w 3744"/>
                <a:gd name="T7" fmla="*/ 0 h 7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4" h="7488">
                  <a:moveTo>
                    <a:pt x="3744" y="0"/>
                  </a:moveTo>
                  <a:cubicBezTo>
                    <a:pt x="1676" y="0"/>
                    <a:pt x="0" y="1676"/>
                    <a:pt x="0" y="3744"/>
                  </a:cubicBezTo>
                  <a:cubicBezTo>
                    <a:pt x="0" y="5812"/>
                    <a:pt x="1676" y="7488"/>
                    <a:pt x="3744" y="7488"/>
                  </a:cubicBezTo>
                  <a:lnTo>
                    <a:pt x="3744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153" name="Freeform 20"/>
            <p:cNvSpPr>
              <a:spLocks/>
            </p:cNvSpPr>
            <p:nvPr/>
          </p:nvSpPr>
          <p:spPr bwMode="auto">
            <a:xfrm>
              <a:off x="10271126" y="1930400"/>
              <a:ext cx="1320800" cy="2641600"/>
            </a:xfrm>
            <a:custGeom>
              <a:avLst/>
              <a:gdLst>
                <a:gd name="T0" fmla="*/ 3651 w 3651"/>
                <a:gd name="T1" fmla="*/ 0 h 7302"/>
                <a:gd name="T2" fmla="*/ 0 w 3651"/>
                <a:gd name="T3" fmla="*/ 3651 h 7302"/>
                <a:gd name="T4" fmla="*/ 3651 w 3651"/>
                <a:gd name="T5" fmla="*/ 7302 h 7302"/>
                <a:gd name="T6" fmla="*/ 3651 w 3651"/>
                <a:gd name="T7" fmla="*/ 0 h 7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51" h="7302">
                  <a:moveTo>
                    <a:pt x="3651" y="0"/>
                  </a:moveTo>
                  <a:cubicBezTo>
                    <a:pt x="1635" y="0"/>
                    <a:pt x="0" y="1634"/>
                    <a:pt x="0" y="3651"/>
                  </a:cubicBezTo>
                  <a:cubicBezTo>
                    <a:pt x="0" y="5668"/>
                    <a:pt x="1635" y="7302"/>
                    <a:pt x="3651" y="7302"/>
                  </a:cubicBezTo>
                  <a:lnTo>
                    <a:pt x="3651" y="0"/>
                  </a:ln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154" name="Freeform 21"/>
            <p:cNvSpPr>
              <a:spLocks/>
            </p:cNvSpPr>
            <p:nvPr/>
          </p:nvSpPr>
          <p:spPr bwMode="auto">
            <a:xfrm>
              <a:off x="10966451" y="3171825"/>
              <a:ext cx="93663" cy="158750"/>
            </a:xfrm>
            <a:custGeom>
              <a:avLst/>
              <a:gdLst>
                <a:gd name="T0" fmla="*/ 39 w 259"/>
                <a:gd name="T1" fmla="*/ 0 h 438"/>
                <a:gd name="T2" fmla="*/ 259 w 259"/>
                <a:gd name="T3" fmla="*/ 219 h 438"/>
                <a:gd name="T4" fmla="*/ 39 w 259"/>
                <a:gd name="T5" fmla="*/ 438 h 438"/>
                <a:gd name="T6" fmla="*/ 0 w 259"/>
                <a:gd name="T7" fmla="*/ 399 h 438"/>
                <a:gd name="T8" fmla="*/ 181 w 259"/>
                <a:gd name="T9" fmla="*/ 219 h 438"/>
                <a:gd name="T10" fmla="*/ 0 w 259"/>
                <a:gd name="T11" fmla="*/ 39 h 438"/>
                <a:gd name="T12" fmla="*/ 39 w 259"/>
                <a:gd name="T13" fmla="*/ 0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9" h="438">
                  <a:moveTo>
                    <a:pt x="39" y="0"/>
                  </a:moveTo>
                  <a:lnTo>
                    <a:pt x="259" y="219"/>
                  </a:lnTo>
                  <a:lnTo>
                    <a:pt x="39" y="438"/>
                  </a:lnTo>
                  <a:lnTo>
                    <a:pt x="0" y="399"/>
                  </a:lnTo>
                  <a:lnTo>
                    <a:pt x="181" y="219"/>
                  </a:lnTo>
                  <a:lnTo>
                    <a:pt x="0" y="39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</p:grpSp>
      <p:grpSp>
        <p:nvGrpSpPr>
          <p:cNvPr id="155" name="组合 154"/>
          <p:cNvGrpSpPr/>
          <p:nvPr/>
        </p:nvGrpSpPr>
        <p:grpSpPr>
          <a:xfrm>
            <a:off x="5190425" y="1905287"/>
            <a:ext cx="1814327" cy="1036402"/>
            <a:chOff x="4817802" y="1799903"/>
            <a:chExt cx="1714187" cy="979077"/>
          </a:xfrm>
        </p:grpSpPr>
        <p:sp>
          <p:nvSpPr>
            <p:cNvPr id="156" name="TextBox 155"/>
            <p:cNvSpPr txBox="1"/>
            <p:nvPr/>
          </p:nvSpPr>
          <p:spPr>
            <a:xfrm>
              <a:off x="4817802" y="1799903"/>
              <a:ext cx="1714187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67801"/>
              <a:r>
                <a:rPr lang="en-US" altLang="zh-CN" sz="3600" dirty="0">
                  <a:solidFill>
                    <a:prstClr val="white"/>
                  </a:solidFill>
                  <a:latin typeface="微软雅黑" pitchFamily="34" charset="-122"/>
                </a:rPr>
                <a:t>Preface</a:t>
              </a:r>
              <a:endParaRPr lang="zh-CN" altLang="en-US" sz="3600" dirty="0">
                <a:solidFill>
                  <a:prstClr val="white"/>
                </a:solidFill>
                <a:latin typeface="微软雅黑" pitchFamily="34" charset="-122"/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5377025" y="2409648"/>
              <a:ext cx="7152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67801"/>
              <a:r>
                <a:rPr lang="zh-CN" altLang="en-US" sz="1900" dirty="0">
                  <a:solidFill>
                    <a:prstClr val="white"/>
                  </a:solidFill>
                  <a:latin typeface="微软雅黑" pitchFamily="34" charset="-122"/>
                </a:rPr>
                <a:t>序 言</a:t>
              </a:r>
            </a:p>
          </p:txBody>
        </p:sp>
      </p:grpSp>
      <p:sp>
        <p:nvSpPr>
          <p:cNvPr id="158" name="TextBox 157"/>
          <p:cNvSpPr txBox="1"/>
          <p:nvPr/>
        </p:nvSpPr>
        <p:spPr>
          <a:xfrm>
            <a:off x="1909000" y="3230708"/>
            <a:ext cx="8377177" cy="1062348"/>
          </a:xfrm>
          <a:prstGeom prst="rect">
            <a:avLst/>
          </a:prstGeom>
          <a:noFill/>
        </p:spPr>
        <p:txBody>
          <a:bodyPr wrap="none" lIns="96780" tIns="48390" rIns="96780" bIns="48390" rtlCol="0">
            <a:spAutoFit/>
          </a:bodyPr>
          <a:lstStyle/>
          <a:p>
            <a:pPr algn="ctr" defTabSz="967801">
              <a:lnSpc>
                <a:spcPct val="200000"/>
              </a:lnSpc>
            </a:pPr>
            <a:r>
              <a:rPr lang="zh-CN" altLang="en-US" sz="1100" dirty="0">
                <a:solidFill>
                  <a:prstClr val="white"/>
                </a:solidFill>
                <a:latin typeface="微软雅黑" pitchFamily="34" charset="-122"/>
              </a:rPr>
              <a:t>不记得童年的时光如何流过，不想记得青春的轮廓，童年的我只知道时光流，青春的我只知道专注看好自己的路，当童年没有记忆，</a:t>
            </a:r>
          </a:p>
          <a:p>
            <a:pPr algn="ctr" defTabSz="967801">
              <a:lnSpc>
                <a:spcPct val="200000"/>
              </a:lnSpc>
            </a:pPr>
            <a:r>
              <a:rPr lang="zh-CN" altLang="en-US" sz="1100" dirty="0">
                <a:solidFill>
                  <a:prstClr val="white"/>
                </a:solidFill>
                <a:latin typeface="微软雅黑" pitchFamily="34" charset="-122"/>
              </a:rPr>
              <a:t>当青春过后，我才知道平平淡淡才是真，只要美好的童年，绚丽的青春。</a:t>
            </a:r>
          </a:p>
          <a:p>
            <a:pPr algn="ctr" defTabSz="967801">
              <a:lnSpc>
                <a:spcPct val="200000"/>
              </a:lnSpc>
            </a:pPr>
            <a:r>
              <a:rPr lang="zh-CN" altLang="en-US" sz="1100" dirty="0">
                <a:solidFill>
                  <a:prstClr val="white"/>
                </a:solidFill>
                <a:latin typeface="微软雅黑" pitchFamily="34" charset="-122"/>
              </a:rPr>
              <a:t>不想记得青春的轮廓，童年的我只知道时光流，青春的我只知道专注看好自己的路，当童年没有记忆。</a:t>
            </a:r>
          </a:p>
        </p:txBody>
      </p:sp>
      <p:sp>
        <p:nvSpPr>
          <p:cNvPr id="159" name="等腰三角形 158"/>
          <p:cNvSpPr/>
          <p:nvPr/>
        </p:nvSpPr>
        <p:spPr>
          <a:xfrm rot="5400000">
            <a:off x="6021371" y="4747838"/>
            <a:ext cx="152431" cy="152412"/>
          </a:xfrm>
          <a:prstGeom prst="triangle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lIns="96780" tIns="48390" rIns="96780" bIns="48390" rtlCol="0" anchor="ctr"/>
          <a:lstStyle/>
          <a:p>
            <a:pPr marL="0" marR="0" lvl="0" indent="0" algn="ctr" defTabSz="96780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9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233491" y="332656"/>
            <a:ext cx="15841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3D3D3D"/>
                </a:solidFill>
              </a:rPr>
              <a:t>https://www.ypppt.com/</a:t>
            </a:r>
            <a:endParaRPr lang="zh-CN" altLang="en-US" sz="800" dirty="0">
              <a:solidFill>
                <a:srgbClr val="3D3D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827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eelOff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4" presetClass="entr" presetSubtype="1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75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" grpId="0"/>
      <p:bldP spid="15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/>
        </p:nvGrpSpPr>
        <p:grpSpPr>
          <a:xfrm>
            <a:off x="16804" y="1996373"/>
            <a:ext cx="12178372" cy="2866844"/>
            <a:chOff x="15876" y="1885950"/>
            <a:chExt cx="11506199" cy="2708275"/>
          </a:xfrm>
        </p:grpSpPr>
        <p:grpSp>
          <p:nvGrpSpPr>
            <p:cNvPr id="21" name="组合 20"/>
            <p:cNvGrpSpPr/>
            <p:nvPr/>
          </p:nvGrpSpPr>
          <p:grpSpPr>
            <a:xfrm>
              <a:off x="15876" y="1885950"/>
              <a:ext cx="1354138" cy="2708275"/>
              <a:chOff x="15876" y="1897063"/>
              <a:chExt cx="1354138" cy="2708275"/>
            </a:xfrm>
          </p:grpSpPr>
          <p:sp>
            <p:nvSpPr>
              <p:cNvPr id="26" name="Freeform 16"/>
              <p:cNvSpPr>
                <a:spLocks/>
              </p:cNvSpPr>
              <p:nvPr/>
            </p:nvSpPr>
            <p:spPr bwMode="auto">
              <a:xfrm>
                <a:off x="15876" y="1897063"/>
                <a:ext cx="1354138" cy="2708275"/>
              </a:xfrm>
              <a:custGeom>
                <a:avLst/>
                <a:gdLst>
                  <a:gd name="T0" fmla="*/ 0 w 3744"/>
                  <a:gd name="T1" fmla="*/ 0 h 7488"/>
                  <a:gd name="T2" fmla="*/ 3744 w 3744"/>
                  <a:gd name="T3" fmla="*/ 3744 h 7488"/>
                  <a:gd name="T4" fmla="*/ 0 w 3744"/>
                  <a:gd name="T5" fmla="*/ 7488 h 7488"/>
                  <a:gd name="T6" fmla="*/ 0 w 3744"/>
                  <a:gd name="T7" fmla="*/ 0 h 7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44" h="7488">
                    <a:moveTo>
                      <a:pt x="0" y="0"/>
                    </a:moveTo>
                    <a:cubicBezTo>
                      <a:pt x="2068" y="0"/>
                      <a:pt x="3744" y="1676"/>
                      <a:pt x="3744" y="3744"/>
                    </a:cubicBezTo>
                    <a:cubicBezTo>
                      <a:pt x="3744" y="5812"/>
                      <a:pt x="2068" y="7488"/>
                      <a:pt x="0" y="748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27" name="Freeform 17"/>
              <p:cNvSpPr>
                <a:spLocks/>
              </p:cNvSpPr>
              <p:nvPr/>
            </p:nvSpPr>
            <p:spPr bwMode="auto">
              <a:xfrm>
                <a:off x="15876" y="1930400"/>
                <a:ext cx="1320800" cy="2641600"/>
              </a:xfrm>
              <a:custGeom>
                <a:avLst/>
                <a:gdLst>
                  <a:gd name="T0" fmla="*/ 0 w 3651"/>
                  <a:gd name="T1" fmla="*/ 0 h 7302"/>
                  <a:gd name="T2" fmla="*/ 3651 w 3651"/>
                  <a:gd name="T3" fmla="*/ 3651 h 7302"/>
                  <a:gd name="T4" fmla="*/ 0 w 3651"/>
                  <a:gd name="T5" fmla="*/ 7302 h 7302"/>
                  <a:gd name="T6" fmla="*/ 0 w 3651"/>
                  <a:gd name="T7" fmla="*/ 0 h 7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51" h="7302">
                    <a:moveTo>
                      <a:pt x="0" y="0"/>
                    </a:moveTo>
                    <a:cubicBezTo>
                      <a:pt x="2017" y="0"/>
                      <a:pt x="3651" y="1634"/>
                      <a:pt x="3651" y="3651"/>
                    </a:cubicBezTo>
                    <a:cubicBezTo>
                      <a:pt x="3651" y="5668"/>
                      <a:pt x="2017" y="7302"/>
                      <a:pt x="0" y="730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323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28" name="Freeform 18"/>
              <p:cNvSpPr>
                <a:spLocks/>
              </p:cNvSpPr>
              <p:nvPr/>
            </p:nvSpPr>
            <p:spPr bwMode="auto">
              <a:xfrm>
                <a:off x="547688" y="3171825"/>
                <a:ext cx="93663" cy="158750"/>
              </a:xfrm>
              <a:custGeom>
                <a:avLst/>
                <a:gdLst>
                  <a:gd name="T0" fmla="*/ 219 w 258"/>
                  <a:gd name="T1" fmla="*/ 0 h 438"/>
                  <a:gd name="T2" fmla="*/ 0 w 258"/>
                  <a:gd name="T3" fmla="*/ 219 h 438"/>
                  <a:gd name="T4" fmla="*/ 219 w 258"/>
                  <a:gd name="T5" fmla="*/ 438 h 438"/>
                  <a:gd name="T6" fmla="*/ 258 w 258"/>
                  <a:gd name="T7" fmla="*/ 399 h 438"/>
                  <a:gd name="T8" fmla="*/ 78 w 258"/>
                  <a:gd name="T9" fmla="*/ 219 h 438"/>
                  <a:gd name="T10" fmla="*/ 258 w 258"/>
                  <a:gd name="T11" fmla="*/ 39 h 438"/>
                  <a:gd name="T12" fmla="*/ 219 w 258"/>
                  <a:gd name="T13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8" h="438">
                    <a:moveTo>
                      <a:pt x="219" y="0"/>
                    </a:moveTo>
                    <a:lnTo>
                      <a:pt x="0" y="219"/>
                    </a:lnTo>
                    <a:lnTo>
                      <a:pt x="219" y="438"/>
                    </a:lnTo>
                    <a:lnTo>
                      <a:pt x="258" y="399"/>
                    </a:lnTo>
                    <a:lnTo>
                      <a:pt x="78" y="219"/>
                    </a:lnTo>
                    <a:lnTo>
                      <a:pt x="258" y="39"/>
                    </a:lnTo>
                    <a:lnTo>
                      <a:pt x="21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10167937" y="1885950"/>
              <a:ext cx="1354138" cy="2708275"/>
              <a:chOff x="10237788" y="1897063"/>
              <a:chExt cx="1354138" cy="2708275"/>
            </a:xfrm>
          </p:grpSpPr>
          <p:sp>
            <p:nvSpPr>
              <p:cNvPr id="23" name="Freeform 19"/>
              <p:cNvSpPr>
                <a:spLocks/>
              </p:cNvSpPr>
              <p:nvPr/>
            </p:nvSpPr>
            <p:spPr bwMode="auto">
              <a:xfrm>
                <a:off x="10237788" y="1897063"/>
                <a:ext cx="1354138" cy="2708275"/>
              </a:xfrm>
              <a:custGeom>
                <a:avLst/>
                <a:gdLst>
                  <a:gd name="T0" fmla="*/ 3744 w 3744"/>
                  <a:gd name="T1" fmla="*/ 0 h 7488"/>
                  <a:gd name="T2" fmla="*/ 0 w 3744"/>
                  <a:gd name="T3" fmla="*/ 3744 h 7488"/>
                  <a:gd name="T4" fmla="*/ 3744 w 3744"/>
                  <a:gd name="T5" fmla="*/ 7488 h 7488"/>
                  <a:gd name="T6" fmla="*/ 3744 w 3744"/>
                  <a:gd name="T7" fmla="*/ 0 h 7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44" h="7488">
                    <a:moveTo>
                      <a:pt x="3744" y="0"/>
                    </a:moveTo>
                    <a:cubicBezTo>
                      <a:pt x="1676" y="0"/>
                      <a:pt x="0" y="1676"/>
                      <a:pt x="0" y="3744"/>
                    </a:cubicBezTo>
                    <a:cubicBezTo>
                      <a:pt x="0" y="5812"/>
                      <a:pt x="1676" y="7488"/>
                      <a:pt x="3744" y="7488"/>
                    </a:cubicBezTo>
                    <a:lnTo>
                      <a:pt x="3744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24" name="Freeform 20"/>
              <p:cNvSpPr>
                <a:spLocks/>
              </p:cNvSpPr>
              <p:nvPr/>
            </p:nvSpPr>
            <p:spPr bwMode="auto">
              <a:xfrm>
                <a:off x="10271126" y="1930400"/>
                <a:ext cx="1320800" cy="2641600"/>
              </a:xfrm>
              <a:custGeom>
                <a:avLst/>
                <a:gdLst>
                  <a:gd name="T0" fmla="*/ 3651 w 3651"/>
                  <a:gd name="T1" fmla="*/ 0 h 7302"/>
                  <a:gd name="T2" fmla="*/ 0 w 3651"/>
                  <a:gd name="T3" fmla="*/ 3651 h 7302"/>
                  <a:gd name="T4" fmla="*/ 3651 w 3651"/>
                  <a:gd name="T5" fmla="*/ 7302 h 7302"/>
                  <a:gd name="T6" fmla="*/ 3651 w 3651"/>
                  <a:gd name="T7" fmla="*/ 0 h 7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51" h="7302">
                    <a:moveTo>
                      <a:pt x="3651" y="0"/>
                    </a:moveTo>
                    <a:cubicBezTo>
                      <a:pt x="1635" y="0"/>
                      <a:pt x="0" y="1634"/>
                      <a:pt x="0" y="3651"/>
                    </a:cubicBezTo>
                    <a:cubicBezTo>
                      <a:pt x="0" y="5668"/>
                      <a:pt x="1635" y="7302"/>
                      <a:pt x="3651" y="7302"/>
                    </a:cubicBezTo>
                    <a:lnTo>
                      <a:pt x="3651" y="0"/>
                    </a:lnTo>
                    <a:close/>
                  </a:path>
                </a:pathLst>
              </a:custGeom>
              <a:solidFill>
                <a:srgbClr val="2323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25" name="Freeform 21"/>
              <p:cNvSpPr>
                <a:spLocks/>
              </p:cNvSpPr>
              <p:nvPr/>
            </p:nvSpPr>
            <p:spPr bwMode="auto">
              <a:xfrm>
                <a:off x="10966451" y="3171825"/>
                <a:ext cx="93663" cy="158750"/>
              </a:xfrm>
              <a:custGeom>
                <a:avLst/>
                <a:gdLst>
                  <a:gd name="T0" fmla="*/ 39 w 259"/>
                  <a:gd name="T1" fmla="*/ 0 h 438"/>
                  <a:gd name="T2" fmla="*/ 259 w 259"/>
                  <a:gd name="T3" fmla="*/ 219 h 438"/>
                  <a:gd name="T4" fmla="*/ 39 w 259"/>
                  <a:gd name="T5" fmla="*/ 438 h 438"/>
                  <a:gd name="T6" fmla="*/ 0 w 259"/>
                  <a:gd name="T7" fmla="*/ 399 h 438"/>
                  <a:gd name="T8" fmla="*/ 181 w 259"/>
                  <a:gd name="T9" fmla="*/ 219 h 438"/>
                  <a:gd name="T10" fmla="*/ 0 w 259"/>
                  <a:gd name="T11" fmla="*/ 39 h 438"/>
                  <a:gd name="T12" fmla="*/ 39 w 259"/>
                  <a:gd name="T13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9" h="438">
                    <a:moveTo>
                      <a:pt x="39" y="0"/>
                    </a:moveTo>
                    <a:lnTo>
                      <a:pt x="259" y="219"/>
                    </a:lnTo>
                    <a:lnTo>
                      <a:pt x="39" y="438"/>
                    </a:lnTo>
                    <a:lnTo>
                      <a:pt x="0" y="399"/>
                    </a:lnTo>
                    <a:lnTo>
                      <a:pt x="181" y="219"/>
                    </a:lnTo>
                    <a:lnTo>
                      <a:pt x="0" y="39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</p:grpSp>
      </p:grpSp>
      <p:grpSp>
        <p:nvGrpSpPr>
          <p:cNvPr id="29" name="组合 28"/>
          <p:cNvGrpSpPr/>
          <p:nvPr/>
        </p:nvGrpSpPr>
        <p:grpSpPr>
          <a:xfrm>
            <a:off x="1968164" y="1493671"/>
            <a:ext cx="2224027" cy="602179"/>
            <a:chOff x="2579625" y="3035026"/>
            <a:chExt cx="2101274" cy="568872"/>
          </a:xfrm>
        </p:grpSpPr>
        <p:sp>
          <p:nvSpPr>
            <p:cNvPr id="30" name="TextBox 29"/>
            <p:cNvSpPr txBox="1"/>
            <p:nvPr/>
          </p:nvSpPr>
          <p:spPr>
            <a:xfrm>
              <a:off x="2800548" y="3119407"/>
              <a:ext cx="16594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100" b="0" i="0" u="none" strike="noStrike" kern="0" cap="none" spc="318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存在的问题</a:t>
              </a:r>
              <a:endParaRPr kumimoji="0" lang="zh-CN" altLang="en-US" sz="1400" b="0" i="0" u="none" strike="noStrike" kern="0" cap="none" spc="318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2579625" y="3035026"/>
              <a:ext cx="2101274" cy="568872"/>
            </a:xfrm>
            <a:prstGeom prst="rect">
              <a:avLst/>
            </a:prstGeom>
            <a:noFill/>
            <a:ln w="28575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</p:grpSp>
      <p:sp>
        <p:nvSpPr>
          <p:cNvPr id="32" name="环形箭头 31">
            <a:hlinkClick r:id="rId3"/>
          </p:cNvPr>
          <p:cNvSpPr/>
          <p:nvPr/>
        </p:nvSpPr>
        <p:spPr>
          <a:xfrm flipH="1">
            <a:off x="4954350" y="1244649"/>
            <a:ext cx="2103275" cy="2103857"/>
          </a:xfrm>
          <a:prstGeom prst="circularArrow">
            <a:avLst>
              <a:gd name="adj1" fmla="val 10980"/>
              <a:gd name="adj2" fmla="val 1142322"/>
              <a:gd name="adj3" fmla="val 4500000"/>
              <a:gd name="adj4" fmla="val 10800000"/>
              <a:gd name="adj5" fmla="val 12500"/>
            </a:avLst>
          </a:prstGeom>
          <a:solidFill>
            <a:sysClr val="window" lastClr="FFFFFF">
              <a:lumMod val="65000"/>
            </a:sysClr>
          </a:solidFill>
          <a:ln w="25400" cap="flat" cmpd="sng" algn="ctr">
            <a:noFill/>
            <a:prstDash val="solid"/>
          </a:ln>
          <a:effectLst/>
        </p:spPr>
      </p:sp>
      <p:sp>
        <p:nvSpPr>
          <p:cNvPr id="33" name="形状 32">
            <a:hlinkClick r:id="rId3"/>
          </p:cNvPr>
          <p:cNvSpPr/>
          <p:nvPr/>
        </p:nvSpPr>
        <p:spPr>
          <a:xfrm flipH="1">
            <a:off x="5538527" y="2453471"/>
            <a:ext cx="2103275" cy="2103857"/>
          </a:xfrm>
          <a:prstGeom prst="leftCircularArrow">
            <a:avLst>
              <a:gd name="adj1" fmla="val 10980"/>
              <a:gd name="adj2" fmla="val 1142322"/>
              <a:gd name="adj3" fmla="val 6300000"/>
              <a:gd name="adj4" fmla="val 18900000"/>
              <a:gd name="adj5" fmla="val 12500"/>
            </a:avLst>
          </a:prstGeom>
          <a:solidFill>
            <a:sysClr val="windowText" lastClr="000000">
              <a:lumMod val="50000"/>
              <a:lumOff val="50000"/>
            </a:sysClr>
          </a:solidFill>
          <a:ln w="25400" cap="flat" cmpd="sng" algn="ctr">
            <a:noFill/>
            <a:prstDash val="solid"/>
          </a:ln>
          <a:effectLst/>
        </p:spPr>
      </p:sp>
      <p:sp>
        <p:nvSpPr>
          <p:cNvPr id="34" name="空心弧 33">
            <a:hlinkClick r:id="rId3"/>
          </p:cNvPr>
          <p:cNvSpPr/>
          <p:nvPr/>
        </p:nvSpPr>
        <p:spPr>
          <a:xfrm flipH="1">
            <a:off x="5100886" y="3806950"/>
            <a:ext cx="1807040" cy="1807988"/>
          </a:xfrm>
          <a:prstGeom prst="blockArc">
            <a:avLst>
              <a:gd name="adj1" fmla="val 13500000"/>
              <a:gd name="adj2" fmla="val 10800000"/>
              <a:gd name="adj3" fmla="val 12740"/>
            </a:avLst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</p:sp>
      <p:sp>
        <p:nvSpPr>
          <p:cNvPr id="35" name="矩形 34"/>
          <p:cNvSpPr/>
          <p:nvPr/>
        </p:nvSpPr>
        <p:spPr>
          <a:xfrm>
            <a:off x="2062213" y="3048667"/>
            <a:ext cx="3273216" cy="790222"/>
          </a:xfrm>
          <a:prstGeom prst="rect">
            <a:avLst/>
          </a:prstGeom>
        </p:spPr>
        <p:txBody>
          <a:bodyPr wrap="none" lIns="96780" tIns="48390" rIns="96780" bIns="48390">
            <a:spAutoFit/>
          </a:bodyPr>
          <a:lstStyle/>
          <a:p>
            <a:pPr algn="r" defTabSz="967801">
              <a:lnSpc>
                <a:spcPct val="150000"/>
              </a:lnSpc>
            </a:pPr>
            <a:r>
              <a:rPr lang="zh-CN" altLang="en-US" sz="1000" dirty="0">
                <a:solidFill>
                  <a:prstClr val="white"/>
                </a:solidFill>
                <a:latin typeface="微软雅黑" pitchFamily="34" charset="-122"/>
              </a:rPr>
              <a:t>时光如何流过，不想记得青春的轮廓，</a:t>
            </a:r>
          </a:p>
          <a:p>
            <a:pPr algn="r" defTabSz="967801">
              <a:lnSpc>
                <a:spcPct val="150000"/>
              </a:lnSpc>
            </a:pPr>
            <a:r>
              <a:rPr lang="zh-CN" altLang="en-US" sz="1000" dirty="0">
                <a:solidFill>
                  <a:prstClr val="white"/>
                </a:solidFill>
                <a:latin typeface="微软雅黑" pitchFamily="34" charset="-122"/>
              </a:rPr>
              <a:t>我只知道时光流，青春的我只知道专注看好自己的路，</a:t>
            </a:r>
          </a:p>
          <a:p>
            <a:pPr algn="r" defTabSz="967801">
              <a:lnSpc>
                <a:spcPct val="150000"/>
              </a:lnSpc>
            </a:pPr>
            <a:r>
              <a:rPr lang="zh-CN" altLang="en-US" sz="1000" dirty="0">
                <a:solidFill>
                  <a:prstClr val="white"/>
                </a:solidFill>
                <a:latin typeface="微软雅黑" pitchFamily="34" charset="-122"/>
              </a:rPr>
              <a:t>当青春过后，我才知道平平淡淡才是真，</a:t>
            </a:r>
          </a:p>
        </p:txBody>
      </p:sp>
      <p:sp>
        <p:nvSpPr>
          <p:cNvPr id="36" name="矩形 35"/>
          <p:cNvSpPr/>
          <p:nvPr/>
        </p:nvSpPr>
        <p:spPr>
          <a:xfrm>
            <a:off x="7162198" y="4768512"/>
            <a:ext cx="2503774" cy="790222"/>
          </a:xfrm>
          <a:prstGeom prst="rect">
            <a:avLst/>
          </a:prstGeom>
        </p:spPr>
        <p:txBody>
          <a:bodyPr wrap="none" lIns="96780" tIns="48390" rIns="96780" bIns="48390">
            <a:spAutoFit/>
          </a:bodyPr>
          <a:lstStyle/>
          <a:p>
            <a:pPr defTabSz="967801">
              <a:lnSpc>
                <a:spcPct val="150000"/>
              </a:lnSpc>
            </a:pPr>
            <a:r>
              <a:rPr lang="zh-CN" altLang="en-US" sz="1000" dirty="0">
                <a:solidFill>
                  <a:prstClr val="white"/>
                </a:solidFill>
                <a:latin typeface="微软雅黑" pitchFamily="34" charset="-122"/>
              </a:rPr>
              <a:t>不记得童年的时光如何流过，</a:t>
            </a:r>
            <a:endParaRPr lang="en-US" altLang="zh-CN" sz="1000" dirty="0">
              <a:solidFill>
                <a:prstClr val="white"/>
              </a:solidFill>
              <a:latin typeface="微软雅黑" pitchFamily="34" charset="-122"/>
            </a:endParaRPr>
          </a:p>
          <a:p>
            <a:pPr defTabSz="967801">
              <a:lnSpc>
                <a:spcPct val="150000"/>
              </a:lnSpc>
            </a:pPr>
            <a:r>
              <a:rPr lang="zh-CN" altLang="en-US" sz="1000" dirty="0">
                <a:solidFill>
                  <a:prstClr val="white"/>
                </a:solidFill>
                <a:latin typeface="微软雅黑" pitchFamily="34" charset="-122"/>
              </a:rPr>
              <a:t>青春的我只知道专注看好自己的路，</a:t>
            </a:r>
          </a:p>
          <a:p>
            <a:pPr defTabSz="967801">
              <a:lnSpc>
                <a:spcPct val="150000"/>
              </a:lnSpc>
            </a:pPr>
            <a:r>
              <a:rPr lang="zh-CN" altLang="en-US" sz="1000" dirty="0">
                <a:solidFill>
                  <a:prstClr val="white"/>
                </a:solidFill>
                <a:latin typeface="微软雅黑" pitchFamily="34" charset="-122"/>
              </a:rPr>
              <a:t>当青春过后，我才知道平平淡淡才是真，</a:t>
            </a:r>
          </a:p>
        </p:txBody>
      </p:sp>
      <p:sp>
        <p:nvSpPr>
          <p:cNvPr id="37" name="矩形 36"/>
          <p:cNvSpPr/>
          <p:nvPr/>
        </p:nvSpPr>
        <p:spPr>
          <a:xfrm>
            <a:off x="7162199" y="1528936"/>
            <a:ext cx="3273216" cy="790222"/>
          </a:xfrm>
          <a:prstGeom prst="rect">
            <a:avLst/>
          </a:prstGeom>
        </p:spPr>
        <p:txBody>
          <a:bodyPr wrap="none" lIns="96780" tIns="48390" rIns="96780" bIns="48390">
            <a:spAutoFit/>
          </a:bodyPr>
          <a:lstStyle/>
          <a:p>
            <a:pPr defTabSz="967801">
              <a:lnSpc>
                <a:spcPct val="150000"/>
              </a:lnSpc>
            </a:pPr>
            <a:r>
              <a:rPr lang="zh-CN" altLang="en-US" sz="1000" dirty="0">
                <a:solidFill>
                  <a:prstClr val="white"/>
                </a:solidFill>
                <a:latin typeface="微软雅黑" pitchFamily="34" charset="-122"/>
              </a:rPr>
              <a:t>时光如何流过，不想记得青春的轮廓，</a:t>
            </a:r>
          </a:p>
          <a:p>
            <a:pPr defTabSz="967801">
              <a:lnSpc>
                <a:spcPct val="150000"/>
              </a:lnSpc>
            </a:pPr>
            <a:r>
              <a:rPr lang="zh-CN" altLang="en-US" sz="1000" dirty="0">
                <a:solidFill>
                  <a:prstClr val="white"/>
                </a:solidFill>
                <a:latin typeface="微软雅黑" pitchFamily="34" charset="-122"/>
              </a:rPr>
              <a:t>我只知道时光流，青春的我只知道专注看好自己的路，</a:t>
            </a:r>
          </a:p>
          <a:p>
            <a:pPr defTabSz="967801">
              <a:lnSpc>
                <a:spcPct val="150000"/>
              </a:lnSpc>
            </a:pPr>
            <a:r>
              <a:rPr lang="zh-CN" altLang="en-US" sz="1000" dirty="0">
                <a:solidFill>
                  <a:prstClr val="white"/>
                </a:solidFill>
                <a:latin typeface="微软雅黑" pitchFamily="34" charset="-122"/>
              </a:rPr>
              <a:t>当青春过后，我才知道平平淡淡才是真，</a:t>
            </a:r>
          </a:p>
        </p:txBody>
      </p:sp>
    </p:spTree>
    <p:extLst>
      <p:ext uri="{BB962C8B-B14F-4D97-AF65-F5344CB8AC3E}">
        <p14:creationId xmlns:p14="http://schemas.microsoft.com/office/powerpoint/2010/main" val="6260018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eelOff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16804" y="1996373"/>
            <a:ext cx="1433244" cy="2866844"/>
            <a:chOff x="15876" y="1897063"/>
            <a:chExt cx="1354138" cy="2708275"/>
          </a:xfrm>
        </p:grpSpPr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15876" y="1897063"/>
              <a:ext cx="1354138" cy="2708275"/>
            </a:xfrm>
            <a:custGeom>
              <a:avLst/>
              <a:gdLst>
                <a:gd name="T0" fmla="*/ 0 w 3744"/>
                <a:gd name="T1" fmla="*/ 0 h 7488"/>
                <a:gd name="T2" fmla="*/ 3744 w 3744"/>
                <a:gd name="T3" fmla="*/ 3744 h 7488"/>
                <a:gd name="T4" fmla="*/ 0 w 3744"/>
                <a:gd name="T5" fmla="*/ 7488 h 7488"/>
                <a:gd name="T6" fmla="*/ 0 w 3744"/>
                <a:gd name="T7" fmla="*/ 0 h 7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4" h="7488">
                  <a:moveTo>
                    <a:pt x="0" y="0"/>
                  </a:moveTo>
                  <a:cubicBezTo>
                    <a:pt x="2068" y="0"/>
                    <a:pt x="3744" y="1676"/>
                    <a:pt x="3744" y="3744"/>
                  </a:cubicBezTo>
                  <a:cubicBezTo>
                    <a:pt x="3744" y="5812"/>
                    <a:pt x="2068" y="7488"/>
                    <a:pt x="0" y="748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26" name="Freeform 17"/>
            <p:cNvSpPr>
              <a:spLocks/>
            </p:cNvSpPr>
            <p:nvPr/>
          </p:nvSpPr>
          <p:spPr bwMode="auto">
            <a:xfrm>
              <a:off x="15876" y="1930400"/>
              <a:ext cx="1320800" cy="2641600"/>
            </a:xfrm>
            <a:custGeom>
              <a:avLst/>
              <a:gdLst>
                <a:gd name="T0" fmla="*/ 0 w 3651"/>
                <a:gd name="T1" fmla="*/ 0 h 7302"/>
                <a:gd name="T2" fmla="*/ 3651 w 3651"/>
                <a:gd name="T3" fmla="*/ 3651 h 7302"/>
                <a:gd name="T4" fmla="*/ 0 w 3651"/>
                <a:gd name="T5" fmla="*/ 7302 h 7302"/>
                <a:gd name="T6" fmla="*/ 0 w 3651"/>
                <a:gd name="T7" fmla="*/ 0 h 7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51" h="7302">
                  <a:moveTo>
                    <a:pt x="0" y="0"/>
                  </a:moveTo>
                  <a:cubicBezTo>
                    <a:pt x="2017" y="0"/>
                    <a:pt x="3651" y="1634"/>
                    <a:pt x="3651" y="3651"/>
                  </a:cubicBezTo>
                  <a:cubicBezTo>
                    <a:pt x="3651" y="5668"/>
                    <a:pt x="2017" y="7302"/>
                    <a:pt x="0" y="730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27" name="Freeform 18"/>
            <p:cNvSpPr>
              <a:spLocks/>
            </p:cNvSpPr>
            <p:nvPr/>
          </p:nvSpPr>
          <p:spPr bwMode="auto">
            <a:xfrm>
              <a:off x="547688" y="3171825"/>
              <a:ext cx="93663" cy="158750"/>
            </a:xfrm>
            <a:custGeom>
              <a:avLst/>
              <a:gdLst>
                <a:gd name="T0" fmla="*/ 219 w 258"/>
                <a:gd name="T1" fmla="*/ 0 h 438"/>
                <a:gd name="T2" fmla="*/ 0 w 258"/>
                <a:gd name="T3" fmla="*/ 219 h 438"/>
                <a:gd name="T4" fmla="*/ 219 w 258"/>
                <a:gd name="T5" fmla="*/ 438 h 438"/>
                <a:gd name="T6" fmla="*/ 258 w 258"/>
                <a:gd name="T7" fmla="*/ 399 h 438"/>
                <a:gd name="T8" fmla="*/ 78 w 258"/>
                <a:gd name="T9" fmla="*/ 219 h 438"/>
                <a:gd name="T10" fmla="*/ 258 w 258"/>
                <a:gd name="T11" fmla="*/ 39 h 438"/>
                <a:gd name="T12" fmla="*/ 219 w 258"/>
                <a:gd name="T13" fmla="*/ 0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8" h="438">
                  <a:moveTo>
                    <a:pt x="219" y="0"/>
                  </a:moveTo>
                  <a:lnTo>
                    <a:pt x="0" y="219"/>
                  </a:lnTo>
                  <a:lnTo>
                    <a:pt x="219" y="438"/>
                  </a:lnTo>
                  <a:lnTo>
                    <a:pt x="258" y="399"/>
                  </a:lnTo>
                  <a:lnTo>
                    <a:pt x="78" y="219"/>
                  </a:lnTo>
                  <a:lnTo>
                    <a:pt x="258" y="39"/>
                  </a:lnTo>
                  <a:lnTo>
                    <a:pt x="219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5001115" y="5335427"/>
            <a:ext cx="2224027" cy="602179"/>
            <a:chOff x="4725084" y="5040317"/>
            <a:chExt cx="2101274" cy="568872"/>
          </a:xfrm>
        </p:grpSpPr>
        <p:sp>
          <p:nvSpPr>
            <p:cNvPr id="29" name="TextBox 28"/>
            <p:cNvSpPr txBox="1"/>
            <p:nvPr/>
          </p:nvSpPr>
          <p:spPr>
            <a:xfrm>
              <a:off x="4913947" y="5124698"/>
              <a:ext cx="17235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问题改善建议</a:t>
              </a:r>
              <a:endPara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4725084" y="5040317"/>
              <a:ext cx="2101274" cy="568872"/>
            </a:xfrm>
            <a:prstGeom prst="rect">
              <a:avLst/>
            </a:prstGeom>
            <a:noFill/>
            <a:ln w="28575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5133918" y="1406144"/>
            <a:ext cx="1926282" cy="3166590"/>
            <a:chOff x="4555999" y="1328368"/>
            <a:chExt cx="1819963" cy="2991442"/>
          </a:xfrm>
        </p:grpSpPr>
        <p:sp>
          <p:nvSpPr>
            <p:cNvPr id="32" name="Freeform 6"/>
            <p:cNvSpPr>
              <a:spLocks/>
            </p:cNvSpPr>
            <p:nvPr/>
          </p:nvSpPr>
          <p:spPr bwMode="auto">
            <a:xfrm>
              <a:off x="4555999" y="1328368"/>
              <a:ext cx="1819963" cy="2991442"/>
            </a:xfrm>
            <a:custGeom>
              <a:avLst/>
              <a:gdLst>
                <a:gd name="T0" fmla="*/ 1805 w 3132"/>
                <a:gd name="T1" fmla="*/ 23 h 5219"/>
                <a:gd name="T2" fmla="*/ 3128 w 3132"/>
                <a:gd name="T3" fmla="*/ 1484 h 5219"/>
                <a:gd name="T4" fmla="*/ 2929 w 3132"/>
                <a:gd name="T5" fmla="*/ 2249 h 5219"/>
                <a:gd name="T6" fmla="*/ 2624 w 3132"/>
                <a:gd name="T7" fmla="*/ 2789 h 5219"/>
                <a:gd name="T8" fmla="*/ 2435 w 3132"/>
                <a:gd name="T9" fmla="*/ 3416 h 5219"/>
                <a:gd name="T10" fmla="*/ 2280 w 3132"/>
                <a:gd name="T11" fmla="*/ 3797 h 5219"/>
                <a:gd name="T12" fmla="*/ 2216 w 3132"/>
                <a:gd name="T13" fmla="*/ 3957 h 5219"/>
                <a:gd name="T14" fmla="*/ 2229 w 3132"/>
                <a:gd name="T15" fmla="*/ 4072 h 5219"/>
                <a:gd name="T16" fmla="*/ 2234 w 3132"/>
                <a:gd name="T17" fmla="*/ 4166 h 5219"/>
                <a:gd name="T18" fmla="*/ 2226 w 3132"/>
                <a:gd name="T19" fmla="*/ 4254 h 5219"/>
                <a:gd name="T20" fmla="*/ 2230 w 3132"/>
                <a:gd name="T21" fmla="*/ 4346 h 5219"/>
                <a:gd name="T22" fmla="*/ 2233 w 3132"/>
                <a:gd name="T23" fmla="*/ 4435 h 5219"/>
                <a:gd name="T24" fmla="*/ 2234 w 3132"/>
                <a:gd name="T25" fmla="*/ 4522 h 5219"/>
                <a:gd name="T26" fmla="*/ 2228 w 3132"/>
                <a:gd name="T27" fmla="*/ 4620 h 5219"/>
                <a:gd name="T28" fmla="*/ 2217 w 3132"/>
                <a:gd name="T29" fmla="*/ 4698 h 5219"/>
                <a:gd name="T30" fmla="*/ 2194 w 3132"/>
                <a:gd name="T31" fmla="*/ 4820 h 5219"/>
                <a:gd name="T32" fmla="*/ 1802 w 3132"/>
                <a:gd name="T33" fmla="*/ 5178 h 5219"/>
                <a:gd name="T34" fmla="*/ 1330 w 3132"/>
                <a:gd name="T35" fmla="*/ 5178 h 5219"/>
                <a:gd name="T36" fmla="*/ 938 w 3132"/>
                <a:gd name="T37" fmla="*/ 4820 h 5219"/>
                <a:gd name="T38" fmla="*/ 915 w 3132"/>
                <a:gd name="T39" fmla="*/ 4698 h 5219"/>
                <a:gd name="T40" fmla="*/ 905 w 3132"/>
                <a:gd name="T41" fmla="*/ 4620 h 5219"/>
                <a:gd name="T42" fmla="*/ 898 w 3132"/>
                <a:gd name="T43" fmla="*/ 4522 h 5219"/>
                <a:gd name="T44" fmla="*/ 899 w 3132"/>
                <a:gd name="T45" fmla="*/ 4435 h 5219"/>
                <a:gd name="T46" fmla="*/ 902 w 3132"/>
                <a:gd name="T47" fmla="*/ 4346 h 5219"/>
                <a:gd name="T48" fmla="*/ 906 w 3132"/>
                <a:gd name="T49" fmla="*/ 4254 h 5219"/>
                <a:gd name="T50" fmla="*/ 898 w 3132"/>
                <a:gd name="T51" fmla="*/ 4166 h 5219"/>
                <a:gd name="T52" fmla="*/ 903 w 3132"/>
                <a:gd name="T53" fmla="*/ 4072 h 5219"/>
                <a:gd name="T54" fmla="*/ 916 w 3132"/>
                <a:gd name="T55" fmla="*/ 3957 h 5219"/>
                <a:gd name="T56" fmla="*/ 852 w 3132"/>
                <a:gd name="T57" fmla="*/ 3797 h 5219"/>
                <a:gd name="T58" fmla="*/ 697 w 3132"/>
                <a:gd name="T59" fmla="*/ 3416 h 5219"/>
                <a:gd name="T60" fmla="*/ 508 w 3132"/>
                <a:gd name="T61" fmla="*/ 2789 h 5219"/>
                <a:gd name="T62" fmla="*/ 203 w 3132"/>
                <a:gd name="T63" fmla="*/ 2249 h 5219"/>
                <a:gd name="T64" fmla="*/ 4 w 3132"/>
                <a:gd name="T65" fmla="*/ 1484 h 5219"/>
                <a:gd name="T66" fmla="*/ 1366 w 3132"/>
                <a:gd name="T67" fmla="*/ 18 h 5219"/>
                <a:gd name="T68" fmla="*/ 1805 w 3132"/>
                <a:gd name="T69" fmla="*/ 22 h 5219"/>
                <a:gd name="T70" fmla="*/ 1805 w 3132"/>
                <a:gd name="T71" fmla="*/ 23 h 5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132" h="5219">
                  <a:moveTo>
                    <a:pt x="1805" y="23"/>
                  </a:moveTo>
                  <a:cubicBezTo>
                    <a:pt x="2506" y="125"/>
                    <a:pt x="3107" y="716"/>
                    <a:pt x="3128" y="1484"/>
                  </a:cubicBezTo>
                  <a:cubicBezTo>
                    <a:pt x="3132" y="1790"/>
                    <a:pt x="3040" y="2037"/>
                    <a:pt x="2929" y="2249"/>
                  </a:cubicBezTo>
                  <a:cubicBezTo>
                    <a:pt x="2829" y="2400"/>
                    <a:pt x="2701" y="2656"/>
                    <a:pt x="2624" y="2789"/>
                  </a:cubicBezTo>
                  <a:cubicBezTo>
                    <a:pt x="2491" y="3023"/>
                    <a:pt x="2449" y="3204"/>
                    <a:pt x="2435" y="3416"/>
                  </a:cubicBezTo>
                  <a:cubicBezTo>
                    <a:pt x="2435" y="3574"/>
                    <a:pt x="2395" y="3708"/>
                    <a:pt x="2280" y="3797"/>
                  </a:cubicBezTo>
                  <a:cubicBezTo>
                    <a:pt x="2209" y="3842"/>
                    <a:pt x="2175" y="3898"/>
                    <a:pt x="2216" y="3957"/>
                  </a:cubicBezTo>
                  <a:cubicBezTo>
                    <a:pt x="2256" y="3998"/>
                    <a:pt x="2270" y="4037"/>
                    <a:pt x="2229" y="4072"/>
                  </a:cubicBezTo>
                  <a:cubicBezTo>
                    <a:pt x="2176" y="4109"/>
                    <a:pt x="2197" y="4138"/>
                    <a:pt x="2234" y="4166"/>
                  </a:cubicBezTo>
                  <a:cubicBezTo>
                    <a:pt x="2288" y="4207"/>
                    <a:pt x="2270" y="4233"/>
                    <a:pt x="2226" y="4254"/>
                  </a:cubicBezTo>
                  <a:cubicBezTo>
                    <a:pt x="2163" y="4278"/>
                    <a:pt x="2168" y="4319"/>
                    <a:pt x="2230" y="4346"/>
                  </a:cubicBezTo>
                  <a:cubicBezTo>
                    <a:pt x="2306" y="4376"/>
                    <a:pt x="2298" y="4406"/>
                    <a:pt x="2233" y="4435"/>
                  </a:cubicBezTo>
                  <a:cubicBezTo>
                    <a:pt x="2160" y="4461"/>
                    <a:pt x="2176" y="4491"/>
                    <a:pt x="2234" y="4522"/>
                  </a:cubicBezTo>
                  <a:cubicBezTo>
                    <a:pt x="2293" y="4555"/>
                    <a:pt x="2280" y="4587"/>
                    <a:pt x="2228" y="4620"/>
                  </a:cubicBezTo>
                  <a:cubicBezTo>
                    <a:pt x="2173" y="4652"/>
                    <a:pt x="2188" y="4676"/>
                    <a:pt x="2217" y="4698"/>
                  </a:cubicBezTo>
                  <a:cubicBezTo>
                    <a:pt x="2266" y="4737"/>
                    <a:pt x="2231" y="4782"/>
                    <a:pt x="2194" y="4820"/>
                  </a:cubicBezTo>
                  <a:cubicBezTo>
                    <a:pt x="2066" y="4955"/>
                    <a:pt x="1935" y="5073"/>
                    <a:pt x="1802" y="5178"/>
                  </a:cubicBezTo>
                  <a:cubicBezTo>
                    <a:pt x="1693" y="5216"/>
                    <a:pt x="1465" y="5219"/>
                    <a:pt x="1330" y="5178"/>
                  </a:cubicBezTo>
                  <a:cubicBezTo>
                    <a:pt x="1197" y="5073"/>
                    <a:pt x="1066" y="4955"/>
                    <a:pt x="938" y="4820"/>
                  </a:cubicBezTo>
                  <a:cubicBezTo>
                    <a:pt x="901" y="4782"/>
                    <a:pt x="866" y="4737"/>
                    <a:pt x="915" y="4698"/>
                  </a:cubicBezTo>
                  <a:cubicBezTo>
                    <a:pt x="944" y="4676"/>
                    <a:pt x="959" y="4652"/>
                    <a:pt x="905" y="4620"/>
                  </a:cubicBezTo>
                  <a:cubicBezTo>
                    <a:pt x="852" y="4587"/>
                    <a:pt x="839" y="4555"/>
                    <a:pt x="898" y="4522"/>
                  </a:cubicBezTo>
                  <a:cubicBezTo>
                    <a:pt x="956" y="4491"/>
                    <a:pt x="973" y="4461"/>
                    <a:pt x="899" y="4435"/>
                  </a:cubicBezTo>
                  <a:cubicBezTo>
                    <a:pt x="834" y="4406"/>
                    <a:pt x="826" y="4376"/>
                    <a:pt x="902" y="4346"/>
                  </a:cubicBezTo>
                  <a:cubicBezTo>
                    <a:pt x="964" y="4319"/>
                    <a:pt x="969" y="4278"/>
                    <a:pt x="906" y="4254"/>
                  </a:cubicBezTo>
                  <a:cubicBezTo>
                    <a:pt x="862" y="4233"/>
                    <a:pt x="845" y="4207"/>
                    <a:pt x="898" y="4166"/>
                  </a:cubicBezTo>
                  <a:cubicBezTo>
                    <a:pt x="935" y="4138"/>
                    <a:pt x="956" y="4109"/>
                    <a:pt x="903" y="4072"/>
                  </a:cubicBezTo>
                  <a:cubicBezTo>
                    <a:pt x="862" y="4037"/>
                    <a:pt x="877" y="3998"/>
                    <a:pt x="916" y="3957"/>
                  </a:cubicBezTo>
                  <a:cubicBezTo>
                    <a:pt x="957" y="3898"/>
                    <a:pt x="923" y="3842"/>
                    <a:pt x="852" y="3797"/>
                  </a:cubicBezTo>
                  <a:cubicBezTo>
                    <a:pt x="737" y="3708"/>
                    <a:pt x="697" y="3574"/>
                    <a:pt x="697" y="3416"/>
                  </a:cubicBezTo>
                  <a:cubicBezTo>
                    <a:pt x="683" y="3204"/>
                    <a:pt x="641" y="3023"/>
                    <a:pt x="508" y="2789"/>
                  </a:cubicBezTo>
                  <a:cubicBezTo>
                    <a:pt x="431" y="2656"/>
                    <a:pt x="303" y="2400"/>
                    <a:pt x="203" y="2249"/>
                  </a:cubicBezTo>
                  <a:cubicBezTo>
                    <a:pt x="92" y="2037"/>
                    <a:pt x="0" y="1790"/>
                    <a:pt x="4" y="1484"/>
                  </a:cubicBezTo>
                  <a:cubicBezTo>
                    <a:pt x="25" y="702"/>
                    <a:pt x="649" y="103"/>
                    <a:pt x="1366" y="18"/>
                  </a:cubicBezTo>
                  <a:cubicBezTo>
                    <a:pt x="1502" y="3"/>
                    <a:pt x="1665" y="0"/>
                    <a:pt x="1805" y="22"/>
                  </a:cubicBezTo>
                  <a:lnTo>
                    <a:pt x="1805" y="23"/>
                  </a:lnTo>
                  <a:close/>
                </a:path>
              </a:pathLst>
            </a:custGeom>
            <a:solidFill>
              <a:sysClr val="window" lastClr="FFFFFF">
                <a:lumMod val="75000"/>
              </a:sysClr>
            </a:solidFill>
            <a:ln>
              <a:noFill/>
            </a:ln>
            <a:extLst/>
          </p:spPr>
          <p:txBody>
            <a:bodyPr lIns="91418" tIns="45708" rIns="91418" bIns="45708" anchor="ctr"/>
            <a:lstStyle/>
            <a:p>
              <a:pPr marL="0" marR="0" lvl="0" indent="0" algn="ctr" defTabSz="96780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srgbClr val="48B3CC"/>
                </a:solidFill>
                <a:effectLst/>
                <a:uLnTx/>
                <a:uFillTx/>
                <a:ea typeface="造字工房悦黑体验版常规体" charset="-122"/>
              </a:endParaRPr>
            </a:p>
          </p:txBody>
        </p:sp>
        <p:sp>
          <p:nvSpPr>
            <p:cNvPr id="33" name="TextBox 32"/>
            <p:cNvSpPr txBox="1">
              <a:spLocks noChangeArrowheads="1"/>
            </p:cNvSpPr>
            <p:nvPr/>
          </p:nvSpPr>
          <p:spPr bwMode="auto">
            <a:xfrm>
              <a:off x="4922477" y="1818432"/>
              <a:ext cx="1087007" cy="340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algn="just" defTabSz="96780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zh-CN" altLang="en-US" sz="17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/>
                  <a:ea typeface="微软雅黑"/>
                  <a:cs typeface="+mn-cs"/>
                </a:rPr>
                <a:t>您的标题</a:t>
              </a:r>
            </a:p>
          </p:txBody>
        </p:sp>
        <p:sp>
          <p:nvSpPr>
            <p:cNvPr id="34" name="TextBox 33"/>
            <p:cNvSpPr txBox="1">
              <a:spLocks noChangeArrowheads="1"/>
            </p:cNvSpPr>
            <p:nvPr/>
          </p:nvSpPr>
          <p:spPr bwMode="auto">
            <a:xfrm>
              <a:off x="4754495" y="2169782"/>
              <a:ext cx="1422971" cy="610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algn="ctr" defTabSz="967801" rtl="0" eaLnBrk="1" fontAlgn="base" latinLnBrk="0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/>
                  <a:ea typeface="微软雅黑"/>
                  <a:cs typeface="+mn-cs"/>
                </a:rPr>
                <a:t>这里输入您的文字这里输入您的文字这里输入您的文字这里输入</a:t>
              </a:r>
            </a:p>
          </p:txBody>
        </p:sp>
        <p:sp>
          <p:nvSpPr>
            <p:cNvPr id="35" name="Freeform 8"/>
            <p:cNvSpPr>
              <a:spLocks noEditPoints="1"/>
            </p:cNvSpPr>
            <p:nvPr/>
          </p:nvSpPr>
          <p:spPr bwMode="auto">
            <a:xfrm>
              <a:off x="5272484" y="3061439"/>
              <a:ext cx="386992" cy="479499"/>
            </a:xfrm>
            <a:custGeom>
              <a:avLst/>
              <a:gdLst>
                <a:gd name="T0" fmla="*/ 79 w 734"/>
                <a:gd name="T1" fmla="*/ 906 h 993"/>
                <a:gd name="T2" fmla="*/ 124 w 734"/>
                <a:gd name="T3" fmla="*/ 153 h 993"/>
                <a:gd name="T4" fmla="*/ 162 w 734"/>
                <a:gd name="T5" fmla="*/ 218 h 993"/>
                <a:gd name="T6" fmla="*/ 201 w 734"/>
                <a:gd name="T7" fmla="*/ 153 h 993"/>
                <a:gd name="T8" fmla="*/ 328 w 734"/>
                <a:gd name="T9" fmla="*/ 179 h 993"/>
                <a:gd name="T10" fmla="*/ 405 w 734"/>
                <a:gd name="T11" fmla="*/ 179 h 993"/>
                <a:gd name="T12" fmla="*/ 533 w 734"/>
                <a:gd name="T13" fmla="*/ 153 h 993"/>
                <a:gd name="T14" fmla="*/ 572 w 734"/>
                <a:gd name="T15" fmla="*/ 218 h 993"/>
                <a:gd name="T16" fmla="*/ 610 w 734"/>
                <a:gd name="T17" fmla="*/ 153 h 993"/>
                <a:gd name="T18" fmla="*/ 656 w 734"/>
                <a:gd name="T19" fmla="*/ 906 h 993"/>
                <a:gd name="T20" fmla="*/ 610 w 734"/>
                <a:gd name="T21" fmla="*/ 67 h 993"/>
                <a:gd name="T22" fmla="*/ 572 w 734"/>
                <a:gd name="T23" fmla="*/ 0 h 993"/>
                <a:gd name="T24" fmla="*/ 533 w 734"/>
                <a:gd name="T25" fmla="*/ 67 h 993"/>
                <a:gd name="T26" fmla="*/ 405 w 734"/>
                <a:gd name="T27" fmla="*/ 38 h 993"/>
                <a:gd name="T28" fmla="*/ 328 w 734"/>
                <a:gd name="T29" fmla="*/ 38 h 993"/>
                <a:gd name="T30" fmla="*/ 201 w 734"/>
                <a:gd name="T31" fmla="*/ 67 h 993"/>
                <a:gd name="T32" fmla="*/ 162 w 734"/>
                <a:gd name="T33" fmla="*/ 0 h 993"/>
                <a:gd name="T34" fmla="*/ 124 w 734"/>
                <a:gd name="T35" fmla="*/ 67 h 993"/>
                <a:gd name="T36" fmla="*/ 0 w 734"/>
                <a:gd name="T37" fmla="*/ 147 h 993"/>
                <a:gd name="T38" fmla="*/ 80 w 734"/>
                <a:gd name="T39" fmla="*/ 993 h 993"/>
                <a:gd name="T40" fmla="*/ 734 w 734"/>
                <a:gd name="T41" fmla="*/ 913 h 993"/>
                <a:gd name="T42" fmla="*/ 655 w 734"/>
                <a:gd name="T43" fmla="*/ 67 h 993"/>
                <a:gd name="T44" fmla="*/ 573 w 734"/>
                <a:gd name="T45" fmla="*/ 371 h 993"/>
                <a:gd name="T46" fmla="*/ 161 w 734"/>
                <a:gd name="T47" fmla="*/ 317 h 993"/>
                <a:gd name="T48" fmla="*/ 161 w 734"/>
                <a:gd name="T49" fmla="*/ 512 h 993"/>
                <a:gd name="T50" fmla="*/ 573 w 734"/>
                <a:gd name="T51" fmla="*/ 458 h 993"/>
                <a:gd name="T52" fmla="*/ 161 w 734"/>
                <a:gd name="T53" fmla="*/ 512 h 993"/>
                <a:gd name="T54" fmla="*/ 573 w 734"/>
                <a:gd name="T55" fmla="*/ 653 h 993"/>
                <a:gd name="T56" fmla="*/ 161 w 734"/>
                <a:gd name="T57" fmla="*/ 599 h 993"/>
                <a:gd name="T58" fmla="*/ 161 w 734"/>
                <a:gd name="T59" fmla="*/ 794 h 993"/>
                <a:gd name="T60" fmla="*/ 573 w 734"/>
                <a:gd name="T61" fmla="*/ 740 h 993"/>
                <a:gd name="T62" fmla="*/ 161 w 734"/>
                <a:gd name="T63" fmla="*/ 794 h 9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34" h="993">
                  <a:moveTo>
                    <a:pt x="656" y="906"/>
                  </a:moveTo>
                  <a:lnTo>
                    <a:pt x="79" y="906"/>
                  </a:lnTo>
                  <a:lnTo>
                    <a:pt x="79" y="153"/>
                  </a:lnTo>
                  <a:lnTo>
                    <a:pt x="124" y="153"/>
                  </a:lnTo>
                  <a:lnTo>
                    <a:pt x="124" y="179"/>
                  </a:lnTo>
                  <a:cubicBezTo>
                    <a:pt x="124" y="201"/>
                    <a:pt x="141" y="218"/>
                    <a:pt x="162" y="218"/>
                  </a:cubicBezTo>
                  <a:cubicBezTo>
                    <a:pt x="183" y="218"/>
                    <a:pt x="201" y="201"/>
                    <a:pt x="201" y="179"/>
                  </a:cubicBezTo>
                  <a:lnTo>
                    <a:pt x="201" y="153"/>
                  </a:lnTo>
                  <a:lnTo>
                    <a:pt x="328" y="153"/>
                  </a:lnTo>
                  <a:lnTo>
                    <a:pt x="328" y="179"/>
                  </a:lnTo>
                  <a:cubicBezTo>
                    <a:pt x="328" y="201"/>
                    <a:pt x="345" y="218"/>
                    <a:pt x="366" y="218"/>
                  </a:cubicBezTo>
                  <a:cubicBezTo>
                    <a:pt x="388" y="218"/>
                    <a:pt x="405" y="201"/>
                    <a:pt x="405" y="179"/>
                  </a:cubicBezTo>
                  <a:lnTo>
                    <a:pt x="405" y="153"/>
                  </a:lnTo>
                  <a:lnTo>
                    <a:pt x="533" y="153"/>
                  </a:lnTo>
                  <a:lnTo>
                    <a:pt x="533" y="179"/>
                  </a:lnTo>
                  <a:cubicBezTo>
                    <a:pt x="533" y="201"/>
                    <a:pt x="550" y="218"/>
                    <a:pt x="572" y="218"/>
                  </a:cubicBezTo>
                  <a:cubicBezTo>
                    <a:pt x="593" y="218"/>
                    <a:pt x="610" y="201"/>
                    <a:pt x="610" y="179"/>
                  </a:cubicBezTo>
                  <a:lnTo>
                    <a:pt x="610" y="153"/>
                  </a:lnTo>
                  <a:lnTo>
                    <a:pt x="656" y="153"/>
                  </a:lnTo>
                  <a:lnTo>
                    <a:pt x="656" y="906"/>
                  </a:lnTo>
                  <a:close/>
                  <a:moveTo>
                    <a:pt x="655" y="67"/>
                  </a:moveTo>
                  <a:lnTo>
                    <a:pt x="610" y="67"/>
                  </a:lnTo>
                  <a:lnTo>
                    <a:pt x="610" y="38"/>
                  </a:lnTo>
                  <a:cubicBezTo>
                    <a:pt x="610" y="17"/>
                    <a:pt x="593" y="0"/>
                    <a:pt x="572" y="0"/>
                  </a:cubicBezTo>
                  <a:cubicBezTo>
                    <a:pt x="550" y="0"/>
                    <a:pt x="533" y="17"/>
                    <a:pt x="533" y="38"/>
                  </a:cubicBezTo>
                  <a:lnTo>
                    <a:pt x="533" y="67"/>
                  </a:lnTo>
                  <a:lnTo>
                    <a:pt x="405" y="67"/>
                  </a:lnTo>
                  <a:lnTo>
                    <a:pt x="405" y="38"/>
                  </a:lnTo>
                  <a:cubicBezTo>
                    <a:pt x="405" y="17"/>
                    <a:pt x="388" y="0"/>
                    <a:pt x="366" y="0"/>
                  </a:cubicBezTo>
                  <a:cubicBezTo>
                    <a:pt x="345" y="0"/>
                    <a:pt x="328" y="17"/>
                    <a:pt x="328" y="38"/>
                  </a:cubicBezTo>
                  <a:lnTo>
                    <a:pt x="328" y="67"/>
                  </a:lnTo>
                  <a:lnTo>
                    <a:pt x="201" y="67"/>
                  </a:lnTo>
                  <a:lnTo>
                    <a:pt x="201" y="38"/>
                  </a:lnTo>
                  <a:cubicBezTo>
                    <a:pt x="201" y="17"/>
                    <a:pt x="183" y="0"/>
                    <a:pt x="162" y="0"/>
                  </a:cubicBezTo>
                  <a:cubicBezTo>
                    <a:pt x="141" y="0"/>
                    <a:pt x="124" y="17"/>
                    <a:pt x="124" y="38"/>
                  </a:cubicBezTo>
                  <a:lnTo>
                    <a:pt x="124" y="67"/>
                  </a:lnTo>
                  <a:lnTo>
                    <a:pt x="80" y="67"/>
                  </a:lnTo>
                  <a:cubicBezTo>
                    <a:pt x="36" y="67"/>
                    <a:pt x="0" y="103"/>
                    <a:pt x="0" y="147"/>
                  </a:cubicBezTo>
                  <a:lnTo>
                    <a:pt x="0" y="913"/>
                  </a:lnTo>
                  <a:cubicBezTo>
                    <a:pt x="0" y="957"/>
                    <a:pt x="36" y="993"/>
                    <a:pt x="80" y="993"/>
                  </a:cubicBezTo>
                  <a:lnTo>
                    <a:pt x="655" y="993"/>
                  </a:lnTo>
                  <a:cubicBezTo>
                    <a:pt x="699" y="993"/>
                    <a:pt x="734" y="957"/>
                    <a:pt x="734" y="913"/>
                  </a:cubicBezTo>
                  <a:lnTo>
                    <a:pt x="734" y="147"/>
                  </a:lnTo>
                  <a:cubicBezTo>
                    <a:pt x="734" y="103"/>
                    <a:pt x="699" y="67"/>
                    <a:pt x="655" y="67"/>
                  </a:cubicBezTo>
                  <a:close/>
                  <a:moveTo>
                    <a:pt x="161" y="371"/>
                  </a:moveTo>
                  <a:lnTo>
                    <a:pt x="573" y="371"/>
                  </a:lnTo>
                  <a:lnTo>
                    <a:pt x="573" y="317"/>
                  </a:lnTo>
                  <a:lnTo>
                    <a:pt x="161" y="317"/>
                  </a:lnTo>
                  <a:lnTo>
                    <a:pt x="161" y="371"/>
                  </a:lnTo>
                  <a:close/>
                  <a:moveTo>
                    <a:pt x="161" y="512"/>
                  </a:moveTo>
                  <a:lnTo>
                    <a:pt x="573" y="512"/>
                  </a:lnTo>
                  <a:lnTo>
                    <a:pt x="573" y="458"/>
                  </a:lnTo>
                  <a:lnTo>
                    <a:pt x="161" y="458"/>
                  </a:lnTo>
                  <a:lnTo>
                    <a:pt x="161" y="512"/>
                  </a:lnTo>
                  <a:close/>
                  <a:moveTo>
                    <a:pt x="161" y="653"/>
                  </a:moveTo>
                  <a:lnTo>
                    <a:pt x="573" y="653"/>
                  </a:lnTo>
                  <a:lnTo>
                    <a:pt x="573" y="599"/>
                  </a:lnTo>
                  <a:lnTo>
                    <a:pt x="161" y="599"/>
                  </a:lnTo>
                  <a:lnTo>
                    <a:pt x="161" y="653"/>
                  </a:lnTo>
                  <a:close/>
                  <a:moveTo>
                    <a:pt x="161" y="794"/>
                  </a:moveTo>
                  <a:lnTo>
                    <a:pt x="573" y="794"/>
                  </a:lnTo>
                  <a:lnTo>
                    <a:pt x="573" y="740"/>
                  </a:lnTo>
                  <a:lnTo>
                    <a:pt x="161" y="740"/>
                  </a:lnTo>
                  <a:lnTo>
                    <a:pt x="161" y="794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18" tIns="45708" rIns="91418" bIns="45708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algn="l" defTabSz="96780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zh-CN" altLang="en-US" sz="1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2706660" y="1903273"/>
            <a:ext cx="1622522" cy="2669461"/>
            <a:chOff x="2521037" y="1798000"/>
            <a:chExt cx="1532969" cy="2521810"/>
          </a:xfrm>
        </p:grpSpPr>
        <p:sp>
          <p:nvSpPr>
            <p:cNvPr id="37" name="Freeform 6"/>
            <p:cNvSpPr>
              <a:spLocks/>
            </p:cNvSpPr>
            <p:nvPr/>
          </p:nvSpPr>
          <p:spPr bwMode="auto">
            <a:xfrm>
              <a:off x="2521037" y="1798000"/>
              <a:ext cx="1532969" cy="2521810"/>
            </a:xfrm>
            <a:custGeom>
              <a:avLst/>
              <a:gdLst>
                <a:gd name="T0" fmla="*/ 1805 w 3132"/>
                <a:gd name="T1" fmla="*/ 23 h 5219"/>
                <a:gd name="T2" fmla="*/ 3128 w 3132"/>
                <a:gd name="T3" fmla="*/ 1484 h 5219"/>
                <a:gd name="T4" fmla="*/ 2929 w 3132"/>
                <a:gd name="T5" fmla="*/ 2249 h 5219"/>
                <a:gd name="T6" fmla="*/ 2624 w 3132"/>
                <a:gd name="T7" fmla="*/ 2789 h 5219"/>
                <a:gd name="T8" fmla="*/ 2435 w 3132"/>
                <a:gd name="T9" fmla="*/ 3416 h 5219"/>
                <a:gd name="T10" fmla="*/ 2280 w 3132"/>
                <a:gd name="T11" fmla="*/ 3797 h 5219"/>
                <a:gd name="T12" fmla="*/ 2216 w 3132"/>
                <a:gd name="T13" fmla="*/ 3957 h 5219"/>
                <a:gd name="T14" fmla="*/ 2229 w 3132"/>
                <a:gd name="T15" fmla="*/ 4072 h 5219"/>
                <a:gd name="T16" fmla="*/ 2234 w 3132"/>
                <a:gd name="T17" fmla="*/ 4166 h 5219"/>
                <a:gd name="T18" fmla="*/ 2226 w 3132"/>
                <a:gd name="T19" fmla="*/ 4254 h 5219"/>
                <a:gd name="T20" fmla="*/ 2230 w 3132"/>
                <a:gd name="T21" fmla="*/ 4346 h 5219"/>
                <a:gd name="T22" fmla="*/ 2233 w 3132"/>
                <a:gd name="T23" fmla="*/ 4435 h 5219"/>
                <a:gd name="T24" fmla="*/ 2234 w 3132"/>
                <a:gd name="T25" fmla="*/ 4522 h 5219"/>
                <a:gd name="T26" fmla="*/ 2228 w 3132"/>
                <a:gd name="T27" fmla="*/ 4620 h 5219"/>
                <a:gd name="T28" fmla="*/ 2217 w 3132"/>
                <a:gd name="T29" fmla="*/ 4698 h 5219"/>
                <a:gd name="T30" fmla="*/ 2194 w 3132"/>
                <a:gd name="T31" fmla="*/ 4820 h 5219"/>
                <a:gd name="T32" fmla="*/ 1802 w 3132"/>
                <a:gd name="T33" fmla="*/ 5178 h 5219"/>
                <a:gd name="T34" fmla="*/ 1330 w 3132"/>
                <a:gd name="T35" fmla="*/ 5178 h 5219"/>
                <a:gd name="T36" fmla="*/ 938 w 3132"/>
                <a:gd name="T37" fmla="*/ 4820 h 5219"/>
                <a:gd name="T38" fmla="*/ 915 w 3132"/>
                <a:gd name="T39" fmla="*/ 4698 h 5219"/>
                <a:gd name="T40" fmla="*/ 905 w 3132"/>
                <a:gd name="T41" fmla="*/ 4620 h 5219"/>
                <a:gd name="T42" fmla="*/ 898 w 3132"/>
                <a:gd name="T43" fmla="*/ 4522 h 5219"/>
                <a:gd name="T44" fmla="*/ 899 w 3132"/>
                <a:gd name="T45" fmla="*/ 4435 h 5219"/>
                <a:gd name="T46" fmla="*/ 902 w 3132"/>
                <a:gd name="T47" fmla="*/ 4346 h 5219"/>
                <a:gd name="T48" fmla="*/ 906 w 3132"/>
                <a:gd name="T49" fmla="*/ 4254 h 5219"/>
                <a:gd name="T50" fmla="*/ 898 w 3132"/>
                <a:gd name="T51" fmla="*/ 4166 h 5219"/>
                <a:gd name="T52" fmla="*/ 903 w 3132"/>
                <a:gd name="T53" fmla="*/ 4072 h 5219"/>
                <a:gd name="T54" fmla="*/ 916 w 3132"/>
                <a:gd name="T55" fmla="*/ 3957 h 5219"/>
                <a:gd name="T56" fmla="*/ 852 w 3132"/>
                <a:gd name="T57" fmla="*/ 3797 h 5219"/>
                <a:gd name="T58" fmla="*/ 697 w 3132"/>
                <a:gd name="T59" fmla="*/ 3416 h 5219"/>
                <a:gd name="T60" fmla="*/ 508 w 3132"/>
                <a:gd name="T61" fmla="*/ 2789 h 5219"/>
                <a:gd name="T62" fmla="*/ 203 w 3132"/>
                <a:gd name="T63" fmla="*/ 2249 h 5219"/>
                <a:gd name="T64" fmla="*/ 4 w 3132"/>
                <a:gd name="T65" fmla="*/ 1484 h 5219"/>
                <a:gd name="T66" fmla="*/ 1366 w 3132"/>
                <a:gd name="T67" fmla="*/ 18 h 5219"/>
                <a:gd name="T68" fmla="*/ 1805 w 3132"/>
                <a:gd name="T69" fmla="*/ 22 h 5219"/>
                <a:gd name="T70" fmla="*/ 1805 w 3132"/>
                <a:gd name="T71" fmla="*/ 23 h 5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132" h="5219">
                  <a:moveTo>
                    <a:pt x="1805" y="23"/>
                  </a:moveTo>
                  <a:cubicBezTo>
                    <a:pt x="2506" y="125"/>
                    <a:pt x="3107" y="716"/>
                    <a:pt x="3128" y="1484"/>
                  </a:cubicBezTo>
                  <a:cubicBezTo>
                    <a:pt x="3132" y="1790"/>
                    <a:pt x="3040" y="2037"/>
                    <a:pt x="2929" y="2249"/>
                  </a:cubicBezTo>
                  <a:cubicBezTo>
                    <a:pt x="2829" y="2400"/>
                    <a:pt x="2701" y="2656"/>
                    <a:pt x="2624" y="2789"/>
                  </a:cubicBezTo>
                  <a:cubicBezTo>
                    <a:pt x="2491" y="3023"/>
                    <a:pt x="2449" y="3204"/>
                    <a:pt x="2435" y="3416"/>
                  </a:cubicBezTo>
                  <a:cubicBezTo>
                    <a:pt x="2435" y="3574"/>
                    <a:pt x="2395" y="3708"/>
                    <a:pt x="2280" y="3797"/>
                  </a:cubicBezTo>
                  <a:cubicBezTo>
                    <a:pt x="2209" y="3842"/>
                    <a:pt x="2175" y="3898"/>
                    <a:pt x="2216" y="3957"/>
                  </a:cubicBezTo>
                  <a:cubicBezTo>
                    <a:pt x="2256" y="3998"/>
                    <a:pt x="2270" y="4037"/>
                    <a:pt x="2229" y="4072"/>
                  </a:cubicBezTo>
                  <a:cubicBezTo>
                    <a:pt x="2176" y="4109"/>
                    <a:pt x="2197" y="4138"/>
                    <a:pt x="2234" y="4166"/>
                  </a:cubicBezTo>
                  <a:cubicBezTo>
                    <a:pt x="2288" y="4207"/>
                    <a:pt x="2270" y="4233"/>
                    <a:pt x="2226" y="4254"/>
                  </a:cubicBezTo>
                  <a:cubicBezTo>
                    <a:pt x="2163" y="4278"/>
                    <a:pt x="2168" y="4319"/>
                    <a:pt x="2230" y="4346"/>
                  </a:cubicBezTo>
                  <a:cubicBezTo>
                    <a:pt x="2306" y="4376"/>
                    <a:pt x="2298" y="4406"/>
                    <a:pt x="2233" y="4435"/>
                  </a:cubicBezTo>
                  <a:cubicBezTo>
                    <a:pt x="2160" y="4461"/>
                    <a:pt x="2176" y="4491"/>
                    <a:pt x="2234" y="4522"/>
                  </a:cubicBezTo>
                  <a:cubicBezTo>
                    <a:pt x="2293" y="4555"/>
                    <a:pt x="2280" y="4587"/>
                    <a:pt x="2228" y="4620"/>
                  </a:cubicBezTo>
                  <a:cubicBezTo>
                    <a:pt x="2173" y="4652"/>
                    <a:pt x="2188" y="4676"/>
                    <a:pt x="2217" y="4698"/>
                  </a:cubicBezTo>
                  <a:cubicBezTo>
                    <a:pt x="2266" y="4737"/>
                    <a:pt x="2231" y="4782"/>
                    <a:pt x="2194" y="4820"/>
                  </a:cubicBezTo>
                  <a:cubicBezTo>
                    <a:pt x="2066" y="4955"/>
                    <a:pt x="1935" y="5073"/>
                    <a:pt x="1802" y="5178"/>
                  </a:cubicBezTo>
                  <a:cubicBezTo>
                    <a:pt x="1693" y="5216"/>
                    <a:pt x="1465" y="5219"/>
                    <a:pt x="1330" y="5178"/>
                  </a:cubicBezTo>
                  <a:cubicBezTo>
                    <a:pt x="1197" y="5073"/>
                    <a:pt x="1066" y="4955"/>
                    <a:pt x="938" y="4820"/>
                  </a:cubicBezTo>
                  <a:cubicBezTo>
                    <a:pt x="901" y="4782"/>
                    <a:pt x="866" y="4737"/>
                    <a:pt x="915" y="4698"/>
                  </a:cubicBezTo>
                  <a:cubicBezTo>
                    <a:pt x="944" y="4676"/>
                    <a:pt x="959" y="4652"/>
                    <a:pt x="905" y="4620"/>
                  </a:cubicBezTo>
                  <a:cubicBezTo>
                    <a:pt x="852" y="4587"/>
                    <a:pt x="839" y="4555"/>
                    <a:pt x="898" y="4522"/>
                  </a:cubicBezTo>
                  <a:cubicBezTo>
                    <a:pt x="956" y="4491"/>
                    <a:pt x="973" y="4461"/>
                    <a:pt x="899" y="4435"/>
                  </a:cubicBezTo>
                  <a:cubicBezTo>
                    <a:pt x="834" y="4406"/>
                    <a:pt x="826" y="4376"/>
                    <a:pt x="902" y="4346"/>
                  </a:cubicBezTo>
                  <a:cubicBezTo>
                    <a:pt x="964" y="4319"/>
                    <a:pt x="969" y="4278"/>
                    <a:pt x="906" y="4254"/>
                  </a:cubicBezTo>
                  <a:cubicBezTo>
                    <a:pt x="862" y="4233"/>
                    <a:pt x="845" y="4207"/>
                    <a:pt x="898" y="4166"/>
                  </a:cubicBezTo>
                  <a:cubicBezTo>
                    <a:pt x="935" y="4138"/>
                    <a:pt x="956" y="4109"/>
                    <a:pt x="903" y="4072"/>
                  </a:cubicBezTo>
                  <a:cubicBezTo>
                    <a:pt x="862" y="4037"/>
                    <a:pt x="877" y="3998"/>
                    <a:pt x="916" y="3957"/>
                  </a:cubicBezTo>
                  <a:cubicBezTo>
                    <a:pt x="957" y="3898"/>
                    <a:pt x="923" y="3842"/>
                    <a:pt x="852" y="3797"/>
                  </a:cubicBezTo>
                  <a:cubicBezTo>
                    <a:pt x="737" y="3708"/>
                    <a:pt x="697" y="3574"/>
                    <a:pt x="697" y="3416"/>
                  </a:cubicBezTo>
                  <a:cubicBezTo>
                    <a:pt x="683" y="3204"/>
                    <a:pt x="641" y="3023"/>
                    <a:pt x="508" y="2789"/>
                  </a:cubicBezTo>
                  <a:cubicBezTo>
                    <a:pt x="431" y="2656"/>
                    <a:pt x="303" y="2400"/>
                    <a:pt x="203" y="2249"/>
                  </a:cubicBezTo>
                  <a:cubicBezTo>
                    <a:pt x="92" y="2037"/>
                    <a:pt x="0" y="1790"/>
                    <a:pt x="4" y="1484"/>
                  </a:cubicBezTo>
                  <a:cubicBezTo>
                    <a:pt x="25" y="702"/>
                    <a:pt x="649" y="103"/>
                    <a:pt x="1366" y="18"/>
                  </a:cubicBezTo>
                  <a:cubicBezTo>
                    <a:pt x="1502" y="3"/>
                    <a:pt x="1665" y="0"/>
                    <a:pt x="1805" y="22"/>
                  </a:cubicBezTo>
                  <a:lnTo>
                    <a:pt x="1805" y="23"/>
                  </a:lnTo>
                  <a:close/>
                </a:path>
              </a:pathLst>
            </a:custGeom>
            <a:solidFill>
              <a:sysClr val="window" lastClr="FFFFFF">
                <a:lumMod val="50000"/>
              </a:sysClr>
            </a:solidFill>
            <a:ln>
              <a:noFill/>
            </a:ln>
            <a:extLst/>
          </p:spPr>
          <p:txBody>
            <a:bodyPr lIns="91418" tIns="45708" rIns="91418" bIns="45708" anchor="ctr"/>
            <a:lstStyle/>
            <a:p>
              <a:pPr marL="0" marR="0" lvl="0" indent="0" algn="ctr" defTabSz="96780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srgbClr val="48B3CC"/>
                </a:solidFill>
                <a:effectLst/>
                <a:uLnTx/>
                <a:uFillTx/>
                <a:ea typeface="造字工房悦黑体验版常规体" charset="-122"/>
              </a:endParaRPr>
            </a:p>
          </p:txBody>
        </p:sp>
        <p:sp>
          <p:nvSpPr>
            <p:cNvPr id="38" name="TextBox 11"/>
            <p:cNvSpPr txBox="1">
              <a:spLocks noChangeArrowheads="1"/>
            </p:cNvSpPr>
            <p:nvPr/>
          </p:nvSpPr>
          <p:spPr bwMode="auto">
            <a:xfrm>
              <a:off x="2693034" y="2432132"/>
              <a:ext cx="1188975" cy="436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algn="ctr" defTabSz="967801" rtl="0" eaLnBrk="1" fontAlgn="base" latinLnBrk="0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/>
                  <a:ea typeface="微软雅黑"/>
                  <a:cs typeface="+mn-cs"/>
                </a:rPr>
                <a:t>这里输入您的文字这里输入您的文字</a:t>
              </a:r>
            </a:p>
          </p:txBody>
        </p:sp>
        <p:sp>
          <p:nvSpPr>
            <p:cNvPr id="39" name="Freeform 17"/>
            <p:cNvSpPr>
              <a:spLocks noEditPoints="1"/>
            </p:cNvSpPr>
            <p:nvPr/>
          </p:nvSpPr>
          <p:spPr bwMode="auto">
            <a:xfrm>
              <a:off x="3062026" y="3091876"/>
              <a:ext cx="450991" cy="428194"/>
            </a:xfrm>
            <a:custGeom>
              <a:avLst/>
              <a:gdLst>
                <a:gd name="T0" fmla="*/ 568 w 1145"/>
                <a:gd name="T1" fmla="*/ 677 h 1102"/>
                <a:gd name="T2" fmla="*/ 554 w 1145"/>
                <a:gd name="T3" fmla="*/ 534 h 1102"/>
                <a:gd name="T4" fmla="*/ 372 w 1145"/>
                <a:gd name="T5" fmla="*/ 533 h 1102"/>
                <a:gd name="T6" fmla="*/ 348 w 1145"/>
                <a:gd name="T7" fmla="*/ 649 h 1102"/>
                <a:gd name="T8" fmla="*/ 414 w 1145"/>
                <a:gd name="T9" fmla="*/ 636 h 1102"/>
                <a:gd name="T10" fmla="*/ 463 w 1145"/>
                <a:gd name="T11" fmla="*/ 573 h 1102"/>
                <a:gd name="T12" fmla="*/ 509 w 1145"/>
                <a:gd name="T13" fmla="*/ 621 h 1102"/>
                <a:gd name="T14" fmla="*/ 481 w 1145"/>
                <a:gd name="T15" fmla="*/ 661 h 1102"/>
                <a:gd name="T16" fmla="*/ 413 w 1145"/>
                <a:gd name="T17" fmla="*/ 679 h 1102"/>
                <a:gd name="T18" fmla="*/ 417 w 1145"/>
                <a:gd name="T19" fmla="*/ 735 h 1102"/>
                <a:gd name="T20" fmla="*/ 427 w 1145"/>
                <a:gd name="T21" fmla="*/ 739 h 1102"/>
                <a:gd name="T22" fmla="*/ 506 w 1145"/>
                <a:gd name="T23" fmla="*/ 755 h 1102"/>
                <a:gd name="T24" fmla="*/ 508 w 1145"/>
                <a:gd name="T25" fmla="*/ 832 h 1102"/>
                <a:gd name="T26" fmla="*/ 414 w 1145"/>
                <a:gd name="T27" fmla="*/ 828 h 1102"/>
                <a:gd name="T28" fmla="*/ 381 w 1145"/>
                <a:gd name="T29" fmla="*/ 758 h 1102"/>
                <a:gd name="T30" fmla="*/ 318 w 1145"/>
                <a:gd name="T31" fmla="*/ 771 h 1102"/>
                <a:gd name="T32" fmla="*/ 461 w 1145"/>
                <a:gd name="T33" fmla="*/ 918 h 1102"/>
                <a:gd name="T34" fmla="*/ 604 w 1145"/>
                <a:gd name="T35" fmla="*/ 790 h 1102"/>
                <a:gd name="T36" fmla="*/ 815 w 1145"/>
                <a:gd name="T37" fmla="*/ 516 h 1102"/>
                <a:gd name="T38" fmla="*/ 700 w 1145"/>
                <a:gd name="T39" fmla="*/ 529 h 1102"/>
                <a:gd name="T40" fmla="*/ 713 w 1145"/>
                <a:gd name="T41" fmla="*/ 587 h 1102"/>
                <a:gd name="T42" fmla="*/ 750 w 1145"/>
                <a:gd name="T43" fmla="*/ 890 h 1102"/>
                <a:gd name="T44" fmla="*/ 815 w 1145"/>
                <a:gd name="T45" fmla="*/ 903 h 1102"/>
                <a:gd name="T46" fmla="*/ 828 w 1145"/>
                <a:gd name="T47" fmla="*/ 529 h 1102"/>
                <a:gd name="T48" fmla="*/ 889 w 1145"/>
                <a:gd name="T49" fmla="*/ 254 h 1102"/>
                <a:gd name="T50" fmla="*/ 923 w 1145"/>
                <a:gd name="T51" fmla="*/ 34 h 1102"/>
                <a:gd name="T52" fmla="*/ 855 w 1145"/>
                <a:gd name="T53" fmla="*/ 34 h 1102"/>
                <a:gd name="T54" fmla="*/ 889 w 1145"/>
                <a:gd name="T55" fmla="*/ 254 h 1102"/>
                <a:gd name="T56" fmla="*/ 1011 w 1145"/>
                <a:gd name="T57" fmla="*/ 993 h 1102"/>
                <a:gd name="T58" fmla="*/ 107 w 1145"/>
                <a:gd name="T59" fmla="*/ 964 h 1102"/>
                <a:gd name="T60" fmla="*/ 135 w 1145"/>
                <a:gd name="T61" fmla="*/ 419 h 1102"/>
                <a:gd name="T62" fmla="*/ 1039 w 1145"/>
                <a:gd name="T63" fmla="*/ 448 h 1102"/>
                <a:gd name="T64" fmla="*/ 1011 w 1145"/>
                <a:gd name="T65" fmla="*/ 128 h 1102"/>
                <a:gd name="T66" fmla="*/ 977 w 1145"/>
                <a:gd name="T67" fmla="*/ 220 h 1102"/>
                <a:gd name="T68" fmla="*/ 801 w 1145"/>
                <a:gd name="T69" fmla="*/ 220 h 1102"/>
                <a:gd name="T70" fmla="*/ 344 w 1145"/>
                <a:gd name="T71" fmla="*/ 128 h 1102"/>
                <a:gd name="T72" fmla="*/ 257 w 1145"/>
                <a:gd name="T73" fmla="*/ 308 h 1102"/>
                <a:gd name="T74" fmla="*/ 169 w 1145"/>
                <a:gd name="T75" fmla="*/ 128 h 1102"/>
                <a:gd name="T76" fmla="*/ 0 w 1145"/>
                <a:gd name="T77" fmla="*/ 264 h 1102"/>
                <a:gd name="T78" fmla="*/ 135 w 1145"/>
                <a:gd name="T79" fmla="*/ 1102 h 1102"/>
                <a:gd name="T80" fmla="*/ 1145 w 1145"/>
                <a:gd name="T81" fmla="*/ 966 h 1102"/>
                <a:gd name="T82" fmla="*/ 1011 w 1145"/>
                <a:gd name="T83" fmla="*/ 128 h 1102"/>
                <a:gd name="T84" fmla="*/ 291 w 1145"/>
                <a:gd name="T85" fmla="*/ 220 h 1102"/>
                <a:gd name="T86" fmla="*/ 257 w 1145"/>
                <a:gd name="T87" fmla="*/ 0 h 1102"/>
                <a:gd name="T88" fmla="*/ 222 w 1145"/>
                <a:gd name="T89" fmla="*/ 22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45" h="1102">
                  <a:moveTo>
                    <a:pt x="549" y="697"/>
                  </a:moveTo>
                  <a:cubicBezTo>
                    <a:pt x="556" y="692"/>
                    <a:pt x="562" y="685"/>
                    <a:pt x="568" y="677"/>
                  </a:cubicBezTo>
                  <a:cubicBezTo>
                    <a:pt x="580" y="660"/>
                    <a:pt x="587" y="639"/>
                    <a:pt x="587" y="615"/>
                  </a:cubicBezTo>
                  <a:cubicBezTo>
                    <a:pt x="587" y="583"/>
                    <a:pt x="576" y="555"/>
                    <a:pt x="554" y="534"/>
                  </a:cubicBezTo>
                  <a:cubicBezTo>
                    <a:pt x="532" y="513"/>
                    <a:pt x="501" y="502"/>
                    <a:pt x="459" y="502"/>
                  </a:cubicBezTo>
                  <a:cubicBezTo>
                    <a:pt x="425" y="502"/>
                    <a:pt x="396" y="513"/>
                    <a:pt x="372" y="533"/>
                  </a:cubicBezTo>
                  <a:cubicBezTo>
                    <a:pt x="348" y="554"/>
                    <a:pt x="335" y="589"/>
                    <a:pt x="335" y="636"/>
                  </a:cubicBezTo>
                  <a:cubicBezTo>
                    <a:pt x="335" y="643"/>
                    <a:pt x="341" y="649"/>
                    <a:pt x="348" y="649"/>
                  </a:cubicBezTo>
                  <a:lnTo>
                    <a:pt x="401" y="649"/>
                  </a:lnTo>
                  <a:cubicBezTo>
                    <a:pt x="408" y="649"/>
                    <a:pt x="414" y="644"/>
                    <a:pt x="414" y="636"/>
                  </a:cubicBezTo>
                  <a:cubicBezTo>
                    <a:pt x="415" y="614"/>
                    <a:pt x="419" y="597"/>
                    <a:pt x="427" y="587"/>
                  </a:cubicBezTo>
                  <a:cubicBezTo>
                    <a:pt x="435" y="578"/>
                    <a:pt x="446" y="573"/>
                    <a:pt x="463" y="573"/>
                  </a:cubicBezTo>
                  <a:cubicBezTo>
                    <a:pt x="479" y="573"/>
                    <a:pt x="490" y="577"/>
                    <a:pt x="497" y="586"/>
                  </a:cubicBezTo>
                  <a:cubicBezTo>
                    <a:pt x="505" y="596"/>
                    <a:pt x="509" y="607"/>
                    <a:pt x="509" y="621"/>
                  </a:cubicBezTo>
                  <a:cubicBezTo>
                    <a:pt x="509" y="632"/>
                    <a:pt x="506" y="641"/>
                    <a:pt x="501" y="648"/>
                  </a:cubicBezTo>
                  <a:cubicBezTo>
                    <a:pt x="496" y="655"/>
                    <a:pt x="490" y="659"/>
                    <a:pt x="481" y="661"/>
                  </a:cubicBezTo>
                  <a:cubicBezTo>
                    <a:pt x="470" y="664"/>
                    <a:pt x="451" y="665"/>
                    <a:pt x="426" y="665"/>
                  </a:cubicBezTo>
                  <a:cubicBezTo>
                    <a:pt x="419" y="665"/>
                    <a:pt x="413" y="671"/>
                    <a:pt x="413" y="679"/>
                  </a:cubicBezTo>
                  <a:lnTo>
                    <a:pt x="413" y="725"/>
                  </a:lnTo>
                  <a:cubicBezTo>
                    <a:pt x="413" y="729"/>
                    <a:pt x="414" y="732"/>
                    <a:pt x="417" y="735"/>
                  </a:cubicBezTo>
                  <a:cubicBezTo>
                    <a:pt x="420" y="737"/>
                    <a:pt x="423" y="739"/>
                    <a:pt x="426" y="739"/>
                  </a:cubicBezTo>
                  <a:lnTo>
                    <a:pt x="427" y="739"/>
                  </a:lnTo>
                  <a:cubicBezTo>
                    <a:pt x="432" y="738"/>
                    <a:pt x="437" y="738"/>
                    <a:pt x="442" y="738"/>
                  </a:cubicBezTo>
                  <a:cubicBezTo>
                    <a:pt x="471" y="738"/>
                    <a:pt x="493" y="744"/>
                    <a:pt x="506" y="755"/>
                  </a:cubicBezTo>
                  <a:cubicBezTo>
                    <a:pt x="518" y="765"/>
                    <a:pt x="524" y="778"/>
                    <a:pt x="524" y="794"/>
                  </a:cubicBezTo>
                  <a:cubicBezTo>
                    <a:pt x="524" y="810"/>
                    <a:pt x="519" y="822"/>
                    <a:pt x="508" y="832"/>
                  </a:cubicBezTo>
                  <a:cubicBezTo>
                    <a:pt x="498" y="842"/>
                    <a:pt x="483" y="847"/>
                    <a:pt x="464" y="847"/>
                  </a:cubicBezTo>
                  <a:cubicBezTo>
                    <a:pt x="443" y="847"/>
                    <a:pt x="427" y="841"/>
                    <a:pt x="414" y="828"/>
                  </a:cubicBezTo>
                  <a:cubicBezTo>
                    <a:pt x="402" y="815"/>
                    <a:pt x="395" y="796"/>
                    <a:pt x="394" y="771"/>
                  </a:cubicBezTo>
                  <a:cubicBezTo>
                    <a:pt x="394" y="764"/>
                    <a:pt x="388" y="758"/>
                    <a:pt x="381" y="758"/>
                  </a:cubicBezTo>
                  <a:lnTo>
                    <a:pt x="331" y="758"/>
                  </a:lnTo>
                  <a:cubicBezTo>
                    <a:pt x="324" y="758"/>
                    <a:pt x="318" y="764"/>
                    <a:pt x="318" y="771"/>
                  </a:cubicBezTo>
                  <a:cubicBezTo>
                    <a:pt x="318" y="816"/>
                    <a:pt x="330" y="852"/>
                    <a:pt x="353" y="878"/>
                  </a:cubicBezTo>
                  <a:cubicBezTo>
                    <a:pt x="377" y="905"/>
                    <a:pt x="413" y="918"/>
                    <a:pt x="461" y="918"/>
                  </a:cubicBezTo>
                  <a:cubicBezTo>
                    <a:pt x="499" y="918"/>
                    <a:pt x="532" y="908"/>
                    <a:pt x="560" y="887"/>
                  </a:cubicBezTo>
                  <a:cubicBezTo>
                    <a:pt x="589" y="865"/>
                    <a:pt x="604" y="833"/>
                    <a:pt x="604" y="790"/>
                  </a:cubicBezTo>
                  <a:cubicBezTo>
                    <a:pt x="604" y="747"/>
                    <a:pt x="585" y="716"/>
                    <a:pt x="549" y="697"/>
                  </a:cubicBezTo>
                  <a:close/>
                  <a:moveTo>
                    <a:pt x="815" y="516"/>
                  </a:moveTo>
                  <a:lnTo>
                    <a:pt x="713" y="516"/>
                  </a:lnTo>
                  <a:cubicBezTo>
                    <a:pt x="706" y="516"/>
                    <a:pt x="700" y="521"/>
                    <a:pt x="700" y="529"/>
                  </a:cubicBezTo>
                  <a:lnTo>
                    <a:pt x="700" y="574"/>
                  </a:lnTo>
                  <a:cubicBezTo>
                    <a:pt x="700" y="581"/>
                    <a:pt x="706" y="587"/>
                    <a:pt x="713" y="587"/>
                  </a:cubicBezTo>
                  <a:lnTo>
                    <a:pt x="750" y="587"/>
                  </a:lnTo>
                  <a:lnTo>
                    <a:pt x="750" y="890"/>
                  </a:lnTo>
                  <a:cubicBezTo>
                    <a:pt x="750" y="897"/>
                    <a:pt x="756" y="903"/>
                    <a:pt x="763" y="903"/>
                  </a:cubicBezTo>
                  <a:lnTo>
                    <a:pt x="815" y="903"/>
                  </a:lnTo>
                  <a:cubicBezTo>
                    <a:pt x="822" y="903"/>
                    <a:pt x="828" y="897"/>
                    <a:pt x="828" y="890"/>
                  </a:cubicBezTo>
                  <a:lnTo>
                    <a:pt x="828" y="529"/>
                  </a:lnTo>
                  <a:cubicBezTo>
                    <a:pt x="828" y="521"/>
                    <a:pt x="822" y="516"/>
                    <a:pt x="815" y="516"/>
                  </a:cubicBezTo>
                  <a:close/>
                  <a:moveTo>
                    <a:pt x="889" y="254"/>
                  </a:moveTo>
                  <a:cubicBezTo>
                    <a:pt x="908" y="254"/>
                    <a:pt x="923" y="239"/>
                    <a:pt x="923" y="220"/>
                  </a:cubicBezTo>
                  <a:lnTo>
                    <a:pt x="923" y="34"/>
                  </a:lnTo>
                  <a:cubicBezTo>
                    <a:pt x="923" y="15"/>
                    <a:pt x="908" y="0"/>
                    <a:pt x="889" y="0"/>
                  </a:cubicBezTo>
                  <a:cubicBezTo>
                    <a:pt x="870" y="0"/>
                    <a:pt x="855" y="15"/>
                    <a:pt x="855" y="34"/>
                  </a:cubicBezTo>
                  <a:lnTo>
                    <a:pt x="855" y="220"/>
                  </a:lnTo>
                  <a:cubicBezTo>
                    <a:pt x="855" y="239"/>
                    <a:pt x="870" y="254"/>
                    <a:pt x="889" y="254"/>
                  </a:cubicBezTo>
                  <a:close/>
                  <a:moveTo>
                    <a:pt x="1039" y="964"/>
                  </a:moveTo>
                  <a:cubicBezTo>
                    <a:pt x="1039" y="980"/>
                    <a:pt x="1026" y="993"/>
                    <a:pt x="1011" y="993"/>
                  </a:cubicBezTo>
                  <a:lnTo>
                    <a:pt x="135" y="993"/>
                  </a:lnTo>
                  <a:cubicBezTo>
                    <a:pt x="120" y="993"/>
                    <a:pt x="107" y="980"/>
                    <a:pt x="107" y="964"/>
                  </a:cubicBezTo>
                  <a:lnTo>
                    <a:pt x="107" y="448"/>
                  </a:lnTo>
                  <a:cubicBezTo>
                    <a:pt x="107" y="432"/>
                    <a:pt x="120" y="419"/>
                    <a:pt x="135" y="419"/>
                  </a:cubicBezTo>
                  <a:lnTo>
                    <a:pt x="1011" y="419"/>
                  </a:lnTo>
                  <a:cubicBezTo>
                    <a:pt x="1026" y="419"/>
                    <a:pt x="1039" y="432"/>
                    <a:pt x="1039" y="448"/>
                  </a:cubicBezTo>
                  <a:lnTo>
                    <a:pt x="1039" y="964"/>
                  </a:lnTo>
                  <a:close/>
                  <a:moveTo>
                    <a:pt x="1011" y="128"/>
                  </a:moveTo>
                  <a:lnTo>
                    <a:pt x="977" y="128"/>
                  </a:lnTo>
                  <a:lnTo>
                    <a:pt x="977" y="220"/>
                  </a:lnTo>
                  <a:cubicBezTo>
                    <a:pt x="977" y="268"/>
                    <a:pt x="937" y="308"/>
                    <a:pt x="889" y="308"/>
                  </a:cubicBezTo>
                  <a:cubicBezTo>
                    <a:pt x="841" y="308"/>
                    <a:pt x="801" y="268"/>
                    <a:pt x="801" y="220"/>
                  </a:cubicBezTo>
                  <a:lnTo>
                    <a:pt x="801" y="128"/>
                  </a:lnTo>
                  <a:lnTo>
                    <a:pt x="344" y="128"/>
                  </a:lnTo>
                  <a:lnTo>
                    <a:pt x="344" y="220"/>
                  </a:lnTo>
                  <a:cubicBezTo>
                    <a:pt x="344" y="268"/>
                    <a:pt x="305" y="308"/>
                    <a:pt x="257" y="308"/>
                  </a:cubicBezTo>
                  <a:cubicBezTo>
                    <a:pt x="208" y="308"/>
                    <a:pt x="169" y="268"/>
                    <a:pt x="169" y="220"/>
                  </a:cubicBezTo>
                  <a:lnTo>
                    <a:pt x="169" y="128"/>
                  </a:lnTo>
                  <a:lnTo>
                    <a:pt x="135" y="128"/>
                  </a:lnTo>
                  <a:cubicBezTo>
                    <a:pt x="61" y="128"/>
                    <a:pt x="0" y="189"/>
                    <a:pt x="0" y="264"/>
                  </a:cubicBezTo>
                  <a:lnTo>
                    <a:pt x="0" y="966"/>
                  </a:lnTo>
                  <a:cubicBezTo>
                    <a:pt x="0" y="1041"/>
                    <a:pt x="61" y="1102"/>
                    <a:pt x="135" y="1102"/>
                  </a:cubicBezTo>
                  <a:lnTo>
                    <a:pt x="1011" y="1102"/>
                  </a:lnTo>
                  <a:cubicBezTo>
                    <a:pt x="1085" y="1102"/>
                    <a:pt x="1145" y="1041"/>
                    <a:pt x="1145" y="966"/>
                  </a:cubicBezTo>
                  <a:lnTo>
                    <a:pt x="1145" y="264"/>
                  </a:lnTo>
                  <a:cubicBezTo>
                    <a:pt x="1145" y="189"/>
                    <a:pt x="1085" y="128"/>
                    <a:pt x="1011" y="128"/>
                  </a:cubicBezTo>
                  <a:close/>
                  <a:moveTo>
                    <a:pt x="257" y="254"/>
                  </a:moveTo>
                  <a:cubicBezTo>
                    <a:pt x="276" y="254"/>
                    <a:pt x="291" y="239"/>
                    <a:pt x="291" y="220"/>
                  </a:cubicBezTo>
                  <a:lnTo>
                    <a:pt x="291" y="34"/>
                  </a:lnTo>
                  <a:cubicBezTo>
                    <a:pt x="291" y="15"/>
                    <a:pt x="276" y="0"/>
                    <a:pt x="257" y="0"/>
                  </a:cubicBezTo>
                  <a:cubicBezTo>
                    <a:pt x="238" y="0"/>
                    <a:pt x="222" y="15"/>
                    <a:pt x="222" y="34"/>
                  </a:cubicBezTo>
                  <a:lnTo>
                    <a:pt x="222" y="220"/>
                  </a:lnTo>
                  <a:cubicBezTo>
                    <a:pt x="222" y="239"/>
                    <a:pt x="238" y="254"/>
                    <a:pt x="257" y="254"/>
                  </a:cubicBez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18" tIns="45708" rIns="91418" bIns="45708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algn="l" defTabSz="96780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zh-CN" altLang="en-US" sz="1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endParaRPr>
            </a:p>
          </p:txBody>
        </p:sp>
        <p:sp>
          <p:nvSpPr>
            <p:cNvPr id="40" name="TextBox 39"/>
            <p:cNvSpPr txBox="1">
              <a:spLocks noChangeArrowheads="1"/>
            </p:cNvSpPr>
            <p:nvPr/>
          </p:nvSpPr>
          <p:spPr bwMode="auto">
            <a:xfrm>
              <a:off x="2744018" y="2118374"/>
              <a:ext cx="1087007" cy="334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algn="just" defTabSz="96780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zh-CN" altLang="en-US" sz="17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/>
                  <a:ea typeface="微软雅黑"/>
                  <a:cs typeface="+mn-cs"/>
                </a:rPr>
                <a:t>您的标题</a:t>
              </a: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7864934" y="1903273"/>
            <a:ext cx="1623582" cy="2669461"/>
            <a:chOff x="6969950" y="1798000"/>
            <a:chExt cx="1533970" cy="2521810"/>
          </a:xfrm>
        </p:grpSpPr>
        <p:sp>
          <p:nvSpPr>
            <p:cNvPr id="42" name="Freeform 6"/>
            <p:cNvSpPr>
              <a:spLocks/>
            </p:cNvSpPr>
            <p:nvPr/>
          </p:nvSpPr>
          <p:spPr bwMode="auto">
            <a:xfrm>
              <a:off x="6969950" y="1798000"/>
              <a:ext cx="1533970" cy="2521810"/>
            </a:xfrm>
            <a:custGeom>
              <a:avLst/>
              <a:gdLst>
                <a:gd name="T0" fmla="*/ 1805 w 3132"/>
                <a:gd name="T1" fmla="*/ 23 h 5219"/>
                <a:gd name="T2" fmla="*/ 3128 w 3132"/>
                <a:gd name="T3" fmla="*/ 1484 h 5219"/>
                <a:gd name="T4" fmla="*/ 2929 w 3132"/>
                <a:gd name="T5" fmla="*/ 2249 h 5219"/>
                <a:gd name="T6" fmla="*/ 2624 w 3132"/>
                <a:gd name="T7" fmla="*/ 2789 h 5219"/>
                <a:gd name="T8" fmla="*/ 2435 w 3132"/>
                <a:gd name="T9" fmla="*/ 3416 h 5219"/>
                <a:gd name="T10" fmla="*/ 2280 w 3132"/>
                <a:gd name="T11" fmla="*/ 3797 h 5219"/>
                <a:gd name="T12" fmla="*/ 2216 w 3132"/>
                <a:gd name="T13" fmla="*/ 3957 h 5219"/>
                <a:gd name="T14" fmla="*/ 2229 w 3132"/>
                <a:gd name="T15" fmla="*/ 4072 h 5219"/>
                <a:gd name="T16" fmla="*/ 2234 w 3132"/>
                <a:gd name="T17" fmla="*/ 4166 h 5219"/>
                <a:gd name="T18" fmla="*/ 2226 w 3132"/>
                <a:gd name="T19" fmla="*/ 4254 h 5219"/>
                <a:gd name="T20" fmla="*/ 2230 w 3132"/>
                <a:gd name="T21" fmla="*/ 4346 h 5219"/>
                <a:gd name="T22" fmla="*/ 2233 w 3132"/>
                <a:gd name="T23" fmla="*/ 4435 h 5219"/>
                <a:gd name="T24" fmla="*/ 2234 w 3132"/>
                <a:gd name="T25" fmla="*/ 4522 h 5219"/>
                <a:gd name="T26" fmla="*/ 2228 w 3132"/>
                <a:gd name="T27" fmla="*/ 4620 h 5219"/>
                <a:gd name="T28" fmla="*/ 2217 w 3132"/>
                <a:gd name="T29" fmla="*/ 4698 h 5219"/>
                <a:gd name="T30" fmla="*/ 2194 w 3132"/>
                <a:gd name="T31" fmla="*/ 4820 h 5219"/>
                <a:gd name="T32" fmla="*/ 1802 w 3132"/>
                <a:gd name="T33" fmla="*/ 5178 h 5219"/>
                <a:gd name="T34" fmla="*/ 1330 w 3132"/>
                <a:gd name="T35" fmla="*/ 5178 h 5219"/>
                <a:gd name="T36" fmla="*/ 938 w 3132"/>
                <a:gd name="T37" fmla="*/ 4820 h 5219"/>
                <a:gd name="T38" fmla="*/ 915 w 3132"/>
                <a:gd name="T39" fmla="*/ 4698 h 5219"/>
                <a:gd name="T40" fmla="*/ 905 w 3132"/>
                <a:gd name="T41" fmla="*/ 4620 h 5219"/>
                <a:gd name="T42" fmla="*/ 898 w 3132"/>
                <a:gd name="T43" fmla="*/ 4522 h 5219"/>
                <a:gd name="T44" fmla="*/ 899 w 3132"/>
                <a:gd name="T45" fmla="*/ 4435 h 5219"/>
                <a:gd name="T46" fmla="*/ 902 w 3132"/>
                <a:gd name="T47" fmla="*/ 4346 h 5219"/>
                <a:gd name="T48" fmla="*/ 906 w 3132"/>
                <a:gd name="T49" fmla="*/ 4254 h 5219"/>
                <a:gd name="T50" fmla="*/ 898 w 3132"/>
                <a:gd name="T51" fmla="*/ 4166 h 5219"/>
                <a:gd name="T52" fmla="*/ 903 w 3132"/>
                <a:gd name="T53" fmla="*/ 4072 h 5219"/>
                <a:gd name="T54" fmla="*/ 916 w 3132"/>
                <a:gd name="T55" fmla="*/ 3957 h 5219"/>
                <a:gd name="T56" fmla="*/ 852 w 3132"/>
                <a:gd name="T57" fmla="*/ 3797 h 5219"/>
                <a:gd name="T58" fmla="*/ 697 w 3132"/>
                <a:gd name="T59" fmla="*/ 3416 h 5219"/>
                <a:gd name="T60" fmla="*/ 508 w 3132"/>
                <a:gd name="T61" fmla="*/ 2789 h 5219"/>
                <a:gd name="T62" fmla="*/ 203 w 3132"/>
                <a:gd name="T63" fmla="*/ 2249 h 5219"/>
                <a:gd name="T64" fmla="*/ 4 w 3132"/>
                <a:gd name="T65" fmla="*/ 1484 h 5219"/>
                <a:gd name="T66" fmla="*/ 1366 w 3132"/>
                <a:gd name="T67" fmla="*/ 18 h 5219"/>
                <a:gd name="T68" fmla="*/ 1805 w 3132"/>
                <a:gd name="T69" fmla="*/ 22 h 5219"/>
                <a:gd name="T70" fmla="*/ 1805 w 3132"/>
                <a:gd name="T71" fmla="*/ 23 h 5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132" h="5219">
                  <a:moveTo>
                    <a:pt x="1805" y="23"/>
                  </a:moveTo>
                  <a:cubicBezTo>
                    <a:pt x="2506" y="125"/>
                    <a:pt x="3107" y="716"/>
                    <a:pt x="3128" y="1484"/>
                  </a:cubicBezTo>
                  <a:cubicBezTo>
                    <a:pt x="3132" y="1790"/>
                    <a:pt x="3040" y="2037"/>
                    <a:pt x="2929" y="2249"/>
                  </a:cubicBezTo>
                  <a:cubicBezTo>
                    <a:pt x="2829" y="2400"/>
                    <a:pt x="2701" y="2656"/>
                    <a:pt x="2624" y="2789"/>
                  </a:cubicBezTo>
                  <a:cubicBezTo>
                    <a:pt x="2491" y="3023"/>
                    <a:pt x="2449" y="3204"/>
                    <a:pt x="2435" y="3416"/>
                  </a:cubicBezTo>
                  <a:cubicBezTo>
                    <a:pt x="2435" y="3574"/>
                    <a:pt x="2395" y="3708"/>
                    <a:pt x="2280" y="3797"/>
                  </a:cubicBezTo>
                  <a:cubicBezTo>
                    <a:pt x="2209" y="3842"/>
                    <a:pt x="2175" y="3898"/>
                    <a:pt x="2216" y="3957"/>
                  </a:cubicBezTo>
                  <a:cubicBezTo>
                    <a:pt x="2256" y="3998"/>
                    <a:pt x="2270" y="4037"/>
                    <a:pt x="2229" y="4072"/>
                  </a:cubicBezTo>
                  <a:cubicBezTo>
                    <a:pt x="2176" y="4109"/>
                    <a:pt x="2197" y="4138"/>
                    <a:pt x="2234" y="4166"/>
                  </a:cubicBezTo>
                  <a:cubicBezTo>
                    <a:pt x="2288" y="4207"/>
                    <a:pt x="2270" y="4233"/>
                    <a:pt x="2226" y="4254"/>
                  </a:cubicBezTo>
                  <a:cubicBezTo>
                    <a:pt x="2163" y="4278"/>
                    <a:pt x="2168" y="4319"/>
                    <a:pt x="2230" y="4346"/>
                  </a:cubicBezTo>
                  <a:cubicBezTo>
                    <a:pt x="2306" y="4376"/>
                    <a:pt x="2298" y="4406"/>
                    <a:pt x="2233" y="4435"/>
                  </a:cubicBezTo>
                  <a:cubicBezTo>
                    <a:pt x="2160" y="4461"/>
                    <a:pt x="2176" y="4491"/>
                    <a:pt x="2234" y="4522"/>
                  </a:cubicBezTo>
                  <a:cubicBezTo>
                    <a:pt x="2293" y="4555"/>
                    <a:pt x="2280" y="4587"/>
                    <a:pt x="2228" y="4620"/>
                  </a:cubicBezTo>
                  <a:cubicBezTo>
                    <a:pt x="2173" y="4652"/>
                    <a:pt x="2188" y="4676"/>
                    <a:pt x="2217" y="4698"/>
                  </a:cubicBezTo>
                  <a:cubicBezTo>
                    <a:pt x="2266" y="4737"/>
                    <a:pt x="2231" y="4782"/>
                    <a:pt x="2194" y="4820"/>
                  </a:cubicBezTo>
                  <a:cubicBezTo>
                    <a:pt x="2066" y="4955"/>
                    <a:pt x="1935" y="5073"/>
                    <a:pt x="1802" y="5178"/>
                  </a:cubicBezTo>
                  <a:cubicBezTo>
                    <a:pt x="1693" y="5216"/>
                    <a:pt x="1465" y="5219"/>
                    <a:pt x="1330" y="5178"/>
                  </a:cubicBezTo>
                  <a:cubicBezTo>
                    <a:pt x="1197" y="5073"/>
                    <a:pt x="1066" y="4955"/>
                    <a:pt x="938" y="4820"/>
                  </a:cubicBezTo>
                  <a:cubicBezTo>
                    <a:pt x="901" y="4782"/>
                    <a:pt x="866" y="4737"/>
                    <a:pt x="915" y="4698"/>
                  </a:cubicBezTo>
                  <a:cubicBezTo>
                    <a:pt x="944" y="4676"/>
                    <a:pt x="959" y="4652"/>
                    <a:pt x="905" y="4620"/>
                  </a:cubicBezTo>
                  <a:cubicBezTo>
                    <a:pt x="852" y="4587"/>
                    <a:pt x="839" y="4555"/>
                    <a:pt x="898" y="4522"/>
                  </a:cubicBezTo>
                  <a:cubicBezTo>
                    <a:pt x="956" y="4491"/>
                    <a:pt x="973" y="4461"/>
                    <a:pt x="899" y="4435"/>
                  </a:cubicBezTo>
                  <a:cubicBezTo>
                    <a:pt x="834" y="4406"/>
                    <a:pt x="826" y="4376"/>
                    <a:pt x="902" y="4346"/>
                  </a:cubicBezTo>
                  <a:cubicBezTo>
                    <a:pt x="964" y="4319"/>
                    <a:pt x="969" y="4278"/>
                    <a:pt x="906" y="4254"/>
                  </a:cubicBezTo>
                  <a:cubicBezTo>
                    <a:pt x="862" y="4233"/>
                    <a:pt x="845" y="4207"/>
                    <a:pt x="898" y="4166"/>
                  </a:cubicBezTo>
                  <a:cubicBezTo>
                    <a:pt x="935" y="4138"/>
                    <a:pt x="956" y="4109"/>
                    <a:pt x="903" y="4072"/>
                  </a:cubicBezTo>
                  <a:cubicBezTo>
                    <a:pt x="862" y="4037"/>
                    <a:pt x="877" y="3998"/>
                    <a:pt x="916" y="3957"/>
                  </a:cubicBezTo>
                  <a:cubicBezTo>
                    <a:pt x="957" y="3898"/>
                    <a:pt x="923" y="3842"/>
                    <a:pt x="852" y="3797"/>
                  </a:cubicBezTo>
                  <a:cubicBezTo>
                    <a:pt x="737" y="3708"/>
                    <a:pt x="697" y="3574"/>
                    <a:pt x="697" y="3416"/>
                  </a:cubicBezTo>
                  <a:cubicBezTo>
                    <a:pt x="683" y="3204"/>
                    <a:pt x="641" y="3023"/>
                    <a:pt x="508" y="2789"/>
                  </a:cubicBezTo>
                  <a:cubicBezTo>
                    <a:pt x="431" y="2656"/>
                    <a:pt x="303" y="2400"/>
                    <a:pt x="203" y="2249"/>
                  </a:cubicBezTo>
                  <a:cubicBezTo>
                    <a:pt x="92" y="2037"/>
                    <a:pt x="0" y="1790"/>
                    <a:pt x="4" y="1484"/>
                  </a:cubicBezTo>
                  <a:cubicBezTo>
                    <a:pt x="25" y="702"/>
                    <a:pt x="649" y="103"/>
                    <a:pt x="1366" y="18"/>
                  </a:cubicBezTo>
                  <a:cubicBezTo>
                    <a:pt x="1502" y="3"/>
                    <a:pt x="1665" y="0"/>
                    <a:pt x="1805" y="22"/>
                  </a:cubicBezTo>
                  <a:lnTo>
                    <a:pt x="1805" y="23"/>
                  </a:lnTo>
                  <a:close/>
                </a:path>
              </a:pathLst>
            </a:custGeom>
            <a:solidFill>
              <a:sysClr val="windowText" lastClr="000000">
                <a:lumMod val="65000"/>
                <a:lumOff val="35000"/>
              </a:sysClr>
            </a:solidFill>
            <a:ln>
              <a:noFill/>
            </a:ln>
            <a:extLst/>
          </p:spPr>
          <p:txBody>
            <a:bodyPr lIns="91418" tIns="45708" rIns="91418" bIns="45708"/>
            <a:lstStyle/>
            <a:p>
              <a:pPr marL="0" marR="0" lvl="0" indent="0" defTabSz="96780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itchFamily="2" charset="-122"/>
              </a:endParaRPr>
            </a:p>
          </p:txBody>
        </p:sp>
        <p:sp>
          <p:nvSpPr>
            <p:cNvPr id="43" name="TextBox 13"/>
            <p:cNvSpPr txBox="1">
              <a:spLocks noChangeArrowheads="1"/>
            </p:cNvSpPr>
            <p:nvPr/>
          </p:nvSpPr>
          <p:spPr bwMode="auto">
            <a:xfrm>
              <a:off x="7142947" y="2432132"/>
              <a:ext cx="1187976" cy="436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algn="ctr" defTabSz="967801" rtl="0" eaLnBrk="1" fontAlgn="base" latinLnBrk="0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  <a:cs typeface="+mn-cs"/>
                </a:rPr>
                <a:t>这里输入您的文字这里输入您的文字</a:t>
              </a:r>
            </a:p>
          </p:txBody>
        </p:sp>
        <p:pic>
          <p:nvPicPr>
            <p:cNvPr id="44" name="组合 16"/>
            <p:cNvPicPr>
              <a:picLocks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3941" y="3231406"/>
              <a:ext cx="545989" cy="435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" name="TextBox 44"/>
            <p:cNvSpPr txBox="1">
              <a:spLocks noChangeArrowheads="1"/>
            </p:cNvSpPr>
            <p:nvPr/>
          </p:nvSpPr>
          <p:spPr bwMode="auto">
            <a:xfrm>
              <a:off x="7193432" y="2118374"/>
              <a:ext cx="1087007" cy="334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algn="just" defTabSz="96780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zh-CN" altLang="en-US" sz="17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/>
                  <a:ea typeface="微软雅黑"/>
                  <a:cs typeface="+mn-cs"/>
                </a:rPr>
                <a:t>您的标题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08604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eelOff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1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76"/>
          <p:cNvSpPr txBox="1"/>
          <p:nvPr/>
        </p:nvSpPr>
        <p:spPr>
          <a:xfrm>
            <a:off x="5298889" y="2304509"/>
            <a:ext cx="1569661" cy="646331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dirty="0" smtClean="0">
                <a:solidFill>
                  <a:prstClr val="white"/>
                </a:solidFill>
                <a:cs typeface="+mn-ea"/>
                <a:sym typeface="+mn-lt"/>
              </a:rPr>
              <a:t>第四章</a:t>
            </a:r>
            <a:endParaRPr lang="zh-CN" altLang="en-US" sz="36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3" name="文本框 21"/>
          <p:cNvSpPr txBox="1"/>
          <p:nvPr/>
        </p:nvSpPr>
        <p:spPr>
          <a:xfrm>
            <a:off x="2353171" y="4365104"/>
            <a:ext cx="7519154" cy="343235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1400" dirty="0">
                <a:solidFill>
                  <a:prstClr val="white"/>
                </a:solidFill>
                <a:cs typeface="+mn-ea"/>
                <a:sym typeface="+mn-lt"/>
              </a:rPr>
              <a:t>Work Planning</a:t>
            </a:r>
          </a:p>
        </p:txBody>
      </p:sp>
      <p:sp>
        <p:nvSpPr>
          <p:cNvPr id="27" name="TextBox 76"/>
          <p:cNvSpPr txBox="1"/>
          <p:nvPr/>
        </p:nvSpPr>
        <p:spPr>
          <a:xfrm>
            <a:off x="2584357" y="3273251"/>
            <a:ext cx="6696744" cy="769441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dirty="0">
                <a:solidFill>
                  <a:prstClr val="white"/>
                </a:solidFill>
                <a:cs typeface="+mn-ea"/>
                <a:sym typeface="+mn-lt"/>
              </a:rPr>
              <a:t>工作规划</a:t>
            </a:r>
          </a:p>
        </p:txBody>
      </p:sp>
      <p:cxnSp>
        <p:nvCxnSpPr>
          <p:cNvPr id="8" name="直接连接符 7"/>
          <p:cNvCxnSpPr>
            <a:endCxn id="19" idx="0"/>
          </p:cNvCxnSpPr>
          <p:nvPr/>
        </p:nvCxnSpPr>
        <p:spPr>
          <a:xfrm flipH="1">
            <a:off x="6083720" y="0"/>
            <a:ext cx="34773" cy="230450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6065946" y="4925237"/>
            <a:ext cx="31642" cy="20971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1131543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3" grpId="0" animBg="1"/>
      <p:bldP spid="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 flipH="1">
            <a:off x="1347378" y="1810007"/>
            <a:ext cx="7812125" cy="3239576"/>
          </a:xfrm>
          <a:prstGeom prst="rect">
            <a:avLst/>
          </a:prstGeom>
          <a:noFill/>
          <a:ln w="44450" cap="sq" cmpd="sng" algn="ctr">
            <a:solidFill>
              <a:srgbClr val="5F5F5F"/>
            </a:solidFill>
            <a:prstDash val="solid"/>
            <a:bevel/>
          </a:ln>
          <a:effectLst/>
        </p:spPr>
        <p:txBody>
          <a:bodyPr lIns="96780" tIns="48390" rIns="96780" bIns="48390" rtlCol="0" anchor="ctr"/>
          <a:lstStyle/>
          <a:p>
            <a:pPr marL="0" marR="0" lvl="0" indent="0" algn="ctr" defTabSz="96780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9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45259" y="2420888"/>
            <a:ext cx="5735428" cy="1993244"/>
          </a:xfrm>
          <a:prstGeom prst="rect">
            <a:avLst/>
          </a:prstGeom>
          <a:noFill/>
        </p:spPr>
        <p:txBody>
          <a:bodyPr wrap="none" lIns="96780" tIns="48390" rIns="96780" bIns="48390" rtlCol="0">
            <a:spAutoFit/>
          </a:bodyPr>
          <a:lstStyle/>
          <a:p>
            <a:pPr defTabSz="967801">
              <a:lnSpc>
                <a:spcPct val="200000"/>
              </a:lnSpc>
            </a:pPr>
            <a:r>
              <a:rPr lang="zh-CN" altLang="en-US" sz="1600" dirty="0">
                <a:solidFill>
                  <a:prstClr val="white"/>
                </a:solidFill>
                <a:latin typeface="微软雅黑" pitchFamily="34" charset="-122"/>
              </a:rPr>
              <a:t>不记得童年的时光如何流过，不想记得青春的轮廓，</a:t>
            </a:r>
          </a:p>
          <a:p>
            <a:pPr defTabSz="967801">
              <a:lnSpc>
                <a:spcPct val="200000"/>
              </a:lnSpc>
            </a:pPr>
            <a:r>
              <a:rPr lang="zh-CN" altLang="en-US" sz="1600" dirty="0">
                <a:solidFill>
                  <a:prstClr val="white"/>
                </a:solidFill>
                <a:latin typeface="微软雅黑" pitchFamily="34" charset="-122"/>
              </a:rPr>
              <a:t>童年的我只知道时光流，青春的我只知道专注看好自己的路，</a:t>
            </a:r>
          </a:p>
          <a:p>
            <a:pPr defTabSz="967801">
              <a:lnSpc>
                <a:spcPct val="200000"/>
              </a:lnSpc>
            </a:pPr>
            <a:r>
              <a:rPr lang="zh-CN" altLang="en-US" sz="1600" dirty="0">
                <a:solidFill>
                  <a:prstClr val="white"/>
                </a:solidFill>
                <a:latin typeface="微软雅黑" pitchFamily="34" charset="-122"/>
              </a:rPr>
              <a:t>当童年没有记忆，当青春过后，我才知道平平淡淡才是真，</a:t>
            </a:r>
          </a:p>
          <a:p>
            <a:pPr defTabSz="967801">
              <a:lnSpc>
                <a:spcPct val="200000"/>
              </a:lnSpc>
            </a:pPr>
            <a:r>
              <a:rPr lang="zh-CN" altLang="en-US" sz="1600" dirty="0">
                <a:solidFill>
                  <a:prstClr val="white"/>
                </a:solidFill>
                <a:latin typeface="微软雅黑" pitchFamily="34" charset="-122"/>
              </a:rPr>
              <a:t>只要美好的童年，绚丽的青春。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-2477016" y="952471"/>
            <a:ext cx="4954031" cy="5163321"/>
            <a:chOff x="9194022" y="899788"/>
            <a:chExt cx="4680598" cy="4877731"/>
          </a:xfrm>
        </p:grpSpPr>
        <p:sp>
          <p:nvSpPr>
            <p:cNvPr id="10" name="椭圆 9"/>
            <p:cNvSpPr/>
            <p:nvPr/>
          </p:nvSpPr>
          <p:spPr>
            <a:xfrm>
              <a:off x="9194022" y="899788"/>
              <a:ext cx="4680598" cy="4680598"/>
            </a:xfrm>
            <a:prstGeom prst="ellipse">
              <a:avLst/>
            </a:prstGeom>
            <a:solidFill>
              <a:sysClr val="windowText" lastClr="000000">
                <a:lumMod val="85000"/>
                <a:lumOff val="15000"/>
              </a:sysClr>
            </a:solidFill>
            <a:ln w="444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631530" y="2339972"/>
              <a:ext cx="4230542" cy="343754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rmAutofit fontScale="92500"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900" b="0" i="0" u="none" strike="noStrike" kern="1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方正清刻本悦宋简体" pitchFamily="2" charset="-122"/>
                  <a:ea typeface="方正清刻本悦宋简体" pitchFamily="2" charset="-122"/>
                </a:rPr>
                <a:t>FOUR</a:t>
              </a:r>
              <a:endParaRPr kumimoji="0" lang="zh-CN" altLang="en-US" sz="169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方正清刻本悦宋简体" pitchFamily="2" charset="-122"/>
                <a:ea typeface="方正清刻本悦宋简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60018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eelOff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组合 30"/>
          <p:cNvGrpSpPr/>
          <p:nvPr/>
        </p:nvGrpSpPr>
        <p:grpSpPr>
          <a:xfrm>
            <a:off x="10761931" y="1996373"/>
            <a:ext cx="1433244" cy="2866844"/>
            <a:chOff x="10237788" y="1897063"/>
            <a:chExt cx="1354138" cy="2708275"/>
          </a:xfrm>
        </p:grpSpPr>
        <p:sp>
          <p:nvSpPr>
            <p:cNvPr id="32" name="Freeform 19"/>
            <p:cNvSpPr>
              <a:spLocks/>
            </p:cNvSpPr>
            <p:nvPr/>
          </p:nvSpPr>
          <p:spPr bwMode="auto">
            <a:xfrm>
              <a:off x="10237788" y="1897063"/>
              <a:ext cx="1354138" cy="2708275"/>
            </a:xfrm>
            <a:custGeom>
              <a:avLst/>
              <a:gdLst>
                <a:gd name="T0" fmla="*/ 3744 w 3744"/>
                <a:gd name="T1" fmla="*/ 0 h 7488"/>
                <a:gd name="T2" fmla="*/ 0 w 3744"/>
                <a:gd name="T3" fmla="*/ 3744 h 7488"/>
                <a:gd name="T4" fmla="*/ 3744 w 3744"/>
                <a:gd name="T5" fmla="*/ 7488 h 7488"/>
                <a:gd name="T6" fmla="*/ 3744 w 3744"/>
                <a:gd name="T7" fmla="*/ 0 h 7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4" h="7488">
                  <a:moveTo>
                    <a:pt x="3744" y="0"/>
                  </a:moveTo>
                  <a:cubicBezTo>
                    <a:pt x="1676" y="0"/>
                    <a:pt x="0" y="1676"/>
                    <a:pt x="0" y="3744"/>
                  </a:cubicBezTo>
                  <a:cubicBezTo>
                    <a:pt x="0" y="5812"/>
                    <a:pt x="1676" y="7488"/>
                    <a:pt x="3744" y="7488"/>
                  </a:cubicBezTo>
                  <a:lnTo>
                    <a:pt x="3744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33" name="Freeform 20"/>
            <p:cNvSpPr>
              <a:spLocks/>
            </p:cNvSpPr>
            <p:nvPr/>
          </p:nvSpPr>
          <p:spPr bwMode="auto">
            <a:xfrm>
              <a:off x="10271126" y="1930400"/>
              <a:ext cx="1320800" cy="2641600"/>
            </a:xfrm>
            <a:custGeom>
              <a:avLst/>
              <a:gdLst>
                <a:gd name="T0" fmla="*/ 3651 w 3651"/>
                <a:gd name="T1" fmla="*/ 0 h 7302"/>
                <a:gd name="T2" fmla="*/ 0 w 3651"/>
                <a:gd name="T3" fmla="*/ 3651 h 7302"/>
                <a:gd name="T4" fmla="*/ 3651 w 3651"/>
                <a:gd name="T5" fmla="*/ 7302 h 7302"/>
                <a:gd name="T6" fmla="*/ 3651 w 3651"/>
                <a:gd name="T7" fmla="*/ 0 h 7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51" h="7302">
                  <a:moveTo>
                    <a:pt x="3651" y="0"/>
                  </a:moveTo>
                  <a:cubicBezTo>
                    <a:pt x="1635" y="0"/>
                    <a:pt x="0" y="1634"/>
                    <a:pt x="0" y="3651"/>
                  </a:cubicBezTo>
                  <a:cubicBezTo>
                    <a:pt x="0" y="5668"/>
                    <a:pt x="1635" y="7302"/>
                    <a:pt x="3651" y="7302"/>
                  </a:cubicBezTo>
                  <a:lnTo>
                    <a:pt x="3651" y="0"/>
                  </a:ln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34" name="Freeform 21"/>
            <p:cNvSpPr>
              <a:spLocks/>
            </p:cNvSpPr>
            <p:nvPr/>
          </p:nvSpPr>
          <p:spPr bwMode="auto">
            <a:xfrm>
              <a:off x="10966451" y="3171825"/>
              <a:ext cx="93663" cy="158750"/>
            </a:xfrm>
            <a:custGeom>
              <a:avLst/>
              <a:gdLst>
                <a:gd name="T0" fmla="*/ 39 w 259"/>
                <a:gd name="T1" fmla="*/ 0 h 438"/>
                <a:gd name="T2" fmla="*/ 259 w 259"/>
                <a:gd name="T3" fmla="*/ 219 h 438"/>
                <a:gd name="T4" fmla="*/ 39 w 259"/>
                <a:gd name="T5" fmla="*/ 438 h 438"/>
                <a:gd name="T6" fmla="*/ 0 w 259"/>
                <a:gd name="T7" fmla="*/ 399 h 438"/>
                <a:gd name="T8" fmla="*/ 181 w 259"/>
                <a:gd name="T9" fmla="*/ 219 h 438"/>
                <a:gd name="T10" fmla="*/ 0 w 259"/>
                <a:gd name="T11" fmla="*/ 39 h 438"/>
                <a:gd name="T12" fmla="*/ 39 w 259"/>
                <a:gd name="T13" fmla="*/ 0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9" h="438">
                  <a:moveTo>
                    <a:pt x="39" y="0"/>
                  </a:moveTo>
                  <a:lnTo>
                    <a:pt x="259" y="219"/>
                  </a:lnTo>
                  <a:lnTo>
                    <a:pt x="39" y="438"/>
                  </a:lnTo>
                  <a:lnTo>
                    <a:pt x="0" y="399"/>
                  </a:lnTo>
                  <a:lnTo>
                    <a:pt x="181" y="219"/>
                  </a:lnTo>
                  <a:lnTo>
                    <a:pt x="0" y="39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2818207" y="1623503"/>
            <a:ext cx="6328015" cy="2187417"/>
            <a:chOff x="2662658" y="1533705"/>
            <a:chExt cx="5978747" cy="2066428"/>
          </a:xfrm>
        </p:grpSpPr>
        <p:grpSp>
          <p:nvGrpSpPr>
            <p:cNvPr id="36" name="组合 35"/>
            <p:cNvGrpSpPr/>
            <p:nvPr/>
          </p:nvGrpSpPr>
          <p:grpSpPr>
            <a:xfrm>
              <a:off x="2662658" y="1977426"/>
              <a:ext cx="1164609" cy="1178986"/>
              <a:chOff x="3169423" y="1989811"/>
              <a:chExt cx="1164609" cy="1178986"/>
            </a:xfrm>
          </p:grpSpPr>
          <p:sp>
            <p:nvSpPr>
              <p:cNvPr id="54" name="Freeform 19"/>
              <p:cNvSpPr>
                <a:spLocks/>
              </p:cNvSpPr>
              <p:nvPr/>
            </p:nvSpPr>
            <p:spPr bwMode="auto">
              <a:xfrm>
                <a:off x="3169423" y="1989811"/>
                <a:ext cx="1164609" cy="1178986"/>
              </a:xfrm>
              <a:custGeom>
                <a:avLst/>
                <a:gdLst>
                  <a:gd name="T0" fmla="*/ 152777 w 101"/>
                  <a:gd name="T1" fmla="*/ 316504 h 102"/>
                  <a:gd name="T2" fmla="*/ 213888 w 101"/>
                  <a:gd name="T3" fmla="*/ 51049 h 102"/>
                  <a:gd name="T4" fmla="*/ 264814 w 101"/>
                  <a:gd name="T5" fmla="*/ 10210 h 102"/>
                  <a:gd name="T6" fmla="*/ 325925 w 101"/>
                  <a:gd name="T7" fmla="*/ 20420 h 102"/>
                  <a:gd name="T8" fmla="*/ 967589 w 101"/>
                  <a:gd name="T9" fmla="*/ 418602 h 102"/>
                  <a:gd name="T10" fmla="*/ 1028700 w 101"/>
                  <a:gd name="T11" fmla="*/ 520700 h 102"/>
                  <a:gd name="T12" fmla="*/ 957404 w 101"/>
                  <a:gd name="T13" fmla="*/ 643218 h 102"/>
                  <a:gd name="T14" fmla="*/ 61111 w 101"/>
                  <a:gd name="T15" fmla="*/ 1041400 h 102"/>
                  <a:gd name="T16" fmla="*/ 20370 w 101"/>
                  <a:gd name="T17" fmla="*/ 1031190 h 102"/>
                  <a:gd name="T18" fmla="*/ 0 w 101"/>
                  <a:gd name="T19" fmla="*/ 990351 h 102"/>
                  <a:gd name="T20" fmla="*/ 50926 w 101"/>
                  <a:gd name="T21" fmla="*/ 786155 h 102"/>
                  <a:gd name="T22" fmla="*/ 152777 w 101"/>
                  <a:gd name="T23" fmla="*/ 316504 h 10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01" h="102">
                    <a:moveTo>
                      <a:pt x="15" y="31"/>
                    </a:moveTo>
                    <a:cubicBezTo>
                      <a:pt x="21" y="5"/>
                      <a:pt x="21" y="5"/>
                      <a:pt x="21" y="5"/>
                    </a:cubicBezTo>
                    <a:cubicBezTo>
                      <a:pt x="21" y="5"/>
                      <a:pt x="22" y="2"/>
                      <a:pt x="26" y="1"/>
                    </a:cubicBezTo>
                    <a:cubicBezTo>
                      <a:pt x="29" y="0"/>
                      <a:pt x="32" y="2"/>
                      <a:pt x="32" y="2"/>
                    </a:cubicBezTo>
                    <a:cubicBezTo>
                      <a:pt x="95" y="41"/>
                      <a:pt x="95" y="41"/>
                      <a:pt x="95" y="41"/>
                    </a:cubicBezTo>
                    <a:cubicBezTo>
                      <a:pt x="95" y="41"/>
                      <a:pt x="101" y="46"/>
                      <a:pt x="101" y="51"/>
                    </a:cubicBezTo>
                    <a:cubicBezTo>
                      <a:pt x="101" y="60"/>
                      <a:pt x="94" y="63"/>
                      <a:pt x="94" y="63"/>
                    </a:cubicBezTo>
                    <a:cubicBezTo>
                      <a:pt x="6" y="102"/>
                      <a:pt x="6" y="102"/>
                      <a:pt x="6" y="102"/>
                    </a:cubicBezTo>
                    <a:cubicBezTo>
                      <a:pt x="6" y="102"/>
                      <a:pt x="3" y="102"/>
                      <a:pt x="2" y="101"/>
                    </a:cubicBezTo>
                    <a:cubicBezTo>
                      <a:pt x="0" y="99"/>
                      <a:pt x="0" y="97"/>
                      <a:pt x="0" y="97"/>
                    </a:cubicBezTo>
                    <a:cubicBezTo>
                      <a:pt x="5" y="77"/>
                      <a:pt x="5" y="77"/>
                      <a:pt x="5" y="77"/>
                    </a:cubicBezTo>
                    <a:lnTo>
                      <a:pt x="15" y="31"/>
                    </a:lnTo>
                    <a:close/>
                  </a:path>
                </a:pathLst>
              </a:custGeom>
              <a:solidFill>
                <a:sysClr val="windowText" lastClr="000000">
                  <a:lumMod val="65000"/>
                  <a:lumOff val="35000"/>
                </a:sysClr>
              </a:solidFill>
              <a:ln>
                <a:noFill/>
              </a:ln>
            </p:spPr>
            <p:txBody>
              <a:bodyPr anchor="ctr"/>
              <a:lstStyle/>
              <a:p>
                <a:pPr marL="0" marR="0" lvl="0" indent="0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9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  <p:sp>
            <p:nvSpPr>
              <p:cNvPr id="55" name="Freeform 6"/>
              <p:cNvSpPr>
                <a:spLocks noChangeAspect="1" noEditPoints="1"/>
              </p:cNvSpPr>
              <p:nvPr/>
            </p:nvSpPr>
            <p:spPr bwMode="auto">
              <a:xfrm>
                <a:off x="3672649" y="2422945"/>
                <a:ext cx="255207" cy="273180"/>
              </a:xfrm>
              <a:custGeom>
                <a:avLst/>
                <a:gdLst>
                  <a:gd name="T0" fmla="*/ 40169 w 376"/>
                  <a:gd name="T1" fmla="*/ 1805 h 401"/>
                  <a:gd name="T2" fmla="*/ 37171 w 376"/>
                  <a:gd name="T3" fmla="*/ 1805 h 401"/>
                  <a:gd name="T4" fmla="*/ 0 w 376"/>
                  <a:gd name="T5" fmla="*/ 95678 h 401"/>
                  <a:gd name="T6" fmla="*/ 38970 w 376"/>
                  <a:gd name="T7" fmla="*/ 134189 h 401"/>
                  <a:gd name="T8" fmla="*/ 77340 w 376"/>
                  <a:gd name="T9" fmla="*/ 95678 h 401"/>
                  <a:gd name="T10" fmla="*/ 40169 w 376"/>
                  <a:gd name="T11" fmla="*/ 1805 h 401"/>
                  <a:gd name="T12" fmla="*/ 187654 w 376"/>
                  <a:gd name="T13" fmla="*/ 1805 h 401"/>
                  <a:gd name="T14" fmla="*/ 185256 w 376"/>
                  <a:gd name="T15" fmla="*/ 1805 h 401"/>
                  <a:gd name="T16" fmla="*/ 147486 w 376"/>
                  <a:gd name="T17" fmla="*/ 95678 h 401"/>
                  <a:gd name="T18" fmla="*/ 186455 w 376"/>
                  <a:gd name="T19" fmla="*/ 134189 h 401"/>
                  <a:gd name="T20" fmla="*/ 225425 w 376"/>
                  <a:gd name="T21" fmla="*/ 95678 h 401"/>
                  <a:gd name="T22" fmla="*/ 187654 w 376"/>
                  <a:gd name="T23" fmla="*/ 1805 h 401"/>
                  <a:gd name="T24" fmla="*/ 110914 w 376"/>
                  <a:gd name="T25" fmla="*/ 108314 h 401"/>
                  <a:gd name="T26" fmla="*/ 73743 w 376"/>
                  <a:gd name="T27" fmla="*/ 202788 h 401"/>
                  <a:gd name="T28" fmla="*/ 112713 w 376"/>
                  <a:gd name="T29" fmla="*/ 241300 h 401"/>
                  <a:gd name="T30" fmla="*/ 151682 w 376"/>
                  <a:gd name="T31" fmla="*/ 202788 h 401"/>
                  <a:gd name="T32" fmla="*/ 113912 w 376"/>
                  <a:gd name="T33" fmla="*/ 108314 h 401"/>
                  <a:gd name="T34" fmla="*/ 110914 w 376"/>
                  <a:gd name="T35" fmla="*/ 108314 h 40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76" h="401">
                    <a:moveTo>
                      <a:pt x="67" y="3"/>
                    </a:moveTo>
                    <a:cubicBezTo>
                      <a:pt x="67" y="0"/>
                      <a:pt x="62" y="0"/>
                      <a:pt x="62" y="3"/>
                    </a:cubicBezTo>
                    <a:cubicBezTo>
                      <a:pt x="52" y="85"/>
                      <a:pt x="0" y="102"/>
                      <a:pt x="0" y="159"/>
                    </a:cubicBezTo>
                    <a:cubicBezTo>
                      <a:pt x="0" y="195"/>
                      <a:pt x="29" y="223"/>
                      <a:pt x="65" y="223"/>
                    </a:cubicBezTo>
                    <a:cubicBezTo>
                      <a:pt x="100" y="223"/>
                      <a:pt x="129" y="195"/>
                      <a:pt x="129" y="159"/>
                    </a:cubicBezTo>
                    <a:cubicBezTo>
                      <a:pt x="129" y="102"/>
                      <a:pt x="77" y="85"/>
                      <a:pt x="67" y="3"/>
                    </a:cubicBezTo>
                    <a:close/>
                    <a:moveTo>
                      <a:pt x="313" y="3"/>
                    </a:moveTo>
                    <a:cubicBezTo>
                      <a:pt x="313" y="0"/>
                      <a:pt x="309" y="0"/>
                      <a:pt x="309" y="3"/>
                    </a:cubicBezTo>
                    <a:cubicBezTo>
                      <a:pt x="298" y="85"/>
                      <a:pt x="246" y="102"/>
                      <a:pt x="246" y="159"/>
                    </a:cubicBezTo>
                    <a:cubicBezTo>
                      <a:pt x="246" y="195"/>
                      <a:pt x="276" y="223"/>
                      <a:pt x="311" y="223"/>
                    </a:cubicBezTo>
                    <a:cubicBezTo>
                      <a:pt x="346" y="223"/>
                      <a:pt x="376" y="195"/>
                      <a:pt x="376" y="159"/>
                    </a:cubicBezTo>
                    <a:cubicBezTo>
                      <a:pt x="376" y="102"/>
                      <a:pt x="324" y="85"/>
                      <a:pt x="313" y="3"/>
                    </a:cubicBezTo>
                    <a:close/>
                    <a:moveTo>
                      <a:pt x="185" y="180"/>
                    </a:moveTo>
                    <a:cubicBezTo>
                      <a:pt x="175" y="263"/>
                      <a:pt x="123" y="280"/>
                      <a:pt x="123" y="337"/>
                    </a:cubicBezTo>
                    <a:cubicBezTo>
                      <a:pt x="123" y="372"/>
                      <a:pt x="153" y="401"/>
                      <a:pt x="188" y="401"/>
                    </a:cubicBezTo>
                    <a:cubicBezTo>
                      <a:pt x="223" y="401"/>
                      <a:pt x="253" y="372"/>
                      <a:pt x="253" y="337"/>
                    </a:cubicBezTo>
                    <a:cubicBezTo>
                      <a:pt x="253" y="280"/>
                      <a:pt x="200" y="263"/>
                      <a:pt x="190" y="180"/>
                    </a:cubicBezTo>
                    <a:cubicBezTo>
                      <a:pt x="190" y="178"/>
                      <a:pt x="186" y="178"/>
                      <a:pt x="185" y="18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9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</p:grpSp>
        <p:grpSp>
          <p:nvGrpSpPr>
            <p:cNvPr id="37" name="组合 36"/>
            <p:cNvGrpSpPr/>
            <p:nvPr/>
          </p:nvGrpSpPr>
          <p:grpSpPr>
            <a:xfrm>
              <a:off x="6542312" y="1533705"/>
              <a:ext cx="2099093" cy="2066428"/>
              <a:chOff x="6158227" y="1439857"/>
              <a:chExt cx="2194424" cy="2160276"/>
            </a:xfrm>
          </p:grpSpPr>
          <p:sp>
            <p:nvSpPr>
              <p:cNvPr id="52" name="Freeform 17"/>
              <p:cNvSpPr>
                <a:spLocks noChangeAspect="1"/>
              </p:cNvSpPr>
              <p:nvPr/>
            </p:nvSpPr>
            <p:spPr bwMode="auto">
              <a:xfrm>
                <a:off x="6158227" y="1439857"/>
                <a:ext cx="2194424" cy="2160276"/>
              </a:xfrm>
              <a:custGeom>
                <a:avLst/>
                <a:gdLst>
                  <a:gd name="T0" fmla="*/ 1938337 w 145"/>
                  <a:gd name="T1" fmla="*/ 987447 h 143"/>
                  <a:gd name="T2" fmla="*/ 1777923 w 145"/>
                  <a:gd name="T3" fmla="*/ 1174262 h 143"/>
                  <a:gd name="T4" fmla="*/ 106943 w 145"/>
                  <a:gd name="T5" fmla="*/ 1908175 h 143"/>
                  <a:gd name="T6" fmla="*/ 26736 w 145"/>
                  <a:gd name="T7" fmla="*/ 1881487 h 143"/>
                  <a:gd name="T8" fmla="*/ 0 w 145"/>
                  <a:gd name="T9" fmla="*/ 1801424 h 143"/>
                  <a:gd name="T10" fmla="*/ 80207 w 145"/>
                  <a:gd name="T11" fmla="*/ 1441139 h 143"/>
                  <a:gd name="T12" fmla="*/ 668392 w 145"/>
                  <a:gd name="T13" fmla="*/ 974103 h 143"/>
                  <a:gd name="T14" fmla="*/ 280725 w 145"/>
                  <a:gd name="T15" fmla="*/ 587131 h 143"/>
                  <a:gd name="T16" fmla="*/ 387667 w 145"/>
                  <a:gd name="T17" fmla="*/ 106751 h 143"/>
                  <a:gd name="T18" fmla="*/ 481242 w 145"/>
                  <a:gd name="T19" fmla="*/ 13344 h 143"/>
                  <a:gd name="T20" fmla="*/ 588185 w 145"/>
                  <a:gd name="T21" fmla="*/ 40032 h 143"/>
                  <a:gd name="T22" fmla="*/ 1844762 w 145"/>
                  <a:gd name="T23" fmla="*/ 813977 h 143"/>
                  <a:gd name="T24" fmla="*/ 1938337 w 145"/>
                  <a:gd name="T25" fmla="*/ 987447 h 14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45" h="143">
                    <a:moveTo>
                      <a:pt x="145" y="74"/>
                    </a:moveTo>
                    <a:cubicBezTo>
                      <a:pt x="145" y="82"/>
                      <a:pt x="133" y="88"/>
                      <a:pt x="133" y="88"/>
                    </a:cubicBezTo>
                    <a:cubicBezTo>
                      <a:pt x="8" y="143"/>
                      <a:pt x="8" y="143"/>
                      <a:pt x="8" y="143"/>
                    </a:cubicBezTo>
                    <a:cubicBezTo>
                      <a:pt x="8" y="143"/>
                      <a:pt x="4" y="143"/>
                      <a:pt x="2" y="141"/>
                    </a:cubicBezTo>
                    <a:cubicBezTo>
                      <a:pt x="0" y="139"/>
                      <a:pt x="0" y="135"/>
                      <a:pt x="0" y="135"/>
                    </a:cubicBezTo>
                    <a:cubicBezTo>
                      <a:pt x="6" y="108"/>
                      <a:pt x="6" y="108"/>
                      <a:pt x="6" y="108"/>
                    </a:cubicBezTo>
                    <a:cubicBezTo>
                      <a:pt x="6" y="108"/>
                      <a:pt x="50" y="92"/>
                      <a:pt x="50" y="73"/>
                    </a:cubicBezTo>
                    <a:cubicBezTo>
                      <a:pt x="49" y="57"/>
                      <a:pt x="21" y="44"/>
                      <a:pt x="21" y="44"/>
                    </a:cubicBezTo>
                    <a:cubicBezTo>
                      <a:pt x="29" y="8"/>
                      <a:pt x="29" y="8"/>
                      <a:pt x="29" y="8"/>
                    </a:cubicBezTo>
                    <a:cubicBezTo>
                      <a:pt x="29" y="8"/>
                      <a:pt x="31" y="3"/>
                      <a:pt x="36" y="1"/>
                    </a:cubicBezTo>
                    <a:cubicBezTo>
                      <a:pt x="40" y="0"/>
                      <a:pt x="44" y="3"/>
                      <a:pt x="44" y="3"/>
                    </a:cubicBezTo>
                    <a:cubicBezTo>
                      <a:pt x="138" y="61"/>
                      <a:pt x="138" y="61"/>
                      <a:pt x="138" y="61"/>
                    </a:cubicBezTo>
                    <a:cubicBezTo>
                      <a:pt x="138" y="61"/>
                      <a:pt x="145" y="65"/>
                      <a:pt x="145" y="74"/>
                    </a:cubicBezTo>
                    <a:close/>
                  </a:path>
                </a:pathLst>
              </a:custGeom>
              <a:solidFill>
                <a:sysClr val="window" lastClr="FFFFFF">
                  <a:lumMod val="85000"/>
                </a:sysClr>
              </a:solidFill>
              <a:ln>
                <a:noFill/>
              </a:ln>
            </p:spPr>
            <p:txBody>
              <a:bodyPr anchor="ctr"/>
              <a:lstStyle/>
              <a:p>
                <a:pPr marL="0" marR="0" lvl="0" indent="0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9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  <p:sp>
            <p:nvSpPr>
              <p:cNvPr id="53" name="Freeform 26"/>
              <p:cNvSpPr>
                <a:spLocks noChangeAspect="1"/>
              </p:cNvSpPr>
              <p:nvPr/>
            </p:nvSpPr>
            <p:spPr bwMode="auto">
              <a:xfrm>
                <a:off x="7286891" y="2424742"/>
                <a:ext cx="274977" cy="283963"/>
              </a:xfrm>
              <a:custGeom>
                <a:avLst/>
                <a:gdLst>
                  <a:gd name="T0" fmla="*/ 91304 w 274"/>
                  <a:gd name="T1" fmla="*/ 250825 h 284"/>
                  <a:gd name="T2" fmla="*/ 70916 w 274"/>
                  <a:gd name="T3" fmla="*/ 241110 h 284"/>
                  <a:gd name="T4" fmla="*/ 7978 w 274"/>
                  <a:gd name="T5" fmla="*/ 157207 h 284"/>
                  <a:gd name="T6" fmla="*/ 12410 w 274"/>
                  <a:gd name="T7" fmla="*/ 122763 h 284"/>
                  <a:gd name="T8" fmla="*/ 46982 w 274"/>
                  <a:gd name="T9" fmla="*/ 128062 h 284"/>
                  <a:gd name="T10" fmla="*/ 88645 w 274"/>
                  <a:gd name="T11" fmla="*/ 182820 h 284"/>
                  <a:gd name="T12" fmla="*/ 194132 w 274"/>
                  <a:gd name="T13" fmla="*/ 15014 h 284"/>
                  <a:gd name="T14" fmla="*/ 227817 w 274"/>
                  <a:gd name="T15" fmla="*/ 7065 h 284"/>
                  <a:gd name="T16" fmla="*/ 235795 w 274"/>
                  <a:gd name="T17" fmla="*/ 41510 h 284"/>
                  <a:gd name="T18" fmla="*/ 111693 w 274"/>
                  <a:gd name="T19" fmla="*/ 239344 h 284"/>
                  <a:gd name="T20" fmla="*/ 92191 w 274"/>
                  <a:gd name="T21" fmla="*/ 250825 h 284"/>
                  <a:gd name="T22" fmla="*/ 91304 w 274"/>
                  <a:gd name="T23" fmla="*/ 250825 h 28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74" h="284">
                    <a:moveTo>
                      <a:pt x="103" y="284"/>
                    </a:moveTo>
                    <a:cubicBezTo>
                      <a:pt x="94" y="284"/>
                      <a:pt x="86" y="280"/>
                      <a:pt x="80" y="273"/>
                    </a:cubicBezTo>
                    <a:cubicBezTo>
                      <a:pt x="9" y="178"/>
                      <a:pt x="9" y="178"/>
                      <a:pt x="9" y="178"/>
                    </a:cubicBezTo>
                    <a:cubicBezTo>
                      <a:pt x="0" y="166"/>
                      <a:pt x="2" y="149"/>
                      <a:pt x="14" y="139"/>
                    </a:cubicBezTo>
                    <a:cubicBezTo>
                      <a:pt x="27" y="130"/>
                      <a:pt x="44" y="133"/>
                      <a:pt x="53" y="145"/>
                    </a:cubicBezTo>
                    <a:cubicBezTo>
                      <a:pt x="100" y="207"/>
                      <a:pt x="100" y="207"/>
                      <a:pt x="100" y="207"/>
                    </a:cubicBezTo>
                    <a:cubicBezTo>
                      <a:pt x="219" y="17"/>
                      <a:pt x="219" y="17"/>
                      <a:pt x="219" y="17"/>
                    </a:cubicBezTo>
                    <a:cubicBezTo>
                      <a:pt x="227" y="4"/>
                      <a:pt x="244" y="0"/>
                      <a:pt x="257" y="8"/>
                    </a:cubicBezTo>
                    <a:cubicBezTo>
                      <a:pt x="270" y="16"/>
                      <a:pt x="274" y="33"/>
                      <a:pt x="266" y="47"/>
                    </a:cubicBezTo>
                    <a:cubicBezTo>
                      <a:pt x="126" y="271"/>
                      <a:pt x="126" y="271"/>
                      <a:pt x="126" y="271"/>
                    </a:cubicBezTo>
                    <a:cubicBezTo>
                      <a:pt x="121" y="279"/>
                      <a:pt x="113" y="283"/>
                      <a:pt x="104" y="284"/>
                    </a:cubicBezTo>
                    <a:cubicBezTo>
                      <a:pt x="104" y="284"/>
                      <a:pt x="103" y="284"/>
                      <a:pt x="103" y="28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9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</p:grpSp>
        <p:grpSp>
          <p:nvGrpSpPr>
            <p:cNvPr id="38" name="组合 37"/>
            <p:cNvGrpSpPr/>
            <p:nvPr/>
          </p:nvGrpSpPr>
          <p:grpSpPr>
            <a:xfrm>
              <a:off x="3754424" y="1850721"/>
              <a:ext cx="1466544" cy="1432397"/>
              <a:chOff x="3987166" y="1846032"/>
              <a:chExt cx="1466544" cy="1432397"/>
            </a:xfrm>
          </p:grpSpPr>
          <p:sp>
            <p:nvSpPr>
              <p:cNvPr id="45" name="Freeform 18"/>
              <p:cNvSpPr>
                <a:spLocks/>
              </p:cNvSpPr>
              <p:nvPr/>
            </p:nvSpPr>
            <p:spPr bwMode="auto">
              <a:xfrm>
                <a:off x="3987166" y="1846032"/>
                <a:ext cx="1466544" cy="1432397"/>
              </a:xfrm>
              <a:custGeom>
                <a:avLst/>
                <a:gdLst>
                  <a:gd name="T0" fmla="*/ 1295400 w 127"/>
                  <a:gd name="T1" fmla="*/ 653026 h 124"/>
                  <a:gd name="T2" fmla="*/ 1193400 w 127"/>
                  <a:gd name="T3" fmla="*/ 775468 h 124"/>
                  <a:gd name="T4" fmla="*/ 81600 w 127"/>
                  <a:gd name="T5" fmla="*/ 1265238 h 124"/>
                  <a:gd name="T6" fmla="*/ 20400 w 127"/>
                  <a:gd name="T7" fmla="*/ 1255034 h 124"/>
                  <a:gd name="T8" fmla="*/ 10200 w 127"/>
                  <a:gd name="T9" fmla="*/ 1204017 h 124"/>
                  <a:gd name="T10" fmla="*/ 61200 w 127"/>
                  <a:gd name="T11" fmla="*/ 959132 h 124"/>
                  <a:gd name="T12" fmla="*/ 397800 w 127"/>
                  <a:gd name="T13" fmla="*/ 632619 h 124"/>
                  <a:gd name="T14" fmla="*/ 193800 w 127"/>
                  <a:gd name="T15" fmla="*/ 387734 h 124"/>
                  <a:gd name="T16" fmla="*/ 265200 w 127"/>
                  <a:gd name="T17" fmla="*/ 61221 h 124"/>
                  <a:gd name="T18" fmla="*/ 326400 w 127"/>
                  <a:gd name="T19" fmla="*/ 10204 h 124"/>
                  <a:gd name="T20" fmla="*/ 397800 w 127"/>
                  <a:gd name="T21" fmla="*/ 20407 h 124"/>
                  <a:gd name="T22" fmla="*/ 1234200 w 127"/>
                  <a:gd name="T23" fmla="*/ 530584 h 124"/>
                  <a:gd name="T24" fmla="*/ 1295400 w 127"/>
                  <a:gd name="T25" fmla="*/ 653026 h 12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27" h="124">
                    <a:moveTo>
                      <a:pt x="127" y="64"/>
                    </a:moveTo>
                    <a:cubicBezTo>
                      <a:pt x="127" y="71"/>
                      <a:pt x="117" y="76"/>
                      <a:pt x="117" y="76"/>
                    </a:cubicBezTo>
                    <a:cubicBezTo>
                      <a:pt x="8" y="124"/>
                      <a:pt x="8" y="124"/>
                      <a:pt x="8" y="124"/>
                    </a:cubicBezTo>
                    <a:cubicBezTo>
                      <a:pt x="8" y="124"/>
                      <a:pt x="4" y="124"/>
                      <a:pt x="2" y="123"/>
                    </a:cubicBezTo>
                    <a:cubicBezTo>
                      <a:pt x="0" y="121"/>
                      <a:pt x="1" y="118"/>
                      <a:pt x="1" y="118"/>
                    </a:cubicBezTo>
                    <a:cubicBezTo>
                      <a:pt x="6" y="94"/>
                      <a:pt x="6" y="94"/>
                      <a:pt x="6" y="94"/>
                    </a:cubicBezTo>
                    <a:cubicBezTo>
                      <a:pt x="6" y="94"/>
                      <a:pt x="39" y="81"/>
                      <a:pt x="39" y="62"/>
                    </a:cubicBezTo>
                    <a:cubicBezTo>
                      <a:pt x="40" y="48"/>
                      <a:pt x="19" y="38"/>
                      <a:pt x="19" y="38"/>
                    </a:cubicBezTo>
                    <a:cubicBezTo>
                      <a:pt x="26" y="6"/>
                      <a:pt x="26" y="6"/>
                      <a:pt x="26" y="6"/>
                    </a:cubicBezTo>
                    <a:cubicBezTo>
                      <a:pt x="26" y="6"/>
                      <a:pt x="28" y="2"/>
                      <a:pt x="32" y="1"/>
                    </a:cubicBezTo>
                    <a:cubicBezTo>
                      <a:pt x="36" y="0"/>
                      <a:pt x="39" y="2"/>
                      <a:pt x="39" y="2"/>
                    </a:cubicBezTo>
                    <a:cubicBezTo>
                      <a:pt x="121" y="52"/>
                      <a:pt x="121" y="52"/>
                      <a:pt x="121" y="52"/>
                    </a:cubicBezTo>
                    <a:cubicBezTo>
                      <a:pt x="121" y="52"/>
                      <a:pt x="127" y="57"/>
                      <a:pt x="127" y="64"/>
                    </a:cubicBezTo>
                    <a:close/>
                  </a:path>
                </a:pathLst>
              </a:custGeom>
              <a:solidFill>
                <a:sysClr val="windowText" lastClr="000000">
                  <a:lumMod val="50000"/>
                  <a:lumOff val="50000"/>
                </a:sysClr>
              </a:solidFill>
              <a:ln>
                <a:noFill/>
              </a:ln>
            </p:spPr>
            <p:txBody>
              <a:bodyPr anchor="ctr"/>
              <a:lstStyle/>
              <a:p>
                <a:pPr marL="0" marR="0" lvl="0" indent="0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9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  <p:sp>
            <p:nvSpPr>
              <p:cNvPr id="46" name="Freeform 442"/>
              <p:cNvSpPr>
                <a:spLocks noEditPoints="1"/>
              </p:cNvSpPr>
              <p:nvPr/>
            </p:nvSpPr>
            <p:spPr bwMode="auto">
              <a:xfrm>
                <a:off x="4632373" y="2444512"/>
                <a:ext cx="292950" cy="251613"/>
              </a:xfrm>
              <a:custGeom>
                <a:avLst/>
                <a:gdLst>
                  <a:gd name="T0" fmla="*/ 249778 w 288"/>
                  <a:gd name="T1" fmla="*/ 0 h 246"/>
                  <a:gd name="T2" fmla="*/ 46721 w 288"/>
                  <a:gd name="T3" fmla="*/ 0 h 246"/>
                  <a:gd name="T4" fmla="*/ 37736 w 288"/>
                  <a:gd name="T5" fmla="*/ 9035 h 246"/>
                  <a:gd name="T6" fmla="*/ 37736 w 288"/>
                  <a:gd name="T7" fmla="*/ 38849 h 246"/>
                  <a:gd name="T8" fmla="*/ 8985 w 288"/>
                  <a:gd name="T9" fmla="*/ 38849 h 246"/>
                  <a:gd name="T10" fmla="*/ 0 w 288"/>
                  <a:gd name="T11" fmla="*/ 47883 h 246"/>
                  <a:gd name="T12" fmla="*/ 0 w 288"/>
                  <a:gd name="T13" fmla="*/ 197857 h 246"/>
                  <a:gd name="T14" fmla="*/ 24259 w 288"/>
                  <a:gd name="T15" fmla="*/ 222250 h 246"/>
                  <a:gd name="T16" fmla="*/ 46721 w 288"/>
                  <a:gd name="T17" fmla="*/ 222250 h 246"/>
                  <a:gd name="T18" fmla="*/ 216534 w 288"/>
                  <a:gd name="T19" fmla="*/ 222250 h 246"/>
                  <a:gd name="T20" fmla="*/ 249778 w 288"/>
                  <a:gd name="T21" fmla="*/ 222250 h 246"/>
                  <a:gd name="T22" fmla="*/ 258763 w 288"/>
                  <a:gd name="T23" fmla="*/ 213215 h 246"/>
                  <a:gd name="T24" fmla="*/ 258763 w 288"/>
                  <a:gd name="T25" fmla="*/ 9035 h 246"/>
                  <a:gd name="T26" fmla="*/ 249778 w 288"/>
                  <a:gd name="T27" fmla="*/ 0 h 246"/>
                  <a:gd name="T28" fmla="*/ 243489 w 288"/>
                  <a:gd name="T29" fmla="*/ 206891 h 246"/>
                  <a:gd name="T30" fmla="*/ 216534 w 288"/>
                  <a:gd name="T31" fmla="*/ 206891 h 246"/>
                  <a:gd name="T32" fmla="*/ 46721 w 288"/>
                  <a:gd name="T33" fmla="*/ 206891 h 246"/>
                  <a:gd name="T34" fmla="*/ 24259 w 288"/>
                  <a:gd name="T35" fmla="*/ 206891 h 246"/>
                  <a:gd name="T36" fmla="*/ 15274 w 288"/>
                  <a:gd name="T37" fmla="*/ 197857 h 246"/>
                  <a:gd name="T38" fmla="*/ 15274 w 288"/>
                  <a:gd name="T39" fmla="*/ 54207 h 246"/>
                  <a:gd name="T40" fmla="*/ 37736 w 288"/>
                  <a:gd name="T41" fmla="*/ 54207 h 246"/>
                  <a:gd name="T42" fmla="*/ 37736 w 288"/>
                  <a:gd name="T43" fmla="*/ 193339 h 246"/>
                  <a:gd name="T44" fmla="*/ 53010 w 288"/>
                  <a:gd name="T45" fmla="*/ 193339 h 246"/>
                  <a:gd name="T46" fmla="*/ 53010 w 288"/>
                  <a:gd name="T47" fmla="*/ 54207 h 246"/>
                  <a:gd name="T48" fmla="*/ 53010 w 288"/>
                  <a:gd name="T49" fmla="*/ 54207 h 246"/>
                  <a:gd name="T50" fmla="*/ 53010 w 288"/>
                  <a:gd name="T51" fmla="*/ 38849 h 246"/>
                  <a:gd name="T52" fmla="*/ 53010 w 288"/>
                  <a:gd name="T53" fmla="*/ 15359 h 246"/>
                  <a:gd name="T54" fmla="*/ 243489 w 288"/>
                  <a:gd name="T55" fmla="*/ 15359 h 246"/>
                  <a:gd name="T56" fmla="*/ 243489 w 288"/>
                  <a:gd name="T57" fmla="*/ 206891 h 24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246">
                    <a:moveTo>
                      <a:pt x="278" y="0"/>
                    </a:moveTo>
                    <a:cubicBezTo>
                      <a:pt x="52" y="0"/>
                      <a:pt x="52" y="0"/>
                      <a:pt x="52" y="0"/>
                    </a:cubicBezTo>
                    <a:cubicBezTo>
                      <a:pt x="44" y="0"/>
                      <a:pt x="42" y="2"/>
                      <a:pt x="42" y="10"/>
                    </a:cubicBezTo>
                    <a:cubicBezTo>
                      <a:pt x="42" y="43"/>
                      <a:pt x="42" y="43"/>
                      <a:pt x="42" y="43"/>
                    </a:cubicBezTo>
                    <a:cubicBezTo>
                      <a:pt x="10" y="43"/>
                      <a:pt x="10" y="43"/>
                      <a:pt x="10" y="43"/>
                    </a:cubicBezTo>
                    <a:cubicBezTo>
                      <a:pt x="2" y="43"/>
                      <a:pt x="0" y="45"/>
                      <a:pt x="0" y="53"/>
                    </a:cubicBezTo>
                    <a:cubicBezTo>
                      <a:pt x="0" y="219"/>
                      <a:pt x="0" y="219"/>
                      <a:pt x="0" y="219"/>
                    </a:cubicBezTo>
                    <a:cubicBezTo>
                      <a:pt x="0" y="231"/>
                      <a:pt x="14" y="246"/>
                      <a:pt x="27" y="246"/>
                    </a:cubicBezTo>
                    <a:cubicBezTo>
                      <a:pt x="52" y="246"/>
                      <a:pt x="52" y="246"/>
                      <a:pt x="52" y="246"/>
                    </a:cubicBezTo>
                    <a:cubicBezTo>
                      <a:pt x="241" y="246"/>
                      <a:pt x="241" y="246"/>
                      <a:pt x="241" y="246"/>
                    </a:cubicBezTo>
                    <a:cubicBezTo>
                      <a:pt x="278" y="246"/>
                      <a:pt x="278" y="246"/>
                      <a:pt x="278" y="246"/>
                    </a:cubicBezTo>
                    <a:cubicBezTo>
                      <a:pt x="286" y="246"/>
                      <a:pt x="288" y="244"/>
                      <a:pt x="288" y="236"/>
                    </a:cubicBezTo>
                    <a:cubicBezTo>
                      <a:pt x="288" y="10"/>
                      <a:pt x="288" y="10"/>
                      <a:pt x="288" y="10"/>
                    </a:cubicBezTo>
                    <a:cubicBezTo>
                      <a:pt x="288" y="2"/>
                      <a:pt x="286" y="0"/>
                      <a:pt x="278" y="0"/>
                    </a:cubicBezTo>
                    <a:close/>
                    <a:moveTo>
                      <a:pt x="271" y="229"/>
                    </a:moveTo>
                    <a:cubicBezTo>
                      <a:pt x="241" y="229"/>
                      <a:pt x="241" y="229"/>
                      <a:pt x="241" y="229"/>
                    </a:cubicBezTo>
                    <a:cubicBezTo>
                      <a:pt x="52" y="229"/>
                      <a:pt x="52" y="229"/>
                      <a:pt x="52" y="229"/>
                    </a:cubicBezTo>
                    <a:cubicBezTo>
                      <a:pt x="27" y="229"/>
                      <a:pt x="27" y="229"/>
                      <a:pt x="27" y="229"/>
                    </a:cubicBezTo>
                    <a:cubicBezTo>
                      <a:pt x="24" y="229"/>
                      <a:pt x="17" y="222"/>
                      <a:pt x="17" y="219"/>
                    </a:cubicBezTo>
                    <a:cubicBezTo>
                      <a:pt x="17" y="60"/>
                      <a:pt x="17" y="60"/>
                      <a:pt x="17" y="60"/>
                    </a:cubicBezTo>
                    <a:cubicBezTo>
                      <a:pt x="42" y="60"/>
                      <a:pt x="42" y="60"/>
                      <a:pt x="42" y="60"/>
                    </a:cubicBezTo>
                    <a:cubicBezTo>
                      <a:pt x="42" y="214"/>
                      <a:pt x="42" y="214"/>
                      <a:pt x="42" y="214"/>
                    </a:cubicBezTo>
                    <a:cubicBezTo>
                      <a:pt x="59" y="214"/>
                      <a:pt x="59" y="214"/>
                      <a:pt x="59" y="214"/>
                    </a:cubicBezTo>
                    <a:cubicBezTo>
                      <a:pt x="59" y="60"/>
                      <a:pt x="59" y="60"/>
                      <a:pt x="59" y="60"/>
                    </a:cubicBezTo>
                    <a:cubicBezTo>
                      <a:pt x="59" y="60"/>
                      <a:pt x="59" y="60"/>
                      <a:pt x="59" y="60"/>
                    </a:cubicBezTo>
                    <a:cubicBezTo>
                      <a:pt x="59" y="43"/>
                      <a:pt x="59" y="43"/>
                      <a:pt x="59" y="43"/>
                    </a:cubicBezTo>
                    <a:cubicBezTo>
                      <a:pt x="59" y="17"/>
                      <a:pt x="59" y="17"/>
                      <a:pt x="59" y="17"/>
                    </a:cubicBezTo>
                    <a:cubicBezTo>
                      <a:pt x="271" y="17"/>
                      <a:pt x="271" y="17"/>
                      <a:pt x="271" y="17"/>
                    </a:cubicBezTo>
                    <a:lnTo>
                      <a:pt x="271" y="229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9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  <p:sp>
            <p:nvSpPr>
              <p:cNvPr id="47" name="Rectangle 443"/>
              <p:cNvSpPr>
                <a:spLocks noChangeArrowheads="1"/>
              </p:cNvSpPr>
              <p:nvPr/>
            </p:nvSpPr>
            <p:spPr bwMode="auto">
              <a:xfrm>
                <a:off x="4715046" y="2485848"/>
                <a:ext cx="77282" cy="77282"/>
              </a:xfrm>
              <a:prstGeom prst="rect">
                <a:avLst/>
              </a:prstGeom>
              <a:solidFill>
                <a:sysClr val="window" lastClr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sym typeface="Arial" pitchFamily="34" charset="0"/>
                </a:endParaRPr>
              </a:p>
            </p:txBody>
          </p:sp>
          <p:sp>
            <p:nvSpPr>
              <p:cNvPr id="48" name="Rectangle 444"/>
              <p:cNvSpPr>
                <a:spLocks noChangeArrowheads="1"/>
              </p:cNvSpPr>
              <p:nvPr/>
            </p:nvSpPr>
            <p:spPr bwMode="auto">
              <a:xfrm>
                <a:off x="4817489" y="2496631"/>
                <a:ext cx="64700" cy="12581"/>
              </a:xfrm>
              <a:prstGeom prst="rect">
                <a:avLst/>
              </a:prstGeom>
              <a:solidFill>
                <a:sysClr val="window" lastClr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sym typeface="Arial" pitchFamily="34" charset="0"/>
                </a:endParaRPr>
              </a:p>
            </p:txBody>
          </p:sp>
          <p:sp>
            <p:nvSpPr>
              <p:cNvPr id="49" name="Rectangle 445"/>
              <p:cNvSpPr>
                <a:spLocks noChangeArrowheads="1"/>
              </p:cNvSpPr>
              <p:nvPr/>
            </p:nvSpPr>
            <p:spPr bwMode="auto">
              <a:xfrm>
                <a:off x="4817489" y="2536170"/>
                <a:ext cx="64700" cy="12581"/>
              </a:xfrm>
              <a:prstGeom prst="rect">
                <a:avLst/>
              </a:prstGeom>
              <a:solidFill>
                <a:sysClr val="window" lastClr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sym typeface="Arial" pitchFamily="34" charset="0"/>
                </a:endParaRPr>
              </a:p>
            </p:txBody>
          </p:sp>
          <p:sp>
            <p:nvSpPr>
              <p:cNvPr id="50" name="Rectangle 446"/>
              <p:cNvSpPr>
                <a:spLocks noChangeArrowheads="1"/>
              </p:cNvSpPr>
              <p:nvPr/>
            </p:nvSpPr>
            <p:spPr bwMode="auto">
              <a:xfrm>
                <a:off x="4715046" y="2590087"/>
                <a:ext cx="167143" cy="12581"/>
              </a:xfrm>
              <a:prstGeom prst="rect">
                <a:avLst/>
              </a:prstGeom>
              <a:solidFill>
                <a:sysClr val="window" lastClr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sym typeface="Arial" pitchFamily="34" charset="0"/>
                </a:endParaRPr>
              </a:p>
            </p:txBody>
          </p:sp>
          <p:sp>
            <p:nvSpPr>
              <p:cNvPr id="51" name="Rectangle 447"/>
              <p:cNvSpPr>
                <a:spLocks noChangeArrowheads="1"/>
              </p:cNvSpPr>
              <p:nvPr/>
            </p:nvSpPr>
            <p:spPr bwMode="auto">
              <a:xfrm>
                <a:off x="4715046" y="2631424"/>
                <a:ext cx="167143" cy="12580"/>
              </a:xfrm>
              <a:prstGeom prst="rect">
                <a:avLst/>
              </a:prstGeom>
              <a:solidFill>
                <a:sysClr val="window" lastClr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sym typeface="Arial" pitchFamily="34" charset="0"/>
                </a:endParaRPr>
              </a:p>
            </p:txBody>
          </p:sp>
        </p:grpSp>
        <p:grpSp>
          <p:nvGrpSpPr>
            <p:cNvPr id="39" name="组合 38"/>
            <p:cNvGrpSpPr/>
            <p:nvPr/>
          </p:nvGrpSpPr>
          <p:grpSpPr>
            <a:xfrm>
              <a:off x="5164353" y="1741090"/>
              <a:ext cx="1676822" cy="1651658"/>
              <a:chOff x="5027765" y="1711240"/>
              <a:chExt cx="1676822" cy="1651658"/>
            </a:xfrm>
          </p:grpSpPr>
          <p:sp>
            <p:nvSpPr>
              <p:cNvPr id="40" name="Freeform 17"/>
              <p:cNvSpPr>
                <a:spLocks/>
              </p:cNvSpPr>
              <p:nvPr/>
            </p:nvSpPr>
            <p:spPr bwMode="auto">
              <a:xfrm>
                <a:off x="5027765" y="1711240"/>
                <a:ext cx="1676822" cy="1651658"/>
              </a:xfrm>
              <a:custGeom>
                <a:avLst/>
                <a:gdLst>
                  <a:gd name="T0" fmla="*/ 1481138 w 145"/>
                  <a:gd name="T1" fmla="*/ 754961 h 143"/>
                  <a:gd name="T2" fmla="*/ 1358561 w 145"/>
                  <a:gd name="T3" fmla="*/ 897792 h 143"/>
                  <a:gd name="T4" fmla="*/ 81718 w 145"/>
                  <a:gd name="T5" fmla="*/ 1458912 h 143"/>
                  <a:gd name="T6" fmla="*/ 20429 w 145"/>
                  <a:gd name="T7" fmla="*/ 1438508 h 143"/>
                  <a:gd name="T8" fmla="*/ 0 w 145"/>
                  <a:gd name="T9" fmla="*/ 1377295 h 143"/>
                  <a:gd name="T10" fmla="*/ 61288 w 145"/>
                  <a:gd name="T11" fmla="*/ 1101836 h 143"/>
                  <a:gd name="T12" fmla="*/ 510737 w 145"/>
                  <a:gd name="T13" fmla="*/ 744759 h 143"/>
                  <a:gd name="T14" fmla="*/ 214510 w 145"/>
                  <a:gd name="T15" fmla="*/ 448896 h 143"/>
                  <a:gd name="T16" fmla="*/ 296228 w 145"/>
                  <a:gd name="T17" fmla="*/ 81617 h 143"/>
                  <a:gd name="T18" fmla="*/ 367731 w 145"/>
                  <a:gd name="T19" fmla="*/ 10202 h 143"/>
                  <a:gd name="T20" fmla="*/ 449449 w 145"/>
                  <a:gd name="T21" fmla="*/ 30607 h 143"/>
                  <a:gd name="T22" fmla="*/ 1409635 w 145"/>
                  <a:gd name="T23" fmla="*/ 622333 h 143"/>
                  <a:gd name="T24" fmla="*/ 1481138 w 145"/>
                  <a:gd name="T25" fmla="*/ 754961 h 14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45" h="143">
                    <a:moveTo>
                      <a:pt x="145" y="74"/>
                    </a:moveTo>
                    <a:cubicBezTo>
                      <a:pt x="145" y="82"/>
                      <a:pt x="133" y="88"/>
                      <a:pt x="133" y="88"/>
                    </a:cubicBezTo>
                    <a:cubicBezTo>
                      <a:pt x="8" y="143"/>
                      <a:pt x="8" y="143"/>
                      <a:pt x="8" y="143"/>
                    </a:cubicBezTo>
                    <a:cubicBezTo>
                      <a:pt x="8" y="143"/>
                      <a:pt x="4" y="143"/>
                      <a:pt x="2" y="141"/>
                    </a:cubicBezTo>
                    <a:cubicBezTo>
                      <a:pt x="0" y="139"/>
                      <a:pt x="0" y="135"/>
                      <a:pt x="0" y="135"/>
                    </a:cubicBezTo>
                    <a:cubicBezTo>
                      <a:pt x="6" y="108"/>
                      <a:pt x="6" y="108"/>
                      <a:pt x="6" y="108"/>
                    </a:cubicBezTo>
                    <a:cubicBezTo>
                      <a:pt x="6" y="108"/>
                      <a:pt x="50" y="92"/>
                      <a:pt x="50" y="73"/>
                    </a:cubicBezTo>
                    <a:cubicBezTo>
                      <a:pt x="49" y="57"/>
                      <a:pt x="21" y="44"/>
                      <a:pt x="21" y="44"/>
                    </a:cubicBezTo>
                    <a:cubicBezTo>
                      <a:pt x="29" y="8"/>
                      <a:pt x="29" y="8"/>
                      <a:pt x="29" y="8"/>
                    </a:cubicBezTo>
                    <a:cubicBezTo>
                      <a:pt x="29" y="8"/>
                      <a:pt x="31" y="3"/>
                      <a:pt x="36" y="1"/>
                    </a:cubicBezTo>
                    <a:cubicBezTo>
                      <a:pt x="40" y="0"/>
                      <a:pt x="44" y="3"/>
                      <a:pt x="44" y="3"/>
                    </a:cubicBezTo>
                    <a:cubicBezTo>
                      <a:pt x="138" y="61"/>
                      <a:pt x="138" y="61"/>
                      <a:pt x="138" y="61"/>
                    </a:cubicBezTo>
                    <a:cubicBezTo>
                      <a:pt x="138" y="61"/>
                      <a:pt x="145" y="65"/>
                      <a:pt x="145" y="74"/>
                    </a:cubicBezTo>
                    <a:close/>
                  </a:path>
                </a:pathLst>
              </a:custGeom>
              <a:solidFill>
                <a:sysClr val="window" lastClr="FFFFFF">
                  <a:lumMod val="65000"/>
                </a:sysClr>
              </a:solidFill>
              <a:ln>
                <a:noFill/>
              </a:ln>
            </p:spPr>
            <p:txBody>
              <a:bodyPr anchor="ctr"/>
              <a:lstStyle/>
              <a:p>
                <a:pPr marL="0" marR="0" lvl="0" indent="0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9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  <p:sp>
            <p:nvSpPr>
              <p:cNvPr id="41" name="Oval 56"/>
              <p:cNvSpPr>
                <a:spLocks noChangeArrowheads="1"/>
              </p:cNvSpPr>
              <p:nvPr/>
            </p:nvSpPr>
            <p:spPr bwMode="auto">
              <a:xfrm>
                <a:off x="5867074" y="2399580"/>
                <a:ext cx="341475" cy="339678"/>
              </a:xfrm>
              <a:prstGeom prst="ellipse">
                <a:avLst/>
              </a:prstGeom>
              <a:noFill/>
              <a:ln w="30163" cap="rnd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80296" tIns="40148" rIns="80296" bIns="40148"/>
              <a:lstStyle/>
              <a:p>
                <a:pPr marL="0" marR="0" lvl="0" indent="0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sym typeface="Arial" pitchFamily="34" charset="0"/>
                </a:endParaRPr>
              </a:p>
            </p:txBody>
          </p:sp>
          <p:sp>
            <p:nvSpPr>
              <p:cNvPr id="42" name="Freeform 57"/>
              <p:cNvSpPr>
                <a:spLocks/>
              </p:cNvSpPr>
              <p:nvPr/>
            </p:nvSpPr>
            <p:spPr bwMode="auto">
              <a:xfrm>
                <a:off x="5919194" y="2444512"/>
                <a:ext cx="176129" cy="159953"/>
              </a:xfrm>
              <a:custGeom>
                <a:avLst/>
                <a:gdLst>
                  <a:gd name="T0" fmla="*/ 13101 w 95"/>
                  <a:gd name="T1" fmla="*/ 53592 h 87"/>
                  <a:gd name="T2" fmla="*/ 47491 w 95"/>
                  <a:gd name="T3" fmla="*/ 120175 h 87"/>
                  <a:gd name="T4" fmla="*/ 93345 w 95"/>
                  <a:gd name="T5" fmla="*/ 138039 h 87"/>
                  <a:gd name="T6" fmla="*/ 88432 w 95"/>
                  <a:gd name="T7" fmla="*/ 131543 h 87"/>
                  <a:gd name="T8" fmla="*/ 78606 w 95"/>
                  <a:gd name="T9" fmla="*/ 123423 h 87"/>
                  <a:gd name="T10" fmla="*/ 73693 w 95"/>
                  <a:gd name="T11" fmla="*/ 108807 h 87"/>
                  <a:gd name="T12" fmla="*/ 58955 w 95"/>
                  <a:gd name="T13" fmla="*/ 103935 h 87"/>
                  <a:gd name="T14" fmla="*/ 73693 w 95"/>
                  <a:gd name="T15" fmla="*/ 84447 h 87"/>
                  <a:gd name="T16" fmla="*/ 116272 w 95"/>
                  <a:gd name="T17" fmla="*/ 53592 h 87"/>
                  <a:gd name="T18" fmla="*/ 70418 w 95"/>
                  <a:gd name="T19" fmla="*/ 4872 h 87"/>
                  <a:gd name="T20" fmla="*/ 9826 w 95"/>
                  <a:gd name="T21" fmla="*/ 22736 h 87"/>
                  <a:gd name="T22" fmla="*/ 13101 w 95"/>
                  <a:gd name="T23" fmla="*/ 53592 h 8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95" h="87">
                    <a:moveTo>
                      <a:pt x="8" y="33"/>
                    </a:moveTo>
                    <a:cubicBezTo>
                      <a:pt x="4" y="44"/>
                      <a:pt x="7" y="61"/>
                      <a:pt x="29" y="74"/>
                    </a:cubicBezTo>
                    <a:cubicBezTo>
                      <a:pt x="51" y="86"/>
                      <a:pt x="55" y="83"/>
                      <a:pt x="57" y="85"/>
                    </a:cubicBezTo>
                    <a:cubicBezTo>
                      <a:pt x="59" y="87"/>
                      <a:pt x="53" y="87"/>
                      <a:pt x="54" y="81"/>
                    </a:cubicBezTo>
                    <a:cubicBezTo>
                      <a:pt x="55" y="75"/>
                      <a:pt x="51" y="76"/>
                      <a:pt x="48" y="76"/>
                    </a:cubicBezTo>
                    <a:cubicBezTo>
                      <a:pt x="45" y="76"/>
                      <a:pt x="44" y="70"/>
                      <a:pt x="45" y="67"/>
                    </a:cubicBezTo>
                    <a:cubicBezTo>
                      <a:pt x="46" y="63"/>
                      <a:pt x="41" y="71"/>
                      <a:pt x="36" y="64"/>
                    </a:cubicBezTo>
                    <a:cubicBezTo>
                      <a:pt x="32" y="56"/>
                      <a:pt x="39" y="50"/>
                      <a:pt x="45" y="52"/>
                    </a:cubicBezTo>
                    <a:cubicBezTo>
                      <a:pt x="61" y="57"/>
                      <a:pt x="59" y="43"/>
                      <a:pt x="71" y="33"/>
                    </a:cubicBezTo>
                    <a:cubicBezTo>
                      <a:pt x="95" y="15"/>
                      <a:pt x="60" y="5"/>
                      <a:pt x="43" y="3"/>
                    </a:cubicBezTo>
                    <a:cubicBezTo>
                      <a:pt x="25" y="0"/>
                      <a:pt x="0" y="7"/>
                      <a:pt x="6" y="14"/>
                    </a:cubicBezTo>
                    <a:cubicBezTo>
                      <a:pt x="12" y="20"/>
                      <a:pt x="9" y="30"/>
                      <a:pt x="8" y="33"/>
                    </a:cubicBezTo>
                    <a:close/>
                  </a:path>
                </a:pathLst>
              </a:custGeom>
              <a:noFill/>
              <a:ln w="30163" cap="rnd" cmpd="sng">
                <a:solidFill>
                  <a:srgbClr val="FFFFFF"/>
                </a:solidFill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80296" tIns="40148" rIns="80296" bIns="40148"/>
              <a:lstStyle/>
              <a:p>
                <a:pPr marL="0" marR="0" lvl="0" indent="0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9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  <p:sp>
            <p:nvSpPr>
              <p:cNvPr id="43" name="Freeform 58"/>
              <p:cNvSpPr>
                <a:spLocks/>
              </p:cNvSpPr>
              <p:nvPr/>
            </p:nvSpPr>
            <p:spPr bwMode="auto">
              <a:xfrm>
                <a:off x="6014448" y="2568520"/>
                <a:ext cx="132995" cy="156360"/>
              </a:xfrm>
              <a:custGeom>
                <a:avLst/>
                <a:gdLst>
                  <a:gd name="T0" fmla="*/ 19311 w 73"/>
                  <a:gd name="T1" fmla="*/ 51995 h 85"/>
                  <a:gd name="T2" fmla="*/ 19311 w 73"/>
                  <a:gd name="T3" fmla="*/ 73119 h 85"/>
                  <a:gd name="T4" fmla="*/ 40231 w 73"/>
                  <a:gd name="T5" fmla="*/ 94242 h 85"/>
                  <a:gd name="T6" fmla="*/ 30576 w 73"/>
                  <a:gd name="T7" fmla="*/ 129989 h 85"/>
                  <a:gd name="T8" fmla="*/ 72416 w 73"/>
                  <a:gd name="T9" fmla="*/ 107241 h 85"/>
                  <a:gd name="T10" fmla="*/ 106210 w 73"/>
                  <a:gd name="T11" fmla="*/ 60120 h 85"/>
                  <a:gd name="T12" fmla="*/ 86899 w 73"/>
                  <a:gd name="T13" fmla="*/ 38997 h 85"/>
                  <a:gd name="T14" fmla="*/ 38622 w 73"/>
                  <a:gd name="T15" fmla="*/ 17873 h 85"/>
                  <a:gd name="T16" fmla="*/ 19311 w 73"/>
                  <a:gd name="T17" fmla="*/ 51995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3" h="85">
                    <a:moveTo>
                      <a:pt x="12" y="32"/>
                    </a:moveTo>
                    <a:cubicBezTo>
                      <a:pt x="10" y="43"/>
                      <a:pt x="0" y="34"/>
                      <a:pt x="12" y="45"/>
                    </a:cubicBezTo>
                    <a:cubicBezTo>
                      <a:pt x="23" y="56"/>
                      <a:pt x="26" y="33"/>
                      <a:pt x="25" y="58"/>
                    </a:cubicBezTo>
                    <a:cubicBezTo>
                      <a:pt x="23" y="83"/>
                      <a:pt x="2" y="85"/>
                      <a:pt x="19" y="80"/>
                    </a:cubicBezTo>
                    <a:cubicBezTo>
                      <a:pt x="36" y="74"/>
                      <a:pt x="33" y="79"/>
                      <a:pt x="45" y="66"/>
                    </a:cubicBezTo>
                    <a:cubicBezTo>
                      <a:pt x="58" y="54"/>
                      <a:pt x="60" y="47"/>
                      <a:pt x="66" y="37"/>
                    </a:cubicBezTo>
                    <a:cubicBezTo>
                      <a:pt x="73" y="27"/>
                      <a:pt x="62" y="31"/>
                      <a:pt x="54" y="24"/>
                    </a:cubicBezTo>
                    <a:cubicBezTo>
                      <a:pt x="47" y="17"/>
                      <a:pt x="34" y="0"/>
                      <a:pt x="24" y="11"/>
                    </a:cubicBezTo>
                    <a:cubicBezTo>
                      <a:pt x="14" y="21"/>
                      <a:pt x="12" y="32"/>
                      <a:pt x="12" y="32"/>
                    </a:cubicBezTo>
                    <a:close/>
                  </a:path>
                </a:pathLst>
              </a:custGeom>
              <a:noFill/>
              <a:ln w="30163" cap="rnd" cmpd="sng">
                <a:solidFill>
                  <a:srgbClr val="FFFFFF"/>
                </a:solidFill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80296" tIns="40148" rIns="80296" bIns="40148"/>
              <a:lstStyle/>
              <a:p>
                <a:pPr marL="0" marR="0" lvl="0" indent="0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9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  <p:sp>
            <p:nvSpPr>
              <p:cNvPr id="44" name="Freeform 59"/>
              <p:cNvSpPr>
                <a:spLocks/>
              </p:cNvSpPr>
              <p:nvPr/>
            </p:nvSpPr>
            <p:spPr bwMode="auto">
              <a:xfrm>
                <a:off x="6086337" y="2406769"/>
                <a:ext cx="116820" cy="219263"/>
              </a:xfrm>
              <a:custGeom>
                <a:avLst/>
                <a:gdLst>
                  <a:gd name="T0" fmla="*/ 0 w 63"/>
                  <a:gd name="T1" fmla="*/ 0 h 119"/>
                  <a:gd name="T2" fmla="*/ 18017 w 63"/>
                  <a:gd name="T3" fmla="*/ 48826 h 119"/>
                  <a:gd name="T4" fmla="*/ 75343 w 63"/>
                  <a:gd name="T5" fmla="*/ 87886 h 119"/>
                  <a:gd name="T6" fmla="*/ 88446 w 63"/>
                  <a:gd name="T7" fmla="*/ 131829 h 119"/>
                  <a:gd name="T8" fmla="*/ 85170 w 63"/>
                  <a:gd name="T9" fmla="*/ 180655 h 119"/>
                  <a:gd name="T10" fmla="*/ 103187 w 63"/>
                  <a:gd name="T11" fmla="*/ 183910 h 11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3" h="119">
                    <a:moveTo>
                      <a:pt x="0" y="0"/>
                    </a:moveTo>
                    <a:cubicBezTo>
                      <a:pt x="0" y="6"/>
                      <a:pt x="3" y="22"/>
                      <a:pt x="11" y="30"/>
                    </a:cubicBezTo>
                    <a:cubicBezTo>
                      <a:pt x="19" y="37"/>
                      <a:pt x="45" y="44"/>
                      <a:pt x="46" y="54"/>
                    </a:cubicBezTo>
                    <a:cubicBezTo>
                      <a:pt x="47" y="64"/>
                      <a:pt x="58" y="71"/>
                      <a:pt x="54" y="81"/>
                    </a:cubicBezTo>
                    <a:cubicBezTo>
                      <a:pt x="50" y="90"/>
                      <a:pt x="42" y="103"/>
                      <a:pt x="52" y="111"/>
                    </a:cubicBezTo>
                    <a:cubicBezTo>
                      <a:pt x="61" y="119"/>
                      <a:pt x="63" y="113"/>
                      <a:pt x="63" y="113"/>
                    </a:cubicBezTo>
                  </a:path>
                </a:pathLst>
              </a:custGeom>
              <a:noFill/>
              <a:ln w="30163" cap="rnd" cmpd="sng">
                <a:solidFill>
                  <a:srgbClr val="FFFFFF"/>
                </a:solidFill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80296" tIns="40148" rIns="80296" bIns="40148"/>
              <a:lstStyle/>
              <a:p>
                <a:pPr marL="0" marR="0" lvl="0" indent="0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9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</p:grpSp>
      </p:grpSp>
      <p:grpSp>
        <p:nvGrpSpPr>
          <p:cNvPr id="56" name="组合 55"/>
          <p:cNvGrpSpPr/>
          <p:nvPr/>
        </p:nvGrpSpPr>
        <p:grpSpPr>
          <a:xfrm>
            <a:off x="4985573" y="4382610"/>
            <a:ext cx="2224027" cy="602179"/>
            <a:chOff x="4694792" y="719765"/>
            <a:chExt cx="2101274" cy="568872"/>
          </a:xfrm>
        </p:grpSpPr>
        <p:sp>
          <p:nvSpPr>
            <p:cNvPr id="57" name="TextBox 56"/>
            <p:cNvSpPr txBox="1"/>
            <p:nvPr/>
          </p:nvSpPr>
          <p:spPr>
            <a:xfrm>
              <a:off x="4986247" y="804146"/>
              <a:ext cx="151836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100" b="0" i="0" u="none" strike="noStrike" kern="0" cap="none" spc="635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发展方向</a:t>
              </a:r>
              <a:endParaRPr kumimoji="0" lang="zh-CN" altLang="en-US" sz="1400" b="0" i="0" u="none" strike="noStrike" kern="0" cap="none" spc="635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58" name="矩形 57"/>
            <p:cNvSpPr/>
            <p:nvPr/>
          </p:nvSpPr>
          <p:spPr>
            <a:xfrm>
              <a:off x="4694792" y="719765"/>
              <a:ext cx="2101274" cy="568872"/>
            </a:xfrm>
            <a:prstGeom prst="rect">
              <a:avLst/>
            </a:prstGeom>
            <a:noFill/>
            <a:ln w="28575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</p:grpSp>
      <p:sp>
        <p:nvSpPr>
          <p:cNvPr id="59" name="矩形 58"/>
          <p:cNvSpPr/>
          <p:nvPr/>
        </p:nvSpPr>
        <p:spPr>
          <a:xfrm>
            <a:off x="3306817" y="5144864"/>
            <a:ext cx="5581541" cy="713278"/>
          </a:xfrm>
          <a:prstGeom prst="rect">
            <a:avLst/>
          </a:prstGeom>
        </p:spPr>
        <p:txBody>
          <a:bodyPr wrap="none" lIns="96780" tIns="48390" rIns="96780" bIns="48390">
            <a:spAutoFit/>
          </a:bodyPr>
          <a:lstStyle/>
          <a:p>
            <a:pPr algn="ctr" defTabSz="967801">
              <a:lnSpc>
                <a:spcPct val="200000"/>
              </a:lnSpc>
            </a:pPr>
            <a:r>
              <a:rPr lang="zh-CN" altLang="en-US" sz="1000" dirty="0">
                <a:solidFill>
                  <a:prstClr val="white"/>
                </a:solidFill>
                <a:latin typeface="微软雅黑" pitchFamily="34" charset="-122"/>
              </a:rPr>
              <a:t>不记得童年的时光如何流过，不想记得青春的轮廓，童年的我只知道时光流，</a:t>
            </a:r>
            <a:endParaRPr lang="en-US" altLang="zh-CN" sz="1000" dirty="0">
              <a:solidFill>
                <a:prstClr val="white"/>
              </a:solidFill>
              <a:latin typeface="微软雅黑" pitchFamily="34" charset="-122"/>
            </a:endParaRPr>
          </a:p>
          <a:p>
            <a:pPr algn="ctr" defTabSz="967801">
              <a:lnSpc>
                <a:spcPct val="200000"/>
              </a:lnSpc>
            </a:pPr>
            <a:r>
              <a:rPr lang="zh-CN" altLang="en-US" sz="1000" dirty="0">
                <a:solidFill>
                  <a:prstClr val="white"/>
                </a:solidFill>
                <a:latin typeface="微软雅黑" pitchFamily="34" charset="-122"/>
              </a:rPr>
              <a:t>青春的我只知道专注看好自己的路，当童年没有记忆，当青春过后，我才知道平平淡淡才是真，</a:t>
            </a:r>
          </a:p>
        </p:txBody>
      </p:sp>
    </p:spTree>
    <p:extLst>
      <p:ext uri="{BB962C8B-B14F-4D97-AF65-F5344CB8AC3E}">
        <p14:creationId xmlns:p14="http://schemas.microsoft.com/office/powerpoint/2010/main" val="35008604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eelOff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8"/>
          <p:cNvGrpSpPr/>
          <p:nvPr/>
        </p:nvGrpSpPr>
        <p:grpSpPr>
          <a:xfrm>
            <a:off x="16804" y="1996373"/>
            <a:ext cx="12178372" cy="2866844"/>
            <a:chOff x="15876" y="1885950"/>
            <a:chExt cx="11506199" cy="2708275"/>
          </a:xfrm>
        </p:grpSpPr>
        <p:grpSp>
          <p:nvGrpSpPr>
            <p:cNvPr id="40" name="组合 39"/>
            <p:cNvGrpSpPr/>
            <p:nvPr/>
          </p:nvGrpSpPr>
          <p:grpSpPr>
            <a:xfrm>
              <a:off x="15876" y="1885950"/>
              <a:ext cx="1354138" cy="2708275"/>
              <a:chOff x="15876" y="1897063"/>
              <a:chExt cx="1354138" cy="2708275"/>
            </a:xfrm>
          </p:grpSpPr>
          <p:sp>
            <p:nvSpPr>
              <p:cNvPr id="45" name="Freeform 16"/>
              <p:cNvSpPr>
                <a:spLocks/>
              </p:cNvSpPr>
              <p:nvPr/>
            </p:nvSpPr>
            <p:spPr bwMode="auto">
              <a:xfrm>
                <a:off x="15876" y="1897063"/>
                <a:ext cx="1354138" cy="2708275"/>
              </a:xfrm>
              <a:custGeom>
                <a:avLst/>
                <a:gdLst>
                  <a:gd name="T0" fmla="*/ 0 w 3744"/>
                  <a:gd name="T1" fmla="*/ 0 h 7488"/>
                  <a:gd name="T2" fmla="*/ 3744 w 3744"/>
                  <a:gd name="T3" fmla="*/ 3744 h 7488"/>
                  <a:gd name="T4" fmla="*/ 0 w 3744"/>
                  <a:gd name="T5" fmla="*/ 7488 h 7488"/>
                  <a:gd name="T6" fmla="*/ 0 w 3744"/>
                  <a:gd name="T7" fmla="*/ 0 h 7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44" h="7488">
                    <a:moveTo>
                      <a:pt x="0" y="0"/>
                    </a:moveTo>
                    <a:cubicBezTo>
                      <a:pt x="2068" y="0"/>
                      <a:pt x="3744" y="1676"/>
                      <a:pt x="3744" y="3744"/>
                    </a:cubicBezTo>
                    <a:cubicBezTo>
                      <a:pt x="3744" y="5812"/>
                      <a:pt x="2068" y="7488"/>
                      <a:pt x="0" y="748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46" name="Freeform 17"/>
              <p:cNvSpPr>
                <a:spLocks/>
              </p:cNvSpPr>
              <p:nvPr/>
            </p:nvSpPr>
            <p:spPr bwMode="auto">
              <a:xfrm>
                <a:off x="15876" y="1930400"/>
                <a:ext cx="1320800" cy="2641600"/>
              </a:xfrm>
              <a:custGeom>
                <a:avLst/>
                <a:gdLst>
                  <a:gd name="T0" fmla="*/ 0 w 3651"/>
                  <a:gd name="T1" fmla="*/ 0 h 7302"/>
                  <a:gd name="T2" fmla="*/ 3651 w 3651"/>
                  <a:gd name="T3" fmla="*/ 3651 h 7302"/>
                  <a:gd name="T4" fmla="*/ 0 w 3651"/>
                  <a:gd name="T5" fmla="*/ 7302 h 7302"/>
                  <a:gd name="T6" fmla="*/ 0 w 3651"/>
                  <a:gd name="T7" fmla="*/ 0 h 7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51" h="7302">
                    <a:moveTo>
                      <a:pt x="0" y="0"/>
                    </a:moveTo>
                    <a:cubicBezTo>
                      <a:pt x="2017" y="0"/>
                      <a:pt x="3651" y="1634"/>
                      <a:pt x="3651" y="3651"/>
                    </a:cubicBezTo>
                    <a:cubicBezTo>
                      <a:pt x="3651" y="5668"/>
                      <a:pt x="2017" y="7302"/>
                      <a:pt x="0" y="730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323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47" name="Freeform 18"/>
              <p:cNvSpPr>
                <a:spLocks/>
              </p:cNvSpPr>
              <p:nvPr/>
            </p:nvSpPr>
            <p:spPr bwMode="auto">
              <a:xfrm>
                <a:off x="547688" y="3171825"/>
                <a:ext cx="93663" cy="158750"/>
              </a:xfrm>
              <a:custGeom>
                <a:avLst/>
                <a:gdLst>
                  <a:gd name="T0" fmla="*/ 219 w 258"/>
                  <a:gd name="T1" fmla="*/ 0 h 438"/>
                  <a:gd name="T2" fmla="*/ 0 w 258"/>
                  <a:gd name="T3" fmla="*/ 219 h 438"/>
                  <a:gd name="T4" fmla="*/ 219 w 258"/>
                  <a:gd name="T5" fmla="*/ 438 h 438"/>
                  <a:gd name="T6" fmla="*/ 258 w 258"/>
                  <a:gd name="T7" fmla="*/ 399 h 438"/>
                  <a:gd name="T8" fmla="*/ 78 w 258"/>
                  <a:gd name="T9" fmla="*/ 219 h 438"/>
                  <a:gd name="T10" fmla="*/ 258 w 258"/>
                  <a:gd name="T11" fmla="*/ 39 h 438"/>
                  <a:gd name="T12" fmla="*/ 219 w 258"/>
                  <a:gd name="T13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8" h="438">
                    <a:moveTo>
                      <a:pt x="219" y="0"/>
                    </a:moveTo>
                    <a:lnTo>
                      <a:pt x="0" y="219"/>
                    </a:lnTo>
                    <a:lnTo>
                      <a:pt x="219" y="438"/>
                    </a:lnTo>
                    <a:lnTo>
                      <a:pt x="258" y="399"/>
                    </a:lnTo>
                    <a:lnTo>
                      <a:pt x="78" y="219"/>
                    </a:lnTo>
                    <a:lnTo>
                      <a:pt x="258" y="39"/>
                    </a:lnTo>
                    <a:lnTo>
                      <a:pt x="21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</p:grpSp>
        <p:grpSp>
          <p:nvGrpSpPr>
            <p:cNvPr id="41" name="组合 40"/>
            <p:cNvGrpSpPr/>
            <p:nvPr/>
          </p:nvGrpSpPr>
          <p:grpSpPr>
            <a:xfrm>
              <a:off x="10167937" y="1885950"/>
              <a:ext cx="1354138" cy="2708275"/>
              <a:chOff x="10237788" y="1897063"/>
              <a:chExt cx="1354138" cy="2708275"/>
            </a:xfrm>
          </p:grpSpPr>
          <p:sp>
            <p:nvSpPr>
              <p:cNvPr id="42" name="Freeform 19"/>
              <p:cNvSpPr>
                <a:spLocks/>
              </p:cNvSpPr>
              <p:nvPr/>
            </p:nvSpPr>
            <p:spPr bwMode="auto">
              <a:xfrm>
                <a:off x="10237788" y="1897063"/>
                <a:ext cx="1354138" cy="2708275"/>
              </a:xfrm>
              <a:custGeom>
                <a:avLst/>
                <a:gdLst>
                  <a:gd name="T0" fmla="*/ 3744 w 3744"/>
                  <a:gd name="T1" fmla="*/ 0 h 7488"/>
                  <a:gd name="T2" fmla="*/ 0 w 3744"/>
                  <a:gd name="T3" fmla="*/ 3744 h 7488"/>
                  <a:gd name="T4" fmla="*/ 3744 w 3744"/>
                  <a:gd name="T5" fmla="*/ 7488 h 7488"/>
                  <a:gd name="T6" fmla="*/ 3744 w 3744"/>
                  <a:gd name="T7" fmla="*/ 0 h 7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44" h="7488">
                    <a:moveTo>
                      <a:pt x="3744" y="0"/>
                    </a:moveTo>
                    <a:cubicBezTo>
                      <a:pt x="1676" y="0"/>
                      <a:pt x="0" y="1676"/>
                      <a:pt x="0" y="3744"/>
                    </a:cubicBezTo>
                    <a:cubicBezTo>
                      <a:pt x="0" y="5812"/>
                      <a:pt x="1676" y="7488"/>
                      <a:pt x="3744" y="7488"/>
                    </a:cubicBezTo>
                    <a:lnTo>
                      <a:pt x="3744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43" name="Freeform 20"/>
              <p:cNvSpPr>
                <a:spLocks/>
              </p:cNvSpPr>
              <p:nvPr/>
            </p:nvSpPr>
            <p:spPr bwMode="auto">
              <a:xfrm>
                <a:off x="10271126" y="1930400"/>
                <a:ext cx="1320800" cy="2641600"/>
              </a:xfrm>
              <a:custGeom>
                <a:avLst/>
                <a:gdLst>
                  <a:gd name="T0" fmla="*/ 3651 w 3651"/>
                  <a:gd name="T1" fmla="*/ 0 h 7302"/>
                  <a:gd name="T2" fmla="*/ 0 w 3651"/>
                  <a:gd name="T3" fmla="*/ 3651 h 7302"/>
                  <a:gd name="T4" fmla="*/ 3651 w 3651"/>
                  <a:gd name="T5" fmla="*/ 7302 h 7302"/>
                  <a:gd name="T6" fmla="*/ 3651 w 3651"/>
                  <a:gd name="T7" fmla="*/ 0 h 7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51" h="7302">
                    <a:moveTo>
                      <a:pt x="3651" y="0"/>
                    </a:moveTo>
                    <a:cubicBezTo>
                      <a:pt x="1635" y="0"/>
                      <a:pt x="0" y="1634"/>
                      <a:pt x="0" y="3651"/>
                    </a:cubicBezTo>
                    <a:cubicBezTo>
                      <a:pt x="0" y="5668"/>
                      <a:pt x="1635" y="7302"/>
                      <a:pt x="3651" y="7302"/>
                    </a:cubicBezTo>
                    <a:lnTo>
                      <a:pt x="3651" y="0"/>
                    </a:lnTo>
                    <a:close/>
                  </a:path>
                </a:pathLst>
              </a:custGeom>
              <a:solidFill>
                <a:srgbClr val="2323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44" name="Freeform 21"/>
              <p:cNvSpPr>
                <a:spLocks/>
              </p:cNvSpPr>
              <p:nvPr/>
            </p:nvSpPr>
            <p:spPr bwMode="auto">
              <a:xfrm>
                <a:off x="10966451" y="3171825"/>
                <a:ext cx="93663" cy="158750"/>
              </a:xfrm>
              <a:custGeom>
                <a:avLst/>
                <a:gdLst>
                  <a:gd name="T0" fmla="*/ 39 w 259"/>
                  <a:gd name="T1" fmla="*/ 0 h 438"/>
                  <a:gd name="T2" fmla="*/ 259 w 259"/>
                  <a:gd name="T3" fmla="*/ 219 h 438"/>
                  <a:gd name="T4" fmla="*/ 39 w 259"/>
                  <a:gd name="T5" fmla="*/ 438 h 438"/>
                  <a:gd name="T6" fmla="*/ 0 w 259"/>
                  <a:gd name="T7" fmla="*/ 399 h 438"/>
                  <a:gd name="T8" fmla="*/ 181 w 259"/>
                  <a:gd name="T9" fmla="*/ 219 h 438"/>
                  <a:gd name="T10" fmla="*/ 0 w 259"/>
                  <a:gd name="T11" fmla="*/ 39 h 438"/>
                  <a:gd name="T12" fmla="*/ 39 w 259"/>
                  <a:gd name="T13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9" h="438">
                    <a:moveTo>
                      <a:pt x="39" y="0"/>
                    </a:moveTo>
                    <a:lnTo>
                      <a:pt x="259" y="219"/>
                    </a:lnTo>
                    <a:lnTo>
                      <a:pt x="39" y="438"/>
                    </a:lnTo>
                    <a:lnTo>
                      <a:pt x="0" y="399"/>
                    </a:lnTo>
                    <a:lnTo>
                      <a:pt x="181" y="219"/>
                    </a:lnTo>
                    <a:lnTo>
                      <a:pt x="0" y="39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</p:grpSp>
      </p:grpSp>
      <p:grpSp>
        <p:nvGrpSpPr>
          <p:cNvPr id="48" name="组合 47"/>
          <p:cNvGrpSpPr/>
          <p:nvPr/>
        </p:nvGrpSpPr>
        <p:grpSpPr>
          <a:xfrm>
            <a:off x="6859745" y="1524161"/>
            <a:ext cx="2224027" cy="602179"/>
            <a:chOff x="6481129" y="1439857"/>
            <a:chExt cx="2101274" cy="568872"/>
          </a:xfrm>
        </p:grpSpPr>
        <p:sp>
          <p:nvSpPr>
            <p:cNvPr id="49" name="TextBox 48"/>
            <p:cNvSpPr txBox="1"/>
            <p:nvPr/>
          </p:nvSpPr>
          <p:spPr>
            <a:xfrm>
              <a:off x="6772584" y="1524238"/>
              <a:ext cx="151836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100" b="0" i="0" u="none" strike="noStrike" kern="0" cap="none" spc="635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团队建设</a:t>
              </a:r>
              <a:endParaRPr kumimoji="0" lang="zh-CN" altLang="en-US" sz="1400" b="0" i="0" u="none" strike="noStrike" kern="0" cap="none" spc="635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6481129" y="1439857"/>
              <a:ext cx="2101274" cy="568872"/>
            </a:xfrm>
            <a:prstGeom prst="rect">
              <a:avLst/>
            </a:prstGeom>
            <a:noFill/>
            <a:ln w="28575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3159488" y="1418133"/>
            <a:ext cx="1897741" cy="1989479"/>
            <a:chOff x="2985103" y="1339694"/>
            <a:chExt cx="1792997" cy="1879438"/>
          </a:xfrm>
        </p:grpSpPr>
        <p:sp>
          <p:nvSpPr>
            <p:cNvPr id="52" name="Freeform 8"/>
            <p:cNvSpPr>
              <a:spLocks/>
            </p:cNvSpPr>
            <p:nvPr/>
          </p:nvSpPr>
          <p:spPr bwMode="auto">
            <a:xfrm>
              <a:off x="2985103" y="1339694"/>
              <a:ext cx="1792997" cy="1879438"/>
            </a:xfrm>
            <a:custGeom>
              <a:avLst/>
              <a:gdLst>
                <a:gd name="T0" fmla="*/ 609600 w 2336800"/>
                <a:gd name="T1" fmla="*/ 136525 h 2447925"/>
                <a:gd name="T2" fmla="*/ 609600 w 2336800"/>
                <a:gd name="T3" fmla="*/ 1563688 h 2447925"/>
                <a:gd name="T4" fmla="*/ 1727200 w 2336800"/>
                <a:gd name="T5" fmla="*/ 1563688 h 2447925"/>
                <a:gd name="T6" fmla="*/ 1727200 w 2336800"/>
                <a:gd name="T7" fmla="*/ 136525 h 2447925"/>
                <a:gd name="T8" fmla="*/ 609600 w 2336800"/>
                <a:gd name="T9" fmla="*/ 136525 h 2447925"/>
                <a:gd name="T10" fmla="*/ 469616 w 2336800"/>
                <a:gd name="T11" fmla="*/ 0 h 2447925"/>
                <a:gd name="T12" fmla="*/ 1867185 w 2336800"/>
                <a:gd name="T13" fmla="*/ 0 h 2447925"/>
                <a:gd name="T14" fmla="*/ 1867185 w 2336800"/>
                <a:gd name="T15" fmla="*/ 1279945 h 2447925"/>
                <a:gd name="T16" fmla="*/ 2336800 w 2336800"/>
                <a:gd name="T17" fmla="*/ 1279945 h 2447925"/>
                <a:gd name="T18" fmla="*/ 1167997 w 2336800"/>
                <a:gd name="T19" fmla="*/ 2447925 h 2447925"/>
                <a:gd name="T20" fmla="*/ 0 w 2336800"/>
                <a:gd name="T21" fmla="*/ 1279945 h 2447925"/>
                <a:gd name="T22" fmla="*/ 469616 w 2336800"/>
                <a:gd name="T23" fmla="*/ 1279945 h 2447925"/>
                <a:gd name="T24" fmla="*/ 469616 w 2336800"/>
                <a:gd name="T25" fmla="*/ 0 h 24479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36800" h="2447925">
                  <a:moveTo>
                    <a:pt x="609600" y="136525"/>
                  </a:moveTo>
                  <a:lnTo>
                    <a:pt x="609600" y="1563688"/>
                  </a:lnTo>
                  <a:lnTo>
                    <a:pt x="1727200" y="1563688"/>
                  </a:lnTo>
                  <a:lnTo>
                    <a:pt x="1727200" y="136525"/>
                  </a:lnTo>
                  <a:lnTo>
                    <a:pt x="609600" y="136525"/>
                  </a:lnTo>
                  <a:close/>
                  <a:moveTo>
                    <a:pt x="469616" y="0"/>
                  </a:moveTo>
                  <a:lnTo>
                    <a:pt x="1867185" y="0"/>
                  </a:lnTo>
                  <a:lnTo>
                    <a:pt x="1867185" y="1279945"/>
                  </a:lnTo>
                  <a:lnTo>
                    <a:pt x="2336800" y="1279945"/>
                  </a:lnTo>
                  <a:lnTo>
                    <a:pt x="1167997" y="2447925"/>
                  </a:lnTo>
                  <a:lnTo>
                    <a:pt x="0" y="1279945"/>
                  </a:lnTo>
                  <a:lnTo>
                    <a:pt x="469616" y="1279945"/>
                  </a:lnTo>
                  <a:lnTo>
                    <a:pt x="469616" y="0"/>
                  </a:lnTo>
                  <a:close/>
                </a:path>
              </a:pathLst>
            </a:custGeom>
            <a:solidFill>
              <a:sysClr val="window" lastClr="FFFFFF">
                <a:lumMod val="75000"/>
              </a:sysClr>
            </a:solidFill>
            <a:ln>
              <a:noFill/>
            </a:ln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721942" y="2615637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9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1</a:t>
              </a:r>
              <a:endParaRPr kumimoji="0" lang="zh-CN" altLang="en-US" sz="19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578736" y="1780787"/>
              <a:ext cx="646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业务部</a:t>
              </a: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3159488" y="3451977"/>
            <a:ext cx="1897741" cy="1989478"/>
            <a:chOff x="2985103" y="3261043"/>
            <a:chExt cx="1792997" cy="1879437"/>
          </a:xfrm>
        </p:grpSpPr>
        <p:sp>
          <p:nvSpPr>
            <p:cNvPr id="56" name="Freeform 6"/>
            <p:cNvSpPr>
              <a:spLocks/>
            </p:cNvSpPr>
            <p:nvPr/>
          </p:nvSpPr>
          <p:spPr bwMode="auto">
            <a:xfrm>
              <a:off x="2985103" y="3261043"/>
              <a:ext cx="1792997" cy="1879437"/>
            </a:xfrm>
            <a:custGeom>
              <a:avLst/>
              <a:gdLst>
                <a:gd name="T0" fmla="*/ 609600 w 2336800"/>
                <a:gd name="T1" fmla="*/ 901700 h 2449513"/>
                <a:gd name="T2" fmla="*/ 609600 w 2336800"/>
                <a:gd name="T3" fmla="*/ 2328863 h 2449513"/>
                <a:gd name="T4" fmla="*/ 1727200 w 2336800"/>
                <a:gd name="T5" fmla="*/ 2328863 h 2449513"/>
                <a:gd name="T6" fmla="*/ 1727200 w 2336800"/>
                <a:gd name="T7" fmla="*/ 901700 h 2449513"/>
                <a:gd name="T8" fmla="*/ 609600 w 2336800"/>
                <a:gd name="T9" fmla="*/ 901700 h 2449513"/>
                <a:gd name="T10" fmla="*/ 1167997 w 2336800"/>
                <a:gd name="T11" fmla="*/ 0 h 2449513"/>
                <a:gd name="T12" fmla="*/ 2336800 w 2336800"/>
                <a:gd name="T13" fmla="*/ 1168738 h 2449513"/>
                <a:gd name="T14" fmla="*/ 1867185 w 2336800"/>
                <a:gd name="T15" fmla="*/ 1168738 h 2449513"/>
                <a:gd name="T16" fmla="*/ 1867185 w 2336800"/>
                <a:gd name="T17" fmla="*/ 2449513 h 2449513"/>
                <a:gd name="T18" fmla="*/ 469616 w 2336800"/>
                <a:gd name="T19" fmla="*/ 2449513 h 2449513"/>
                <a:gd name="T20" fmla="*/ 469616 w 2336800"/>
                <a:gd name="T21" fmla="*/ 1168738 h 2449513"/>
                <a:gd name="T22" fmla="*/ 0 w 2336800"/>
                <a:gd name="T23" fmla="*/ 1168738 h 2449513"/>
                <a:gd name="T24" fmla="*/ 1167997 w 2336800"/>
                <a:gd name="T25" fmla="*/ 0 h 2449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36800" h="2449513">
                  <a:moveTo>
                    <a:pt x="609600" y="901700"/>
                  </a:moveTo>
                  <a:lnTo>
                    <a:pt x="609600" y="2328863"/>
                  </a:lnTo>
                  <a:lnTo>
                    <a:pt x="1727200" y="2328863"/>
                  </a:lnTo>
                  <a:lnTo>
                    <a:pt x="1727200" y="901700"/>
                  </a:lnTo>
                  <a:lnTo>
                    <a:pt x="609600" y="901700"/>
                  </a:lnTo>
                  <a:close/>
                  <a:moveTo>
                    <a:pt x="1167997" y="0"/>
                  </a:moveTo>
                  <a:lnTo>
                    <a:pt x="2336800" y="1168738"/>
                  </a:lnTo>
                  <a:lnTo>
                    <a:pt x="1867185" y="1168738"/>
                  </a:lnTo>
                  <a:lnTo>
                    <a:pt x="1867185" y="2449513"/>
                  </a:lnTo>
                  <a:lnTo>
                    <a:pt x="469616" y="2449513"/>
                  </a:lnTo>
                  <a:lnTo>
                    <a:pt x="469616" y="1168738"/>
                  </a:lnTo>
                  <a:lnTo>
                    <a:pt x="0" y="1168738"/>
                  </a:lnTo>
                  <a:lnTo>
                    <a:pt x="1167997" y="0"/>
                  </a:lnTo>
                  <a:close/>
                </a:path>
              </a:pathLst>
            </a:custGeom>
            <a:solidFill>
              <a:sysClr val="window" lastClr="FFFFFF">
                <a:lumMod val="75000"/>
              </a:sysClr>
            </a:solidFill>
            <a:ln>
              <a:noFill/>
            </a:ln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721942" y="3476943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9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3</a:t>
              </a:r>
              <a:endParaRPr kumimoji="0" lang="zh-CN" altLang="en-US" sz="19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578736" y="4422387"/>
              <a:ext cx="646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拓展部</a:t>
              </a: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4129844" y="2481499"/>
            <a:ext cx="1989232" cy="1897976"/>
            <a:chOff x="3901902" y="2344244"/>
            <a:chExt cx="1879438" cy="1792996"/>
          </a:xfrm>
        </p:grpSpPr>
        <p:sp>
          <p:nvSpPr>
            <p:cNvPr id="60" name="Freeform 7"/>
            <p:cNvSpPr>
              <a:spLocks/>
            </p:cNvSpPr>
            <p:nvPr/>
          </p:nvSpPr>
          <p:spPr bwMode="auto">
            <a:xfrm>
              <a:off x="3901902" y="2344244"/>
              <a:ext cx="1879438" cy="1792996"/>
            </a:xfrm>
            <a:custGeom>
              <a:avLst/>
              <a:gdLst>
                <a:gd name="T0" fmla="*/ 893762 w 2449513"/>
                <a:gd name="T1" fmla="*/ 617538 h 2336800"/>
                <a:gd name="T2" fmla="*/ 893762 w 2449513"/>
                <a:gd name="T3" fmla="*/ 1735138 h 2336800"/>
                <a:gd name="T4" fmla="*/ 2320925 w 2449513"/>
                <a:gd name="T5" fmla="*/ 1735138 h 2336800"/>
                <a:gd name="T6" fmla="*/ 2320925 w 2449513"/>
                <a:gd name="T7" fmla="*/ 617538 h 2336800"/>
                <a:gd name="T8" fmla="*/ 893762 w 2449513"/>
                <a:gd name="T9" fmla="*/ 617538 h 2336800"/>
                <a:gd name="T10" fmla="*/ 1168738 w 2449513"/>
                <a:gd name="T11" fmla="*/ 0 h 2336800"/>
                <a:gd name="T12" fmla="*/ 1168738 w 2449513"/>
                <a:gd name="T13" fmla="*/ 469616 h 2336800"/>
                <a:gd name="T14" fmla="*/ 2449513 w 2449513"/>
                <a:gd name="T15" fmla="*/ 469616 h 2336800"/>
                <a:gd name="T16" fmla="*/ 2449513 w 2449513"/>
                <a:gd name="T17" fmla="*/ 1867185 h 2336800"/>
                <a:gd name="T18" fmla="*/ 1168738 w 2449513"/>
                <a:gd name="T19" fmla="*/ 1867185 h 2336800"/>
                <a:gd name="T20" fmla="*/ 1168738 w 2449513"/>
                <a:gd name="T21" fmla="*/ 2336800 h 2336800"/>
                <a:gd name="T22" fmla="*/ 0 w 2449513"/>
                <a:gd name="T23" fmla="*/ 1167997 h 2336800"/>
                <a:gd name="T24" fmla="*/ 1168738 w 2449513"/>
                <a:gd name="T25" fmla="*/ 0 h 2336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9513" h="2336800">
                  <a:moveTo>
                    <a:pt x="893762" y="617538"/>
                  </a:moveTo>
                  <a:lnTo>
                    <a:pt x="893762" y="1735138"/>
                  </a:lnTo>
                  <a:lnTo>
                    <a:pt x="2320925" y="1735138"/>
                  </a:lnTo>
                  <a:lnTo>
                    <a:pt x="2320925" y="617538"/>
                  </a:lnTo>
                  <a:lnTo>
                    <a:pt x="893762" y="617538"/>
                  </a:lnTo>
                  <a:close/>
                  <a:moveTo>
                    <a:pt x="1168738" y="0"/>
                  </a:moveTo>
                  <a:lnTo>
                    <a:pt x="1168738" y="469616"/>
                  </a:lnTo>
                  <a:lnTo>
                    <a:pt x="2449513" y="469616"/>
                  </a:lnTo>
                  <a:lnTo>
                    <a:pt x="2449513" y="1867185"/>
                  </a:lnTo>
                  <a:lnTo>
                    <a:pt x="1168738" y="1867185"/>
                  </a:lnTo>
                  <a:lnTo>
                    <a:pt x="1168738" y="2336800"/>
                  </a:lnTo>
                  <a:lnTo>
                    <a:pt x="0" y="1167997"/>
                  </a:lnTo>
                  <a:lnTo>
                    <a:pt x="1168738" y="0"/>
                  </a:lnTo>
                  <a:close/>
                </a:path>
              </a:pathLst>
            </a:custGeom>
            <a:solidFill>
              <a:sysClr val="window" lastClr="FFFFFF">
                <a:lumMod val="50000"/>
              </a:sysClr>
            </a:solidFill>
            <a:ln>
              <a:noFill/>
            </a:ln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140830" y="3034466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9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4</a:t>
              </a:r>
              <a:endParaRPr kumimoji="0" lang="zh-CN" altLang="en-US" sz="19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844791" y="3080632"/>
              <a:ext cx="646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研发部</a:t>
              </a: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2096255" y="2481499"/>
            <a:ext cx="1987845" cy="1897976"/>
            <a:chOff x="1980554" y="2344244"/>
            <a:chExt cx="1878128" cy="1792996"/>
          </a:xfrm>
        </p:grpSpPr>
        <p:sp>
          <p:nvSpPr>
            <p:cNvPr id="64" name="Freeform 5"/>
            <p:cNvSpPr>
              <a:spLocks/>
            </p:cNvSpPr>
            <p:nvPr/>
          </p:nvSpPr>
          <p:spPr bwMode="auto">
            <a:xfrm>
              <a:off x="1980554" y="2344244"/>
              <a:ext cx="1878128" cy="1792996"/>
            </a:xfrm>
            <a:custGeom>
              <a:avLst/>
              <a:gdLst>
                <a:gd name="T0" fmla="*/ 128588 w 2447925"/>
                <a:gd name="T1" fmla="*/ 617538 h 2336800"/>
                <a:gd name="T2" fmla="*/ 128588 w 2447925"/>
                <a:gd name="T3" fmla="*/ 1735138 h 2336800"/>
                <a:gd name="T4" fmla="*/ 1555751 w 2447925"/>
                <a:gd name="T5" fmla="*/ 1735138 h 2336800"/>
                <a:gd name="T6" fmla="*/ 1555751 w 2447925"/>
                <a:gd name="T7" fmla="*/ 617538 h 2336800"/>
                <a:gd name="T8" fmla="*/ 128588 w 2447925"/>
                <a:gd name="T9" fmla="*/ 617538 h 2336800"/>
                <a:gd name="T10" fmla="*/ 1279945 w 2447925"/>
                <a:gd name="T11" fmla="*/ 0 h 2336800"/>
                <a:gd name="T12" fmla="*/ 2447925 w 2447925"/>
                <a:gd name="T13" fmla="*/ 1167997 h 2336800"/>
                <a:gd name="T14" fmla="*/ 1279945 w 2447925"/>
                <a:gd name="T15" fmla="*/ 2336800 h 2336800"/>
                <a:gd name="T16" fmla="*/ 1279945 w 2447925"/>
                <a:gd name="T17" fmla="*/ 1867185 h 2336800"/>
                <a:gd name="T18" fmla="*/ 0 w 2447925"/>
                <a:gd name="T19" fmla="*/ 1867185 h 2336800"/>
                <a:gd name="T20" fmla="*/ 0 w 2447925"/>
                <a:gd name="T21" fmla="*/ 469616 h 2336800"/>
                <a:gd name="T22" fmla="*/ 1279945 w 2447925"/>
                <a:gd name="T23" fmla="*/ 469616 h 2336800"/>
                <a:gd name="T24" fmla="*/ 1279945 w 2447925"/>
                <a:gd name="T25" fmla="*/ 0 h 2336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7925" h="2336800">
                  <a:moveTo>
                    <a:pt x="128588" y="617538"/>
                  </a:moveTo>
                  <a:lnTo>
                    <a:pt x="128588" y="1735138"/>
                  </a:lnTo>
                  <a:lnTo>
                    <a:pt x="1555751" y="1735138"/>
                  </a:lnTo>
                  <a:lnTo>
                    <a:pt x="1555751" y="617538"/>
                  </a:lnTo>
                  <a:lnTo>
                    <a:pt x="128588" y="617538"/>
                  </a:lnTo>
                  <a:close/>
                  <a:moveTo>
                    <a:pt x="1279945" y="0"/>
                  </a:moveTo>
                  <a:lnTo>
                    <a:pt x="2447925" y="1167997"/>
                  </a:lnTo>
                  <a:lnTo>
                    <a:pt x="1279945" y="2336800"/>
                  </a:lnTo>
                  <a:lnTo>
                    <a:pt x="1279945" y="1867185"/>
                  </a:lnTo>
                  <a:lnTo>
                    <a:pt x="0" y="1867185"/>
                  </a:lnTo>
                  <a:lnTo>
                    <a:pt x="0" y="469616"/>
                  </a:lnTo>
                  <a:lnTo>
                    <a:pt x="1279945" y="469616"/>
                  </a:lnTo>
                  <a:lnTo>
                    <a:pt x="1279945" y="0"/>
                  </a:lnTo>
                  <a:close/>
                </a:path>
              </a:pathLst>
            </a:custGeom>
            <a:solidFill>
              <a:sysClr val="window" lastClr="FFFFFF">
                <a:lumMod val="50000"/>
              </a:sysClr>
            </a:solidFill>
            <a:ln>
              <a:noFill/>
            </a:ln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273427" y="3034466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9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2</a:t>
              </a:r>
              <a:endParaRPr kumimoji="0" lang="zh-CN" altLang="en-US" sz="19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314323" y="3080632"/>
              <a:ext cx="646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市场部</a:t>
              </a:r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6796509" y="2496419"/>
            <a:ext cx="3366957" cy="2942274"/>
            <a:chOff x="6421382" y="2358338"/>
            <a:chExt cx="3181121" cy="2779533"/>
          </a:xfrm>
        </p:grpSpPr>
        <p:sp>
          <p:nvSpPr>
            <p:cNvPr id="68" name="矩形 67"/>
            <p:cNvSpPr/>
            <p:nvPr/>
          </p:nvSpPr>
          <p:spPr>
            <a:xfrm>
              <a:off x="6641299" y="2602343"/>
              <a:ext cx="2961204" cy="3052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67801">
                <a:lnSpc>
                  <a:spcPct val="150000"/>
                </a:lnSpc>
              </a:pPr>
              <a:r>
                <a:rPr lang="zh-CN" altLang="en-US" sz="1000" dirty="0">
                  <a:solidFill>
                    <a:prstClr val="white"/>
                  </a:solidFill>
                  <a:latin typeface="微软雅黑" pitchFamily="34" charset="-122"/>
                </a:rPr>
                <a:t>童年的我只知道时光流，只知道专注看好自己的路，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421382" y="2358338"/>
              <a:ext cx="10086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67801"/>
              <a:r>
                <a:rPr lang="en-US" altLang="zh-CN" sz="1500" b="1" dirty="0">
                  <a:solidFill>
                    <a:prstClr val="white"/>
                  </a:solidFill>
                  <a:latin typeface="微软雅黑" pitchFamily="34" charset="-122"/>
                </a:rPr>
                <a:t>1</a:t>
              </a:r>
              <a:r>
                <a:rPr lang="zh-CN" altLang="en-US" sz="1500" b="1" dirty="0">
                  <a:solidFill>
                    <a:prstClr val="white"/>
                  </a:solidFill>
                  <a:latin typeface="微软雅黑" pitchFamily="34" charset="-122"/>
                </a:rPr>
                <a:t>、业务部</a:t>
              </a:r>
            </a:p>
          </p:txBody>
        </p:sp>
        <p:sp>
          <p:nvSpPr>
            <p:cNvPr id="70" name="矩形 69"/>
            <p:cNvSpPr/>
            <p:nvPr/>
          </p:nvSpPr>
          <p:spPr>
            <a:xfrm>
              <a:off x="6641300" y="3360568"/>
              <a:ext cx="2961203" cy="3052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67801">
                <a:lnSpc>
                  <a:spcPct val="150000"/>
                </a:lnSpc>
              </a:pPr>
              <a:r>
                <a:rPr lang="zh-CN" altLang="en-US" sz="1000" dirty="0">
                  <a:solidFill>
                    <a:prstClr val="white"/>
                  </a:solidFill>
                  <a:latin typeface="微软雅黑" pitchFamily="34" charset="-122"/>
                </a:rPr>
                <a:t>童年的我只知道时光流，只知道专注看好自己的路，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421382" y="3116563"/>
              <a:ext cx="101341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67801"/>
              <a:r>
                <a:rPr lang="en-US" altLang="zh-CN" sz="1500" b="1" dirty="0">
                  <a:solidFill>
                    <a:prstClr val="white"/>
                  </a:solidFill>
                  <a:latin typeface="微软雅黑" pitchFamily="34" charset="-122"/>
                </a:rPr>
                <a:t>2</a:t>
              </a:r>
              <a:r>
                <a:rPr lang="zh-CN" altLang="en-US" sz="1500" b="1" dirty="0">
                  <a:solidFill>
                    <a:prstClr val="white"/>
                  </a:solidFill>
                  <a:latin typeface="微软雅黑" pitchFamily="34" charset="-122"/>
                </a:rPr>
                <a:t>、市场部</a:t>
              </a:r>
            </a:p>
          </p:txBody>
        </p:sp>
        <p:sp>
          <p:nvSpPr>
            <p:cNvPr id="72" name="矩形 71"/>
            <p:cNvSpPr/>
            <p:nvPr/>
          </p:nvSpPr>
          <p:spPr>
            <a:xfrm>
              <a:off x="6641300" y="4074356"/>
              <a:ext cx="2961203" cy="3052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67801">
                <a:lnSpc>
                  <a:spcPct val="150000"/>
                </a:lnSpc>
              </a:pPr>
              <a:r>
                <a:rPr lang="zh-CN" altLang="en-US" sz="1000" dirty="0">
                  <a:solidFill>
                    <a:prstClr val="white"/>
                  </a:solidFill>
                  <a:latin typeface="微软雅黑" pitchFamily="34" charset="-122"/>
                </a:rPr>
                <a:t>童年的我只知道时光流，只知道专注看好自己的路，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421382" y="3830351"/>
              <a:ext cx="101341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67801"/>
              <a:r>
                <a:rPr lang="en-US" altLang="zh-CN" sz="1500" b="1" dirty="0">
                  <a:solidFill>
                    <a:prstClr val="white"/>
                  </a:solidFill>
                  <a:latin typeface="微软雅黑" pitchFamily="34" charset="-122"/>
                </a:rPr>
                <a:t>3</a:t>
              </a:r>
              <a:r>
                <a:rPr lang="zh-CN" altLang="en-US" sz="1500" b="1" dirty="0">
                  <a:solidFill>
                    <a:prstClr val="white"/>
                  </a:solidFill>
                  <a:latin typeface="微软雅黑" pitchFamily="34" charset="-122"/>
                </a:rPr>
                <a:t>、拓展部</a:t>
              </a:r>
            </a:p>
          </p:txBody>
        </p:sp>
        <p:sp>
          <p:nvSpPr>
            <p:cNvPr id="74" name="矩形 73"/>
            <p:cNvSpPr/>
            <p:nvPr/>
          </p:nvSpPr>
          <p:spPr>
            <a:xfrm>
              <a:off x="6641300" y="4832581"/>
              <a:ext cx="2961203" cy="3052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67801">
                <a:lnSpc>
                  <a:spcPct val="150000"/>
                </a:lnSpc>
              </a:pPr>
              <a:r>
                <a:rPr lang="zh-CN" altLang="en-US" sz="1000" dirty="0">
                  <a:solidFill>
                    <a:prstClr val="white"/>
                  </a:solidFill>
                  <a:latin typeface="微软雅黑" pitchFamily="34" charset="-122"/>
                </a:rPr>
                <a:t>童年的我只知道时光流，只知道专注看好自己的路，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21382" y="4588576"/>
              <a:ext cx="101341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67801"/>
              <a:r>
                <a:rPr lang="en-US" altLang="zh-CN" sz="1500" b="1" dirty="0">
                  <a:solidFill>
                    <a:prstClr val="white"/>
                  </a:solidFill>
                  <a:latin typeface="微软雅黑" pitchFamily="34" charset="-122"/>
                </a:rPr>
                <a:t>4</a:t>
              </a:r>
              <a:r>
                <a:rPr lang="zh-CN" altLang="en-US" sz="1500" b="1" dirty="0">
                  <a:solidFill>
                    <a:prstClr val="white"/>
                  </a:solidFill>
                  <a:latin typeface="微软雅黑" pitchFamily="34" charset="-122"/>
                </a:rPr>
                <a:t>、研发部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60018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eelOff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16804" y="1996373"/>
            <a:ext cx="12178372" cy="2866844"/>
            <a:chOff x="15876" y="1885950"/>
            <a:chExt cx="11506199" cy="2708275"/>
          </a:xfrm>
        </p:grpSpPr>
        <p:grpSp>
          <p:nvGrpSpPr>
            <p:cNvPr id="24" name="组合 23"/>
            <p:cNvGrpSpPr/>
            <p:nvPr/>
          </p:nvGrpSpPr>
          <p:grpSpPr>
            <a:xfrm>
              <a:off x="15876" y="1885950"/>
              <a:ext cx="1354138" cy="2708275"/>
              <a:chOff x="15876" y="1897063"/>
              <a:chExt cx="1354138" cy="2708275"/>
            </a:xfrm>
          </p:grpSpPr>
          <p:sp>
            <p:nvSpPr>
              <p:cNvPr id="29" name="Freeform 16"/>
              <p:cNvSpPr>
                <a:spLocks/>
              </p:cNvSpPr>
              <p:nvPr/>
            </p:nvSpPr>
            <p:spPr bwMode="auto">
              <a:xfrm>
                <a:off x="15876" y="1897063"/>
                <a:ext cx="1354138" cy="2708275"/>
              </a:xfrm>
              <a:custGeom>
                <a:avLst/>
                <a:gdLst>
                  <a:gd name="T0" fmla="*/ 0 w 3744"/>
                  <a:gd name="T1" fmla="*/ 0 h 7488"/>
                  <a:gd name="T2" fmla="*/ 3744 w 3744"/>
                  <a:gd name="T3" fmla="*/ 3744 h 7488"/>
                  <a:gd name="T4" fmla="*/ 0 w 3744"/>
                  <a:gd name="T5" fmla="*/ 7488 h 7488"/>
                  <a:gd name="T6" fmla="*/ 0 w 3744"/>
                  <a:gd name="T7" fmla="*/ 0 h 7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44" h="7488">
                    <a:moveTo>
                      <a:pt x="0" y="0"/>
                    </a:moveTo>
                    <a:cubicBezTo>
                      <a:pt x="2068" y="0"/>
                      <a:pt x="3744" y="1676"/>
                      <a:pt x="3744" y="3744"/>
                    </a:cubicBezTo>
                    <a:cubicBezTo>
                      <a:pt x="3744" y="5812"/>
                      <a:pt x="2068" y="7488"/>
                      <a:pt x="0" y="748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30" name="Freeform 17"/>
              <p:cNvSpPr>
                <a:spLocks/>
              </p:cNvSpPr>
              <p:nvPr/>
            </p:nvSpPr>
            <p:spPr bwMode="auto">
              <a:xfrm>
                <a:off x="15876" y="1930400"/>
                <a:ext cx="1320800" cy="2641600"/>
              </a:xfrm>
              <a:custGeom>
                <a:avLst/>
                <a:gdLst>
                  <a:gd name="T0" fmla="*/ 0 w 3651"/>
                  <a:gd name="T1" fmla="*/ 0 h 7302"/>
                  <a:gd name="T2" fmla="*/ 3651 w 3651"/>
                  <a:gd name="T3" fmla="*/ 3651 h 7302"/>
                  <a:gd name="T4" fmla="*/ 0 w 3651"/>
                  <a:gd name="T5" fmla="*/ 7302 h 7302"/>
                  <a:gd name="T6" fmla="*/ 0 w 3651"/>
                  <a:gd name="T7" fmla="*/ 0 h 7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51" h="7302">
                    <a:moveTo>
                      <a:pt x="0" y="0"/>
                    </a:moveTo>
                    <a:cubicBezTo>
                      <a:pt x="2017" y="0"/>
                      <a:pt x="3651" y="1634"/>
                      <a:pt x="3651" y="3651"/>
                    </a:cubicBezTo>
                    <a:cubicBezTo>
                      <a:pt x="3651" y="5668"/>
                      <a:pt x="2017" y="7302"/>
                      <a:pt x="0" y="730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323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31" name="Freeform 18"/>
              <p:cNvSpPr>
                <a:spLocks/>
              </p:cNvSpPr>
              <p:nvPr/>
            </p:nvSpPr>
            <p:spPr bwMode="auto">
              <a:xfrm>
                <a:off x="547688" y="3171825"/>
                <a:ext cx="93663" cy="158750"/>
              </a:xfrm>
              <a:custGeom>
                <a:avLst/>
                <a:gdLst>
                  <a:gd name="T0" fmla="*/ 219 w 258"/>
                  <a:gd name="T1" fmla="*/ 0 h 438"/>
                  <a:gd name="T2" fmla="*/ 0 w 258"/>
                  <a:gd name="T3" fmla="*/ 219 h 438"/>
                  <a:gd name="T4" fmla="*/ 219 w 258"/>
                  <a:gd name="T5" fmla="*/ 438 h 438"/>
                  <a:gd name="T6" fmla="*/ 258 w 258"/>
                  <a:gd name="T7" fmla="*/ 399 h 438"/>
                  <a:gd name="T8" fmla="*/ 78 w 258"/>
                  <a:gd name="T9" fmla="*/ 219 h 438"/>
                  <a:gd name="T10" fmla="*/ 258 w 258"/>
                  <a:gd name="T11" fmla="*/ 39 h 438"/>
                  <a:gd name="T12" fmla="*/ 219 w 258"/>
                  <a:gd name="T13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8" h="438">
                    <a:moveTo>
                      <a:pt x="219" y="0"/>
                    </a:moveTo>
                    <a:lnTo>
                      <a:pt x="0" y="219"/>
                    </a:lnTo>
                    <a:lnTo>
                      <a:pt x="219" y="438"/>
                    </a:lnTo>
                    <a:lnTo>
                      <a:pt x="258" y="399"/>
                    </a:lnTo>
                    <a:lnTo>
                      <a:pt x="78" y="219"/>
                    </a:lnTo>
                    <a:lnTo>
                      <a:pt x="258" y="39"/>
                    </a:lnTo>
                    <a:lnTo>
                      <a:pt x="21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10167937" y="1885950"/>
              <a:ext cx="1354138" cy="2708275"/>
              <a:chOff x="10237788" y="1897063"/>
              <a:chExt cx="1354138" cy="2708275"/>
            </a:xfrm>
          </p:grpSpPr>
          <p:sp>
            <p:nvSpPr>
              <p:cNvPr id="26" name="Freeform 19"/>
              <p:cNvSpPr>
                <a:spLocks/>
              </p:cNvSpPr>
              <p:nvPr/>
            </p:nvSpPr>
            <p:spPr bwMode="auto">
              <a:xfrm>
                <a:off x="10237788" y="1897063"/>
                <a:ext cx="1354138" cy="2708275"/>
              </a:xfrm>
              <a:custGeom>
                <a:avLst/>
                <a:gdLst>
                  <a:gd name="T0" fmla="*/ 3744 w 3744"/>
                  <a:gd name="T1" fmla="*/ 0 h 7488"/>
                  <a:gd name="T2" fmla="*/ 0 w 3744"/>
                  <a:gd name="T3" fmla="*/ 3744 h 7488"/>
                  <a:gd name="T4" fmla="*/ 3744 w 3744"/>
                  <a:gd name="T5" fmla="*/ 7488 h 7488"/>
                  <a:gd name="T6" fmla="*/ 3744 w 3744"/>
                  <a:gd name="T7" fmla="*/ 0 h 7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44" h="7488">
                    <a:moveTo>
                      <a:pt x="3744" y="0"/>
                    </a:moveTo>
                    <a:cubicBezTo>
                      <a:pt x="1676" y="0"/>
                      <a:pt x="0" y="1676"/>
                      <a:pt x="0" y="3744"/>
                    </a:cubicBezTo>
                    <a:cubicBezTo>
                      <a:pt x="0" y="5812"/>
                      <a:pt x="1676" y="7488"/>
                      <a:pt x="3744" y="7488"/>
                    </a:cubicBezTo>
                    <a:lnTo>
                      <a:pt x="3744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27" name="Freeform 20"/>
              <p:cNvSpPr>
                <a:spLocks/>
              </p:cNvSpPr>
              <p:nvPr/>
            </p:nvSpPr>
            <p:spPr bwMode="auto">
              <a:xfrm>
                <a:off x="10271126" y="1930400"/>
                <a:ext cx="1320800" cy="2641600"/>
              </a:xfrm>
              <a:custGeom>
                <a:avLst/>
                <a:gdLst>
                  <a:gd name="T0" fmla="*/ 3651 w 3651"/>
                  <a:gd name="T1" fmla="*/ 0 h 7302"/>
                  <a:gd name="T2" fmla="*/ 0 w 3651"/>
                  <a:gd name="T3" fmla="*/ 3651 h 7302"/>
                  <a:gd name="T4" fmla="*/ 3651 w 3651"/>
                  <a:gd name="T5" fmla="*/ 7302 h 7302"/>
                  <a:gd name="T6" fmla="*/ 3651 w 3651"/>
                  <a:gd name="T7" fmla="*/ 0 h 7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51" h="7302">
                    <a:moveTo>
                      <a:pt x="3651" y="0"/>
                    </a:moveTo>
                    <a:cubicBezTo>
                      <a:pt x="1635" y="0"/>
                      <a:pt x="0" y="1634"/>
                      <a:pt x="0" y="3651"/>
                    </a:cubicBezTo>
                    <a:cubicBezTo>
                      <a:pt x="0" y="5668"/>
                      <a:pt x="1635" y="7302"/>
                      <a:pt x="3651" y="7302"/>
                    </a:cubicBezTo>
                    <a:lnTo>
                      <a:pt x="3651" y="0"/>
                    </a:lnTo>
                    <a:close/>
                  </a:path>
                </a:pathLst>
              </a:custGeom>
              <a:solidFill>
                <a:srgbClr val="2323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28" name="Freeform 21"/>
              <p:cNvSpPr>
                <a:spLocks/>
              </p:cNvSpPr>
              <p:nvPr/>
            </p:nvSpPr>
            <p:spPr bwMode="auto">
              <a:xfrm>
                <a:off x="10966451" y="3171825"/>
                <a:ext cx="93663" cy="158750"/>
              </a:xfrm>
              <a:custGeom>
                <a:avLst/>
                <a:gdLst>
                  <a:gd name="T0" fmla="*/ 39 w 259"/>
                  <a:gd name="T1" fmla="*/ 0 h 438"/>
                  <a:gd name="T2" fmla="*/ 259 w 259"/>
                  <a:gd name="T3" fmla="*/ 219 h 438"/>
                  <a:gd name="T4" fmla="*/ 39 w 259"/>
                  <a:gd name="T5" fmla="*/ 438 h 438"/>
                  <a:gd name="T6" fmla="*/ 0 w 259"/>
                  <a:gd name="T7" fmla="*/ 399 h 438"/>
                  <a:gd name="T8" fmla="*/ 181 w 259"/>
                  <a:gd name="T9" fmla="*/ 219 h 438"/>
                  <a:gd name="T10" fmla="*/ 0 w 259"/>
                  <a:gd name="T11" fmla="*/ 39 h 438"/>
                  <a:gd name="T12" fmla="*/ 39 w 259"/>
                  <a:gd name="T13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9" h="438">
                    <a:moveTo>
                      <a:pt x="39" y="0"/>
                    </a:moveTo>
                    <a:lnTo>
                      <a:pt x="259" y="219"/>
                    </a:lnTo>
                    <a:lnTo>
                      <a:pt x="39" y="438"/>
                    </a:lnTo>
                    <a:lnTo>
                      <a:pt x="0" y="399"/>
                    </a:lnTo>
                    <a:lnTo>
                      <a:pt x="181" y="219"/>
                    </a:lnTo>
                    <a:lnTo>
                      <a:pt x="0" y="39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</p:grpSp>
      </p:grpSp>
      <p:grpSp>
        <p:nvGrpSpPr>
          <p:cNvPr id="32" name="组合 31"/>
          <p:cNvGrpSpPr/>
          <p:nvPr/>
        </p:nvGrpSpPr>
        <p:grpSpPr>
          <a:xfrm>
            <a:off x="7199451" y="2265853"/>
            <a:ext cx="2224027" cy="602179"/>
            <a:chOff x="7561267" y="1619880"/>
            <a:chExt cx="2101274" cy="568872"/>
          </a:xfrm>
        </p:grpSpPr>
        <p:sp>
          <p:nvSpPr>
            <p:cNvPr id="33" name="TextBox 32"/>
            <p:cNvSpPr txBox="1"/>
            <p:nvPr/>
          </p:nvSpPr>
          <p:spPr>
            <a:xfrm>
              <a:off x="7852722" y="1704261"/>
              <a:ext cx="151836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100" b="0" i="0" u="none" strike="noStrike" kern="0" cap="none" spc="635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管理制度</a:t>
              </a:r>
              <a:endParaRPr kumimoji="0" lang="zh-CN" altLang="en-US" sz="1400" b="0" i="0" u="none" strike="noStrike" kern="0" cap="none" spc="635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7561267" y="1619880"/>
              <a:ext cx="2101274" cy="568872"/>
            </a:xfrm>
            <a:prstGeom prst="rect">
              <a:avLst/>
            </a:prstGeom>
            <a:noFill/>
            <a:ln w="28575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</p:grpSp>
      <p:sp>
        <p:nvSpPr>
          <p:cNvPr id="35" name="矩形 34"/>
          <p:cNvSpPr/>
          <p:nvPr/>
        </p:nvSpPr>
        <p:spPr>
          <a:xfrm>
            <a:off x="6482496" y="3513816"/>
            <a:ext cx="3657938" cy="790222"/>
          </a:xfrm>
          <a:prstGeom prst="rect">
            <a:avLst/>
          </a:prstGeom>
        </p:spPr>
        <p:txBody>
          <a:bodyPr wrap="none" lIns="96780" tIns="48390" rIns="96780" bIns="48390">
            <a:spAutoFit/>
          </a:bodyPr>
          <a:lstStyle/>
          <a:p>
            <a:pPr algn="ctr" defTabSz="967801">
              <a:lnSpc>
                <a:spcPct val="150000"/>
              </a:lnSpc>
            </a:pPr>
            <a:r>
              <a:rPr lang="zh-CN" altLang="en-US" sz="1000" dirty="0">
                <a:solidFill>
                  <a:prstClr val="white"/>
                </a:solidFill>
                <a:latin typeface="微软雅黑" pitchFamily="34" charset="-122"/>
              </a:rPr>
              <a:t>不记得童年的时光如何流过，不想记得青春的轮廓，</a:t>
            </a:r>
          </a:p>
          <a:p>
            <a:pPr algn="ctr" defTabSz="967801">
              <a:lnSpc>
                <a:spcPct val="150000"/>
              </a:lnSpc>
            </a:pPr>
            <a:r>
              <a:rPr lang="zh-CN" altLang="en-US" sz="1000" dirty="0">
                <a:solidFill>
                  <a:prstClr val="white"/>
                </a:solidFill>
                <a:latin typeface="微软雅黑" pitchFamily="34" charset="-122"/>
              </a:rPr>
              <a:t>童年的我只知道时光流，青春的我只知道专注看好自己的路，</a:t>
            </a:r>
          </a:p>
          <a:p>
            <a:pPr algn="ctr" defTabSz="967801">
              <a:lnSpc>
                <a:spcPct val="150000"/>
              </a:lnSpc>
            </a:pPr>
            <a:r>
              <a:rPr lang="zh-CN" altLang="en-US" sz="1000" dirty="0">
                <a:solidFill>
                  <a:prstClr val="white"/>
                </a:solidFill>
                <a:latin typeface="微软雅黑" pitchFamily="34" charset="-122"/>
              </a:rPr>
              <a:t>当童年没有记忆，当青春过后，我才知道平平淡淡才是真，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1524636" y="1333598"/>
            <a:ext cx="4303908" cy="3920882"/>
            <a:chOff x="1440485" y="1259834"/>
            <a:chExt cx="4066358" cy="3704013"/>
          </a:xfrm>
        </p:grpSpPr>
        <p:graphicFrame>
          <p:nvGraphicFramePr>
            <p:cNvPr id="37" name="图示 36"/>
            <p:cNvGraphicFramePr/>
            <p:nvPr>
              <p:extLst>
                <p:ext uri="{D42A27DB-BD31-4B8C-83A1-F6EECF244321}">
                  <p14:modId xmlns:p14="http://schemas.microsoft.com/office/powerpoint/2010/main" val="4150929985"/>
                </p:ext>
              </p:extLst>
            </p:nvPr>
          </p:nvGraphicFramePr>
          <p:xfrm>
            <a:off x="1440485" y="1259834"/>
            <a:ext cx="4066358" cy="370401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38" name="KSO_Shape"/>
            <p:cNvSpPr>
              <a:spLocks/>
            </p:cNvSpPr>
            <p:nvPr/>
          </p:nvSpPr>
          <p:spPr bwMode="auto">
            <a:xfrm>
              <a:off x="4134243" y="3972404"/>
              <a:ext cx="329613" cy="366915"/>
            </a:xfrm>
            <a:custGeom>
              <a:avLst/>
              <a:gdLst>
                <a:gd name="T0" fmla="*/ 324081616 w 7313"/>
                <a:gd name="T1" fmla="*/ 0 h 8141"/>
                <a:gd name="T2" fmla="*/ 339365365 w 7313"/>
                <a:gd name="T3" fmla="*/ 6789765 h 8141"/>
                <a:gd name="T4" fmla="*/ 339639393 w 7313"/>
                <a:gd name="T5" fmla="*/ 26009182 h 8141"/>
                <a:gd name="T6" fmla="*/ 326382416 w 7313"/>
                <a:gd name="T7" fmla="*/ 33127484 h 8141"/>
                <a:gd name="T8" fmla="*/ 340954068 w 7313"/>
                <a:gd name="T9" fmla="*/ 36139074 h 8141"/>
                <a:gd name="T10" fmla="*/ 364619402 w 7313"/>
                <a:gd name="T11" fmla="*/ 25187839 h 8141"/>
                <a:gd name="T12" fmla="*/ 386367247 w 7313"/>
                <a:gd name="T13" fmla="*/ 35591512 h 8141"/>
                <a:gd name="T14" fmla="*/ 395296418 w 7313"/>
                <a:gd name="T15" fmla="*/ 52018598 h 8141"/>
                <a:gd name="T16" fmla="*/ 400445838 w 7313"/>
                <a:gd name="T17" fmla="*/ 76604119 h 8141"/>
                <a:gd name="T18" fmla="*/ 386257496 w 7313"/>
                <a:gd name="T19" fmla="*/ 111593547 h 8141"/>
                <a:gd name="T20" fmla="*/ 345555668 w 7313"/>
                <a:gd name="T21" fmla="*/ 148663476 h 8141"/>
                <a:gd name="T22" fmla="*/ 311043908 w 7313"/>
                <a:gd name="T23" fmla="*/ 169525578 h 8141"/>
                <a:gd name="T24" fmla="*/ 317288969 w 7313"/>
                <a:gd name="T25" fmla="*/ 180531569 h 8141"/>
                <a:gd name="T26" fmla="*/ 326053864 w 7313"/>
                <a:gd name="T27" fmla="*/ 197177679 h 8141"/>
                <a:gd name="T28" fmla="*/ 312523094 w 7313"/>
                <a:gd name="T29" fmla="*/ 210154892 h 8141"/>
                <a:gd name="T30" fmla="*/ 284584946 w 7313"/>
                <a:gd name="T31" fmla="*/ 217985025 h 8141"/>
                <a:gd name="T32" fmla="*/ 253798179 w 7313"/>
                <a:gd name="T33" fmla="*/ 242515790 h 8141"/>
                <a:gd name="T34" fmla="*/ 237473548 w 7313"/>
                <a:gd name="T35" fmla="*/ 260530805 h 8141"/>
                <a:gd name="T36" fmla="*/ 245855132 w 7313"/>
                <a:gd name="T37" fmla="*/ 279093147 h 8141"/>
                <a:gd name="T38" fmla="*/ 233091217 w 7313"/>
                <a:gd name="T39" fmla="*/ 290975236 h 8141"/>
                <a:gd name="T40" fmla="*/ 229914045 w 7313"/>
                <a:gd name="T41" fmla="*/ 321529181 h 8141"/>
                <a:gd name="T42" fmla="*/ 254620027 w 7313"/>
                <a:gd name="T43" fmla="*/ 354656899 h 8141"/>
                <a:gd name="T44" fmla="*/ 266069032 w 7313"/>
                <a:gd name="T45" fmla="*/ 365827158 h 8141"/>
                <a:gd name="T46" fmla="*/ 282284147 w 7313"/>
                <a:gd name="T47" fmla="*/ 389974630 h 8141"/>
                <a:gd name="T48" fmla="*/ 284913498 w 7313"/>
                <a:gd name="T49" fmla="*/ 407441849 h 8141"/>
                <a:gd name="T50" fmla="*/ 290720256 w 7313"/>
                <a:gd name="T51" fmla="*/ 422061981 h 8141"/>
                <a:gd name="T52" fmla="*/ 274340866 w 7313"/>
                <a:gd name="T53" fmla="*/ 434984438 h 8141"/>
                <a:gd name="T54" fmla="*/ 211014586 w 7313"/>
                <a:gd name="T55" fmla="*/ 445552379 h 8141"/>
                <a:gd name="T56" fmla="*/ 137499219 w 7313"/>
                <a:gd name="T57" fmla="*/ 438324565 h 8141"/>
                <a:gd name="T58" fmla="*/ 111423568 w 7313"/>
                <a:gd name="T59" fmla="*/ 425894913 h 8141"/>
                <a:gd name="T60" fmla="*/ 115751374 w 7313"/>
                <a:gd name="T61" fmla="*/ 407551362 h 8141"/>
                <a:gd name="T62" fmla="*/ 118654753 w 7313"/>
                <a:gd name="T63" fmla="*/ 389810362 h 8141"/>
                <a:gd name="T64" fmla="*/ 134650599 w 7313"/>
                <a:gd name="T65" fmla="*/ 365443865 h 8141"/>
                <a:gd name="T66" fmla="*/ 146318873 w 7313"/>
                <a:gd name="T67" fmla="*/ 354383118 h 8141"/>
                <a:gd name="T68" fmla="*/ 170860579 w 7313"/>
                <a:gd name="T69" fmla="*/ 321310156 h 8141"/>
                <a:gd name="T70" fmla="*/ 165984952 w 7313"/>
                <a:gd name="T71" fmla="*/ 290372919 h 8141"/>
                <a:gd name="T72" fmla="*/ 154700223 w 7313"/>
                <a:gd name="T73" fmla="*/ 275479240 h 8141"/>
                <a:gd name="T74" fmla="*/ 165218097 w 7313"/>
                <a:gd name="T75" fmla="*/ 257354713 h 8141"/>
                <a:gd name="T76" fmla="*/ 145004197 w 7313"/>
                <a:gd name="T77" fmla="*/ 241475423 h 8141"/>
                <a:gd name="T78" fmla="*/ 114710492 w 7313"/>
                <a:gd name="T79" fmla="*/ 216287583 h 8141"/>
                <a:gd name="T80" fmla="*/ 88689599 w 7313"/>
                <a:gd name="T81" fmla="*/ 210319160 h 8141"/>
                <a:gd name="T82" fmla="*/ 75158829 w 7313"/>
                <a:gd name="T83" fmla="*/ 199203657 h 8141"/>
                <a:gd name="T84" fmla="*/ 81403890 w 7313"/>
                <a:gd name="T85" fmla="*/ 181900473 h 8141"/>
                <a:gd name="T86" fmla="*/ 92469585 w 7313"/>
                <a:gd name="T87" fmla="*/ 173796559 h 8141"/>
                <a:gd name="T88" fmla="*/ 63545314 w 7313"/>
                <a:gd name="T89" fmla="*/ 152934458 h 8141"/>
                <a:gd name="T90" fmla="*/ 18351404 w 7313"/>
                <a:gd name="T91" fmla="*/ 116904896 h 8141"/>
                <a:gd name="T92" fmla="*/ 602579 w 7313"/>
                <a:gd name="T93" fmla="*/ 79889490 h 8141"/>
                <a:gd name="T94" fmla="*/ 5039902 w 7313"/>
                <a:gd name="T95" fmla="*/ 52675672 h 8141"/>
                <a:gd name="T96" fmla="*/ 12654398 w 7313"/>
                <a:gd name="T97" fmla="*/ 39205653 h 8141"/>
                <a:gd name="T98" fmla="*/ 30896284 w 7313"/>
                <a:gd name="T99" fmla="*/ 25625889 h 8141"/>
                <a:gd name="T100" fmla="*/ 57026460 w 7313"/>
                <a:gd name="T101" fmla="*/ 32744191 h 8141"/>
                <a:gd name="T102" fmla="*/ 78171725 w 7313"/>
                <a:gd name="T103" fmla="*/ 41067363 h 8141"/>
                <a:gd name="T104" fmla="*/ 60751686 w 7313"/>
                <a:gd name="T105" fmla="*/ 25461620 h 8141"/>
                <a:gd name="T106" fmla="*/ 62559424 w 7313"/>
                <a:gd name="T107" fmla="*/ 5366105 h 8141"/>
                <a:gd name="T108" fmla="*/ 53246708 w 7313"/>
                <a:gd name="T109" fmla="*/ 102722814 h 8141"/>
                <a:gd name="T110" fmla="*/ 87046372 w 7313"/>
                <a:gd name="T111" fmla="*/ 132455649 h 8141"/>
                <a:gd name="T112" fmla="*/ 65079258 w 7313"/>
                <a:gd name="T113" fmla="*/ 79287172 h 8141"/>
                <a:gd name="T114" fmla="*/ 51164944 w 7313"/>
                <a:gd name="T115" fmla="*/ 85803156 h 8141"/>
                <a:gd name="T116" fmla="*/ 315042928 w 7313"/>
                <a:gd name="T117" fmla="*/ 102558545 h 8141"/>
                <a:gd name="T118" fmla="*/ 341228096 w 7313"/>
                <a:gd name="T119" fmla="*/ 111319533 h 8141"/>
                <a:gd name="T120" fmla="*/ 350759846 w 7313"/>
                <a:gd name="T121" fmla="*/ 89252795 h 8141"/>
                <a:gd name="T122" fmla="*/ 341611406 w 7313"/>
                <a:gd name="T123" fmla="*/ 79068147 h 814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7313" h="8141">
                  <a:moveTo>
                    <a:pt x="1162" y="79"/>
                  </a:moveTo>
                  <a:lnTo>
                    <a:pt x="1162" y="79"/>
                  </a:lnTo>
                  <a:lnTo>
                    <a:pt x="1173" y="69"/>
                  </a:lnTo>
                  <a:lnTo>
                    <a:pt x="1185" y="60"/>
                  </a:lnTo>
                  <a:lnTo>
                    <a:pt x="1198" y="51"/>
                  </a:lnTo>
                  <a:lnTo>
                    <a:pt x="1211" y="42"/>
                  </a:lnTo>
                  <a:lnTo>
                    <a:pt x="1224" y="35"/>
                  </a:lnTo>
                  <a:lnTo>
                    <a:pt x="1238" y="28"/>
                  </a:lnTo>
                  <a:lnTo>
                    <a:pt x="1252" y="23"/>
                  </a:lnTo>
                  <a:lnTo>
                    <a:pt x="1266" y="17"/>
                  </a:lnTo>
                  <a:lnTo>
                    <a:pt x="1282" y="13"/>
                  </a:lnTo>
                  <a:lnTo>
                    <a:pt x="1296" y="10"/>
                  </a:lnTo>
                  <a:lnTo>
                    <a:pt x="1326" y="4"/>
                  </a:lnTo>
                  <a:lnTo>
                    <a:pt x="1357" y="1"/>
                  </a:lnTo>
                  <a:lnTo>
                    <a:pt x="1388" y="0"/>
                  </a:lnTo>
                  <a:lnTo>
                    <a:pt x="5916" y="0"/>
                  </a:lnTo>
                  <a:lnTo>
                    <a:pt x="5936" y="0"/>
                  </a:lnTo>
                  <a:lnTo>
                    <a:pt x="5954" y="0"/>
                  </a:lnTo>
                  <a:lnTo>
                    <a:pt x="5973" y="2"/>
                  </a:lnTo>
                  <a:lnTo>
                    <a:pt x="5992" y="4"/>
                  </a:lnTo>
                  <a:lnTo>
                    <a:pt x="6011" y="8"/>
                  </a:lnTo>
                  <a:lnTo>
                    <a:pt x="6029" y="13"/>
                  </a:lnTo>
                  <a:lnTo>
                    <a:pt x="6048" y="18"/>
                  </a:lnTo>
                  <a:lnTo>
                    <a:pt x="6065" y="25"/>
                  </a:lnTo>
                  <a:lnTo>
                    <a:pt x="6083" y="31"/>
                  </a:lnTo>
                  <a:lnTo>
                    <a:pt x="6099" y="40"/>
                  </a:lnTo>
                  <a:lnTo>
                    <a:pt x="6115" y="50"/>
                  </a:lnTo>
                  <a:lnTo>
                    <a:pt x="6132" y="61"/>
                  </a:lnTo>
                  <a:lnTo>
                    <a:pt x="6146" y="72"/>
                  </a:lnTo>
                  <a:lnTo>
                    <a:pt x="6160" y="85"/>
                  </a:lnTo>
                  <a:lnTo>
                    <a:pt x="6173" y="99"/>
                  </a:lnTo>
                  <a:lnTo>
                    <a:pt x="6186" y="113"/>
                  </a:lnTo>
                  <a:lnTo>
                    <a:pt x="6195" y="124"/>
                  </a:lnTo>
                  <a:lnTo>
                    <a:pt x="6202" y="136"/>
                  </a:lnTo>
                  <a:lnTo>
                    <a:pt x="6210" y="148"/>
                  </a:lnTo>
                  <a:lnTo>
                    <a:pt x="6216" y="160"/>
                  </a:lnTo>
                  <a:lnTo>
                    <a:pt x="6223" y="172"/>
                  </a:lnTo>
                  <a:lnTo>
                    <a:pt x="6228" y="185"/>
                  </a:lnTo>
                  <a:lnTo>
                    <a:pt x="6238" y="211"/>
                  </a:lnTo>
                  <a:lnTo>
                    <a:pt x="6245" y="237"/>
                  </a:lnTo>
                  <a:lnTo>
                    <a:pt x="6249" y="264"/>
                  </a:lnTo>
                  <a:lnTo>
                    <a:pt x="6251" y="292"/>
                  </a:lnTo>
                  <a:lnTo>
                    <a:pt x="6251" y="319"/>
                  </a:lnTo>
                  <a:lnTo>
                    <a:pt x="6249" y="348"/>
                  </a:lnTo>
                  <a:lnTo>
                    <a:pt x="6243" y="375"/>
                  </a:lnTo>
                  <a:lnTo>
                    <a:pt x="6236" y="401"/>
                  </a:lnTo>
                  <a:lnTo>
                    <a:pt x="6226" y="427"/>
                  </a:lnTo>
                  <a:lnTo>
                    <a:pt x="6221" y="439"/>
                  </a:lnTo>
                  <a:lnTo>
                    <a:pt x="6214" y="452"/>
                  </a:lnTo>
                  <a:lnTo>
                    <a:pt x="6208" y="464"/>
                  </a:lnTo>
                  <a:lnTo>
                    <a:pt x="6200" y="475"/>
                  </a:lnTo>
                  <a:lnTo>
                    <a:pt x="6191" y="487"/>
                  </a:lnTo>
                  <a:lnTo>
                    <a:pt x="6183" y="498"/>
                  </a:lnTo>
                  <a:lnTo>
                    <a:pt x="6173" y="508"/>
                  </a:lnTo>
                  <a:lnTo>
                    <a:pt x="6163" y="517"/>
                  </a:lnTo>
                  <a:lnTo>
                    <a:pt x="6151" y="530"/>
                  </a:lnTo>
                  <a:lnTo>
                    <a:pt x="6137" y="542"/>
                  </a:lnTo>
                  <a:lnTo>
                    <a:pt x="6123" y="552"/>
                  </a:lnTo>
                  <a:lnTo>
                    <a:pt x="6109" y="562"/>
                  </a:lnTo>
                  <a:lnTo>
                    <a:pt x="6093" y="571"/>
                  </a:lnTo>
                  <a:lnTo>
                    <a:pt x="6077" y="578"/>
                  </a:lnTo>
                  <a:lnTo>
                    <a:pt x="6061" y="585"/>
                  </a:lnTo>
                  <a:lnTo>
                    <a:pt x="6045" y="590"/>
                  </a:lnTo>
                  <a:lnTo>
                    <a:pt x="6027" y="594"/>
                  </a:lnTo>
                  <a:lnTo>
                    <a:pt x="6010" y="599"/>
                  </a:lnTo>
                  <a:lnTo>
                    <a:pt x="5992" y="602"/>
                  </a:lnTo>
                  <a:lnTo>
                    <a:pt x="5975" y="604"/>
                  </a:lnTo>
                  <a:lnTo>
                    <a:pt x="5958" y="605"/>
                  </a:lnTo>
                  <a:lnTo>
                    <a:pt x="5939" y="606"/>
                  </a:lnTo>
                  <a:lnTo>
                    <a:pt x="5922" y="606"/>
                  </a:lnTo>
                  <a:lnTo>
                    <a:pt x="5904" y="606"/>
                  </a:lnTo>
                  <a:lnTo>
                    <a:pt x="5870" y="894"/>
                  </a:lnTo>
                  <a:lnTo>
                    <a:pt x="5908" y="876"/>
                  </a:lnTo>
                  <a:lnTo>
                    <a:pt x="5947" y="858"/>
                  </a:lnTo>
                  <a:lnTo>
                    <a:pt x="5985" y="840"/>
                  </a:lnTo>
                  <a:lnTo>
                    <a:pt x="6024" y="824"/>
                  </a:lnTo>
                  <a:lnTo>
                    <a:pt x="6103" y="793"/>
                  </a:lnTo>
                  <a:lnTo>
                    <a:pt x="6183" y="764"/>
                  </a:lnTo>
                  <a:lnTo>
                    <a:pt x="6186" y="750"/>
                  </a:lnTo>
                  <a:lnTo>
                    <a:pt x="6189" y="737"/>
                  </a:lnTo>
                  <a:lnTo>
                    <a:pt x="6199" y="710"/>
                  </a:lnTo>
                  <a:lnTo>
                    <a:pt x="6210" y="685"/>
                  </a:lnTo>
                  <a:lnTo>
                    <a:pt x="6224" y="660"/>
                  </a:lnTo>
                  <a:lnTo>
                    <a:pt x="6239" y="637"/>
                  </a:lnTo>
                  <a:lnTo>
                    <a:pt x="6255" y="615"/>
                  </a:lnTo>
                  <a:lnTo>
                    <a:pt x="6274" y="594"/>
                  </a:lnTo>
                  <a:lnTo>
                    <a:pt x="6295" y="576"/>
                  </a:lnTo>
                  <a:lnTo>
                    <a:pt x="6316" y="558"/>
                  </a:lnTo>
                  <a:lnTo>
                    <a:pt x="6339" y="541"/>
                  </a:lnTo>
                  <a:lnTo>
                    <a:pt x="6363" y="527"/>
                  </a:lnTo>
                  <a:lnTo>
                    <a:pt x="6387" y="514"/>
                  </a:lnTo>
                  <a:lnTo>
                    <a:pt x="6413" y="502"/>
                  </a:lnTo>
                  <a:lnTo>
                    <a:pt x="6439" y="491"/>
                  </a:lnTo>
                  <a:lnTo>
                    <a:pt x="6465" y="483"/>
                  </a:lnTo>
                  <a:lnTo>
                    <a:pt x="6492" y="476"/>
                  </a:lnTo>
                  <a:lnTo>
                    <a:pt x="6524" y="469"/>
                  </a:lnTo>
                  <a:lnTo>
                    <a:pt x="6556" y="465"/>
                  </a:lnTo>
                  <a:lnTo>
                    <a:pt x="6590" y="462"/>
                  </a:lnTo>
                  <a:lnTo>
                    <a:pt x="6623" y="460"/>
                  </a:lnTo>
                  <a:lnTo>
                    <a:pt x="6656" y="460"/>
                  </a:lnTo>
                  <a:lnTo>
                    <a:pt x="6690" y="461"/>
                  </a:lnTo>
                  <a:lnTo>
                    <a:pt x="6723" y="464"/>
                  </a:lnTo>
                  <a:lnTo>
                    <a:pt x="6755" y="469"/>
                  </a:lnTo>
                  <a:lnTo>
                    <a:pt x="6788" y="476"/>
                  </a:lnTo>
                  <a:lnTo>
                    <a:pt x="6820" y="485"/>
                  </a:lnTo>
                  <a:lnTo>
                    <a:pt x="6851" y="496"/>
                  </a:lnTo>
                  <a:lnTo>
                    <a:pt x="6881" y="508"/>
                  </a:lnTo>
                  <a:lnTo>
                    <a:pt x="6911" y="523"/>
                  </a:lnTo>
                  <a:lnTo>
                    <a:pt x="6939" y="539"/>
                  </a:lnTo>
                  <a:lnTo>
                    <a:pt x="6966" y="559"/>
                  </a:lnTo>
                  <a:lnTo>
                    <a:pt x="6979" y="568"/>
                  </a:lnTo>
                  <a:lnTo>
                    <a:pt x="6992" y="579"/>
                  </a:lnTo>
                  <a:lnTo>
                    <a:pt x="7006" y="592"/>
                  </a:lnTo>
                  <a:lnTo>
                    <a:pt x="7020" y="605"/>
                  </a:lnTo>
                  <a:lnTo>
                    <a:pt x="7031" y="619"/>
                  </a:lnTo>
                  <a:lnTo>
                    <a:pt x="7043" y="635"/>
                  </a:lnTo>
                  <a:lnTo>
                    <a:pt x="7053" y="650"/>
                  </a:lnTo>
                  <a:lnTo>
                    <a:pt x="7063" y="666"/>
                  </a:lnTo>
                  <a:lnTo>
                    <a:pt x="7072" y="683"/>
                  </a:lnTo>
                  <a:lnTo>
                    <a:pt x="7079" y="700"/>
                  </a:lnTo>
                  <a:lnTo>
                    <a:pt x="7086" y="717"/>
                  </a:lnTo>
                  <a:lnTo>
                    <a:pt x="7091" y="736"/>
                  </a:lnTo>
                  <a:lnTo>
                    <a:pt x="7095" y="753"/>
                  </a:lnTo>
                  <a:lnTo>
                    <a:pt x="7098" y="772"/>
                  </a:lnTo>
                  <a:lnTo>
                    <a:pt x="7100" y="791"/>
                  </a:lnTo>
                  <a:lnTo>
                    <a:pt x="7100" y="810"/>
                  </a:lnTo>
                  <a:lnTo>
                    <a:pt x="7099" y="828"/>
                  </a:lnTo>
                  <a:lnTo>
                    <a:pt x="7097" y="848"/>
                  </a:lnTo>
                  <a:lnTo>
                    <a:pt x="7121" y="864"/>
                  </a:lnTo>
                  <a:lnTo>
                    <a:pt x="7143" y="881"/>
                  </a:lnTo>
                  <a:lnTo>
                    <a:pt x="7165" y="899"/>
                  </a:lnTo>
                  <a:lnTo>
                    <a:pt x="7187" y="918"/>
                  </a:lnTo>
                  <a:lnTo>
                    <a:pt x="7206" y="939"/>
                  </a:lnTo>
                  <a:lnTo>
                    <a:pt x="7216" y="950"/>
                  </a:lnTo>
                  <a:lnTo>
                    <a:pt x="7225" y="961"/>
                  </a:lnTo>
                  <a:lnTo>
                    <a:pt x="7233" y="973"/>
                  </a:lnTo>
                  <a:lnTo>
                    <a:pt x="7240" y="985"/>
                  </a:lnTo>
                  <a:lnTo>
                    <a:pt x="7247" y="998"/>
                  </a:lnTo>
                  <a:lnTo>
                    <a:pt x="7253" y="1011"/>
                  </a:lnTo>
                  <a:lnTo>
                    <a:pt x="7265" y="1041"/>
                  </a:lnTo>
                  <a:lnTo>
                    <a:pt x="7276" y="1073"/>
                  </a:lnTo>
                  <a:lnTo>
                    <a:pt x="7285" y="1104"/>
                  </a:lnTo>
                  <a:lnTo>
                    <a:pt x="7293" y="1137"/>
                  </a:lnTo>
                  <a:lnTo>
                    <a:pt x="7300" y="1168"/>
                  </a:lnTo>
                  <a:lnTo>
                    <a:pt x="7305" y="1201"/>
                  </a:lnTo>
                  <a:lnTo>
                    <a:pt x="7309" y="1234"/>
                  </a:lnTo>
                  <a:lnTo>
                    <a:pt x="7312" y="1267"/>
                  </a:lnTo>
                  <a:lnTo>
                    <a:pt x="7313" y="1300"/>
                  </a:lnTo>
                  <a:lnTo>
                    <a:pt x="7313" y="1333"/>
                  </a:lnTo>
                  <a:lnTo>
                    <a:pt x="7312" y="1366"/>
                  </a:lnTo>
                  <a:lnTo>
                    <a:pt x="7310" y="1399"/>
                  </a:lnTo>
                  <a:lnTo>
                    <a:pt x="7306" y="1431"/>
                  </a:lnTo>
                  <a:lnTo>
                    <a:pt x="7302" y="1465"/>
                  </a:lnTo>
                  <a:lnTo>
                    <a:pt x="7297" y="1498"/>
                  </a:lnTo>
                  <a:lnTo>
                    <a:pt x="7290" y="1529"/>
                  </a:lnTo>
                  <a:lnTo>
                    <a:pt x="7279" y="1572"/>
                  </a:lnTo>
                  <a:lnTo>
                    <a:pt x="7267" y="1614"/>
                  </a:lnTo>
                  <a:lnTo>
                    <a:pt x="7254" y="1655"/>
                  </a:lnTo>
                  <a:lnTo>
                    <a:pt x="7239" y="1696"/>
                  </a:lnTo>
                  <a:lnTo>
                    <a:pt x="7223" y="1736"/>
                  </a:lnTo>
                  <a:lnTo>
                    <a:pt x="7205" y="1776"/>
                  </a:lnTo>
                  <a:lnTo>
                    <a:pt x="7187" y="1815"/>
                  </a:lnTo>
                  <a:lnTo>
                    <a:pt x="7166" y="1853"/>
                  </a:lnTo>
                  <a:lnTo>
                    <a:pt x="7146" y="1891"/>
                  </a:lnTo>
                  <a:lnTo>
                    <a:pt x="7123" y="1929"/>
                  </a:lnTo>
                  <a:lnTo>
                    <a:pt x="7100" y="1966"/>
                  </a:lnTo>
                  <a:lnTo>
                    <a:pt x="7076" y="2002"/>
                  </a:lnTo>
                  <a:lnTo>
                    <a:pt x="7051" y="2038"/>
                  </a:lnTo>
                  <a:lnTo>
                    <a:pt x="7026" y="2073"/>
                  </a:lnTo>
                  <a:lnTo>
                    <a:pt x="7000" y="2108"/>
                  </a:lnTo>
                  <a:lnTo>
                    <a:pt x="6973" y="2142"/>
                  </a:lnTo>
                  <a:lnTo>
                    <a:pt x="6933" y="2190"/>
                  </a:lnTo>
                  <a:lnTo>
                    <a:pt x="6891" y="2237"/>
                  </a:lnTo>
                  <a:lnTo>
                    <a:pt x="6848" y="2284"/>
                  </a:lnTo>
                  <a:lnTo>
                    <a:pt x="6804" y="2329"/>
                  </a:lnTo>
                  <a:lnTo>
                    <a:pt x="6759" y="2373"/>
                  </a:lnTo>
                  <a:lnTo>
                    <a:pt x="6713" y="2416"/>
                  </a:lnTo>
                  <a:lnTo>
                    <a:pt x="6666" y="2458"/>
                  </a:lnTo>
                  <a:lnTo>
                    <a:pt x="6617" y="2499"/>
                  </a:lnTo>
                  <a:lnTo>
                    <a:pt x="6568" y="2538"/>
                  </a:lnTo>
                  <a:lnTo>
                    <a:pt x="6518" y="2576"/>
                  </a:lnTo>
                  <a:lnTo>
                    <a:pt x="6467" y="2613"/>
                  </a:lnTo>
                  <a:lnTo>
                    <a:pt x="6415" y="2649"/>
                  </a:lnTo>
                  <a:lnTo>
                    <a:pt x="6362" y="2683"/>
                  </a:lnTo>
                  <a:lnTo>
                    <a:pt x="6308" y="2715"/>
                  </a:lnTo>
                  <a:lnTo>
                    <a:pt x="6253" y="2746"/>
                  </a:lnTo>
                  <a:lnTo>
                    <a:pt x="6198" y="2775"/>
                  </a:lnTo>
                  <a:lnTo>
                    <a:pt x="6129" y="2805"/>
                  </a:lnTo>
                  <a:lnTo>
                    <a:pt x="6062" y="2837"/>
                  </a:lnTo>
                  <a:lnTo>
                    <a:pt x="5995" y="2869"/>
                  </a:lnTo>
                  <a:lnTo>
                    <a:pt x="5962" y="2887"/>
                  </a:lnTo>
                  <a:lnTo>
                    <a:pt x="5928" y="2905"/>
                  </a:lnTo>
                  <a:lnTo>
                    <a:pt x="5897" y="2924"/>
                  </a:lnTo>
                  <a:lnTo>
                    <a:pt x="5865" y="2943"/>
                  </a:lnTo>
                  <a:lnTo>
                    <a:pt x="5834" y="2964"/>
                  </a:lnTo>
                  <a:lnTo>
                    <a:pt x="5803" y="2986"/>
                  </a:lnTo>
                  <a:lnTo>
                    <a:pt x="5774" y="3008"/>
                  </a:lnTo>
                  <a:lnTo>
                    <a:pt x="5745" y="3031"/>
                  </a:lnTo>
                  <a:lnTo>
                    <a:pt x="5717" y="3056"/>
                  </a:lnTo>
                  <a:lnTo>
                    <a:pt x="5690" y="3083"/>
                  </a:lnTo>
                  <a:lnTo>
                    <a:pt x="5678" y="3096"/>
                  </a:lnTo>
                  <a:lnTo>
                    <a:pt x="5666" y="3109"/>
                  </a:lnTo>
                  <a:lnTo>
                    <a:pt x="5657" y="3123"/>
                  </a:lnTo>
                  <a:lnTo>
                    <a:pt x="5647" y="3138"/>
                  </a:lnTo>
                  <a:lnTo>
                    <a:pt x="5638" y="3153"/>
                  </a:lnTo>
                  <a:lnTo>
                    <a:pt x="5629" y="3169"/>
                  </a:lnTo>
                  <a:lnTo>
                    <a:pt x="5615" y="3201"/>
                  </a:lnTo>
                  <a:lnTo>
                    <a:pt x="5623" y="3210"/>
                  </a:lnTo>
                  <a:lnTo>
                    <a:pt x="5632" y="3217"/>
                  </a:lnTo>
                  <a:lnTo>
                    <a:pt x="5640" y="3224"/>
                  </a:lnTo>
                  <a:lnTo>
                    <a:pt x="5650" y="3229"/>
                  </a:lnTo>
                  <a:lnTo>
                    <a:pt x="5670" y="3240"/>
                  </a:lnTo>
                  <a:lnTo>
                    <a:pt x="5690" y="3250"/>
                  </a:lnTo>
                  <a:lnTo>
                    <a:pt x="5733" y="3266"/>
                  </a:lnTo>
                  <a:lnTo>
                    <a:pt x="5753" y="3275"/>
                  </a:lnTo>
                  <a:lnTo>
                    <a:pt x="5773" y="3286"/>
                  </a:lnTo>
                  <a:lnTo>
                    <a:pt x="5792" y="3297"/>
                  </a:lnTo>
                  <a:lnTo>
                    <a:pt x="5810" y="3309"/>
                  </a:lnTo>
                  <a:lnTo>
                    <a:pt x="5828" y="3321"/>
                  </a:lnTo>
                  <a:lnTo>
                    <a:pt x="5845" y="3335"/>
                  </a:lnTo>
                  <a:lnTo>
                    <a:pt x="5861" y="3350"/>
                  </a:lnTo>
                  <a:lnTo>
                    <a:pt x="5876" y="3365"/>
                  </a:lnTo>
                  <a:lnTo>
                    <a:pt x="5890" y="3381"/>
                  </a:lnTo>
                  <a:lnTo>
                    <a:pt x="5903" y="3399"/>
                  </a:lnTo>
                  <a:lnTo>
                    <a:pt x="5915" y="3417"/>
                  </a:lnTo>
                  <a:lnTo>
                    <a:pt x="5926" y="3437"/>
                  </a:lnTo>
                  <a:lnTo>
                    <a:pt x="5935" y="3456"/>
                  </a:lnTo>
                  <a:lnTo>
                    <a:pt x="5942" y="3476"/>
                  </a:lnTo>
                  <a:lnTo>
                    <a:pt x="5948" y="3497"/>
                  </a:lnTo>
                  <a:lnTo>
                    <a:pt x="5952" y="3518"/>
                  </a:lnTo>
                  <a:lnTo>
                    <a:pt x="5954" y="3540"/>
                  </a:lnTo>
                  <a:lnTo>
                    <a:pt x="5954" y="3563"/>
                  </a:lnTo>
                  <a:lnTo>
                    <a:pt x="5954" y="3581"/>
                  </a:lnTo>
                  <a:lnTo>
                    <a:pt x="5952" y="3601"/>
                  </a:lnTo>
                  <a:lnTo>
                    <a:pt x="5948" y="3619"/>
                  </a:lnTo>
                  <a:lnTo>
                    <a:pt x="5943" y="3637"/>
                  </a:lnTo>
                  <a:lnTo>
                    <a:pt x="5936" y="3654"/>
                  </a:lnTo>
                  <a:lnTo>
                    <a:pt x="5928" y="3672"/>
                  </a:lnTo>
                  <a:lnTo>
                    <a:pt x="5918" y="3687"/>
                  </a:lnTo>
                  <a:lnTo>
                    <a:pt x="5909" y="3703"/>
                  </a:lnTo>
                  <a:lnTo>
                    <a:pt x="5897" y="3717"/>
                  </a:lnTo>
                  <a:lnTo>
                    <a:pt x="5884" y="3733"/>
                  </a:lnTo>
                  <a:lnTo>
                    <a:pt x="5871" y="3746"/>
                  </a:lnTo>
                  <a:lnTo>
                    <a:pt x="5857" y="3758"/>
                  </a:lnTo>
                  <a:lnTo>
                    <a:pt x="5841" y="3769"/>
                  </a:lnTo>
                  <a:lnTo>
                    <a:pt x="5826" y="3780"/>
                  </a:lnTo>
                  <a:lnTo>
                    <a:pt x="5810" y="3791"/>
                  </a:lnTo>
                  <a:lnTo>
                    <a:pt x="5793" y="3800"/>
                  </a:lnTo>
                  <a:lnTo>
                    <a:pt x="5765" y="3814"/>
                  </a:lnTo>
                  <a:lnTo>
                    <a:pt x="5735" y="3827"/>
                  </a:lnTo>
                  <a:lnTo>
                    <a:pt x="5705" y="3838"/>
                  </a:lnTo>
                  <a:lnTo>
                    <a:pt x="5675" y="3848"/>
                  </a:lnTo>
                  <a:lnTo>
                    <a:pt x="5643" y="3856"/>
                  </a:lnTo>
                  <a:lnTo>
                    <a:pt x="5612" y="3863"/>
                  </a:lnTo>
                  <a:lnTo>
                    <a:pt x="5580" y="3868"/>
                  </a:lnTo>
                  <a:lnTo>
                    <a:pt x="5549" y="3873"/>
                  </a:lnTo>
                  <a:lnTo>
                    <a:pt x="5517" y="3875"/>
                  </a:lnTo>
                  <a:lnTo>
                    <a:pt x="5485" y="3877"/>
                  </a:lnTo>
                  <a:lnTo>
                    <a:pt x="5452" y="3876"/>
                  </a:lnTo>
                  <a:lnTo>
                    <a:pt x="5421" y="3875"/>
                  </a:lnTo>
                  <a:lnTo>
                    <a:pt x="5388" y="3872"/>
                  </a:lnTo>
                  <a:lnTo>
                    <a:pt x="5357" y="3867"/>
                  </a:lnTo>
                  <a:lnTo>
                    <a:pt x="5325" y="3862"/>
                  </a:lnTo>
                  <a:lnTo>
                    <a:pt x="5293" y="3855"/>
                  </a:lnTo>
                  <a:lnTo>
                    <a:pt x="5270" y="3888"/>
                  </a:lnTo>
                  <a:lnTo>
                    <a:pt x="5246" y="3919"/>
                  </a:lnTo>
                  <a:lnTo>
                    <a:pt x="5221" y="3951"/>
                  </a:lnTo>
                  <a:lnTo>
                    <a:pt x="5195" y="3981"/>
                  </a:lnTo>
                  <a:lnTo>
                    <a:pt x="5168" y="4012"/>
                  </a:lnTo>
                  <a:lnTo>
                    <a:pt x="5141" y="4042"/>
                  </a:lnTo>
                  <a:lnTo>
                    <a:pt x="5114" y="4071"/>
                  </a:lnTo>
                  <a:lnTo>
                    <a:pt x="5086" y="4100"/>
                  </a:lnTo>
                  <a:lnTo>
                    <a:pt x="5057" y="4127"/>
                  </a:lnTo>
                  <a:lnTo>
                    <a:pt x="5027" y="4155"/>
                  </a:lnTo>
                  <a:lnTo>
                    <a:pt x="4997" y="4181"/>
                  </a:lnTo>
                  <a:lnTo>
                    <a:pt x="4966" y="4208"/>
                  </a:lnTo>
                  <a:lnTo>
                    <a:pt x="4935" y="4233"/>
                  </a:lnTo>
                  <a:lnTo>
                    <a:pt x="4903" y="4258"/>
                  </a:lnTo>
                  <a:lnTo>
                    <a:pt x="4871" y="4281"/>
                  </a:lnTo>
                  <a:lnTo>
                    <a:pt x="4838" y="4305"/>
                  </a:lnTo>
                  <a:lnTo>
                    <a:pt x="4805" y="4327"/>
                  </a:lnTo>
                  <a:lnTo>
                    <a:pt x="4772" y="4350"/>
                  </a:lnTo>
                  <a:lnTo>
                    <a:pt x="4737" y="4371"/>
                  </a:lnTo>
                  <a:lnTo>
                    <a:pt x="4702" y="4391"/>
                  </a:lnTo>
                  <a:lnTo>
                    <a:pt x="4667" y="4411"/>
                  </a:lnTo>
                  <a:lnTo>
                    <a:pt x="4633" y="4429"/>
                  </a:lnTo>
                  <a:lnTo>
                    <a:pt x="4597" y="4448"/>
                  </a:lnTo>
                  <a:lnTo>
                    <a:pt x="4560" y="4465"/>
                  </a:lnTo>
                  <a:lnTo>
                    <a:pt x="4524" y="4483"/>
                  </a:lnTo>
                  <a:lnTo>
                    <a:pt x="4487" y="4498"/>
                  </a:lnTo>
                  <a:lnTo>
                    <a:pt x="4449" y="4513"/>
                  </a:lnTo>
                  <a:lnTo>
                    <a:pt x="4412" y="4527"/>
                  </a:lnTo>
                  <a:lnTo>
                    <a:pt x="4374" y="4540"/>
                  </a:lnTo>
                  <a:lnTo>
                    <a:pt x="4336" y="4553"/>
                  </a:lnTo>
                  <a:lnTo>
                    <a:pt x="4297" y="4565"/>
                  </a:lnTo>
                  <a:lnTo>
                    <a:pt x="4259" y="4576"/>
                  </a:lnTo>
                  <a:lnTo>
                    <a:pt x="4270" y="4665"/>
                  </a:lnTo>
                  <a:lnTo>
                    <a:pt x="4285" y="4683"/>
                  </a:lnTo>
                  <a:lnTo>
                    <a:pt x="4299" y="4700"/>
                  </a:lnTo>
                  <a:lnTo>
                    <a:pt x="4312" y="4718"/>
                  </a:lnTo>
                  <a:lnTo>
                    <a:pt x="4324" y="4737"/>
                  </a:lnTo>
                  <a:lnTo>
                    <a:pt x="4335" y="4758"/>
                  </a:lnTo>
                  <a:lnTo>
                    <a:pt x="4343" y="4778"/>
                  </a:lnTo>
                  <a:lnTo>
                    <a:pt x="4350" y="4800"/>
                  </a:lnTo>
                  <a:lnTo>
                    <a:pt x="4354" y="4823"/>
                  </a:lnTo>
                  <a:lnTo>
                    <a:pt x="4375" y="4836"/>
                  </a:lnTo>
                  <a:lnTo>
                    <a:pt x="4396" y="4851"/>
                  </a:lnTo>
                  <a:lnTo>
                    <a:pt x="4413" y="4867"/>
                  </a:lnTo>
                  <a:lnTo>
                    <a:pt x="4430" y="4887"/>
                  </a:lnTo>
                  <a:lnTo>
                    <a:pt x="4445" y="4906"/>
                  </a:lnTo>
                  <a:lnTo>
                    <a:pt x="4458" y="4928"/>
                  </a:lnTo>
                  <a:lnTo>
                    <a:pt x="4470" y="4951"/>
                  </a:lnTo>
                  <a:lnTo>
                    <a:pt x="4478" y="4974"/>
                  </a:lnTo>
                  <a:lnTo>
                    <a:pt x="4485" y="4998"/>
                  </a:lnTo>
                  <a:lnTo>
                    <a:pt x="4489" y="5023"/>
                  </a:lnTo>
                  <a:lnTo>
                    <a:pt x="4491" y="5047"/>
                  </a:lnTo>
                  <a:lnTo>
                    <a:pt x="4491" y="5072"/>
                  </a:lnTo>
                  <a:lnTo>
                    <a:pt x="4489" y="5084"/>
                  </a:lnTo>
                  <a:lnTo>
                    <a:pt x="4488" y="5097"/>
                  </a:lnTo>
                  <a:lnTo>
                    <a:pt x="4485" y="5109"/>
                  </a:lnTo>
                  <a:lnTo>
                    <a:pt x="4482" y="5121"/>
                  </a:lnTo>
                  <a:lnTo>
                    <a:pt x="4478" y="5133"/>
                  </a:lnTo>
                  <a:lnTo>
                    <a:pt x="4473" y="5144"/>
                  </a:lnTo>
                  <a:lnTo>
                    <a:pt x="4467" y="5155"/>
                  </a:lnTo>
                  <a:lnTo>
                    <a:pt x="4462" y="5167"/>
                  </a:lnTo>
                  <a:lnTo>
                    <a:pt x="4448" y="5187"/>
                  </a:lnTo>
                  <a:lnTo>
                    <a:pt x="4433" y="5204"/>
                  </a:lnTo>
                  <a:lnTo>
                    <a:pt x="4416" y="5221"/>
                  </a:lnTo>
                  <a:lnTo>
                    <a:pt x="4399" y="5237"/>
                  </a:lnTo>
                  <a:lnTo>
                    <a:pt x="4380" y="5250"/>
                  </a:lnTo>
                  <a:lnTo>
                    <a:pt x="4361" y="5263"/>
                  </a:lnTo>
                  <a:lnTo>
                    <a:pt x="4341" y="5275"/>
                  </a:lnTo>
                  <a:lnTo>
                    <a:pt x="4321" y="5286"/>
                  </a:lnTo>
                  <a:lnTo>
                    <a:pt x="4299" y="5297"/>
                  </a:lnTo>
                  <a:lnTo>
                    <a:pt x="4277" y="5305"/>
                  </a:lnTo>
                  <a:lnTo>
                    <a:pt x="4255" y="5314"/>
                  </a:lnTo>
                  <a:lnTo>
                    <a:pt x="4233" y="5323"/>
                  </a:lnTo>
                  <a:lnTo>
                    <a:pt x="4188" y="5337"/>
                  </a:lnTo>
                  <a:lnTo>
                    <a:pt x="4143" y="5351"/>
                  </a:lnTo>
                  <a:lnTo>
                    <a:pt x="4146" y="5384"/>
                  </a:lnTo>
                  <a:lnTo>
                    <a:pt x="4148" y="5416"/>
                  </a:lnTo>
                  <a:lnTo>
                    <a:pt x="4149" y="5483"/>
                  </a:lnTo>
                  <a:lnTo>
                    <a:pt x="4150" y="5549"/>
                  </a:lnTo>
                  <a:lnTo>
                    <a:pt x="4151" y="5614"/>
                  </a:lnTo>
                  <a:lnTo>
                    <a:pt x="4153" y="5648"/>
                  </a:lnTo>
                  <a:lnTo>
                    <a:pt x="4155" y="5680"/>
                  </a:lnTo>
                  <a:lnTo>
                    <a:pt x="4159" y="5713"/>
                  </a:lnTo>
                  <a:lnTo>
                    <a:pt x="4163" y="5744"/>
                  </a:lnTo>
                  <a:lnTo>
                    <a:pt x="4170" y="5777"/>
                  </a:lnTo>
                  <a:lnTo>
                    <a:pt x="4177" y="5809"/>
                  </a:lnTo>
                  <a:lnTo>
                    <a:pt x="4186" y="5840"/>
                  </a:lnTo>
                  <a:lnTo>
                    <a:pt x="4197" y="5872"/>
                  </a:lnTo>
                  <a:lnTo>
                    <a:pt x="4214" y="5915"/>
                  </a:lnTo>
                  <a:lnTo>
                    <a:pt x="4234" y="5959"/>
                  </a:lnTo>
                  <a:lnTo>
                    <a:pt x="4254" y="6000"/>
                  </a:lnTo>
                  <a:lnTo>
                    <a:pt x="4277" y="6040"/>
                  </a:lnTo>
                  <a:lnTo>
                    <a:pt x="4301" y="6080"/>
                  </a:lnTo>
                  <a:lnTo>
                    <a:pt x="4327" y="6119"/>
                  </a:lnTo>
                  <a:lnTo>
                    <a:pt x="4353" y="6158"/>
                  </a:lnTo>
                  <a:lnTo>
                    <a:pt x="4382" y="6194"/>
                  </a:lnTo>
                  <a:lnTo>
                    <a:pt x="4411" y="6231"/>
                  </a:lnTo>
                  <a:lnTo>
                    <a:pt x="4441" y="6266"/>
                  </a:lnTo>
                  <a:lnTo>
                    <a:pt x="4472" y="6302"/>
                  </a:lnTo>
                  <a:lnTo>
                    <a:pt x="4504" y="6336"/>
                  </a:lnTo>
                  <a:lnTo>
                    <a:pt x="4536" y="6369"/>
                  </a:lnTo>
                  <a:lnTo>
                    <a:pt x="4570" y="6402"/>
                  </a:lnTo>
                  <a:lnTo>
                    <a:pt x="4603" y="6435"/>
                  </a:lnTo>
                  <a:lnTo>
                    <a:pt x="4637" y="6466"/>
                  </a:lnTo>
                  <a:lnTo>
                    <a:pt x="4648" y="6477"/>
                  </a:lnTo>
                  <a:lnTo>
                    <a:pt x="4660" y="6486"/>
                  </a:lnTo>
                  <a:lnTo>
                    <a:pt x="4673" y="6494"/>
                  </a:lnTo>
                  <a:lnTo>
                    <a:pt x="4686" y="6503"/>
                  </a:lnTo>
                  <a:lnTo>
                    <a:pt x="4712" y="6517"/>
                  </a:lnTo>
                  <a:lnTo>
                    <a:pt x="4739" y="6531"/>
                  </a:lnTo>
                  <a:lnTo>
                    <a:pt x="4765" y="6547"/>
                  </a:lnTo>
                  <a:lnTo>
                    <a:pt x="4778" y="6555"/>
                  </a:lnTo>
                  <a:lnTo>
                    <a:pt x="4790" y="6564"/>
                  </a:lnTo>
                  <a:lnTo>
                    <a:pt x="4802" y="6573"/>
                  </a:lnTo>
                  <a:lnTo>
                    <a:pt x="4813" y="6584"/>
                  </a:lnTo>
                  <a:lnTo>
                    <a:pt x="4823" y="6596"/>
                  </a:lnTo>
                  <a:lnTo>
                    <a:pt x="4832" y="6608"/>
                  </a:lnTo>
                  <a:lnTo>
                    <a:pt x="4840" y="6622"/>
                  </a:lnTo>
                  <a:lnTo>
                    <a:pt x="4847" y="6637"/>
                  </a:lnTo>
                  <a:lnTo>
                    <a:pt x="4852" y="6651"/>
                  </a:lnTo>
                  <a:lnTo>
                    <a:pt x="4855" y="6666"/>
                  </a:lnTo>
                  <a:lnTo>
                    <a:pt x="4857" y="6681"/>
                  </a:lnTo>
                  <a:lnTo>
                    <a:pt x="4858" y="6698"/>
                  </a:lnTo>
                  <a:lnTo>
                    <a:pt x="4857" y="6713"/>
                  </a:lnTo>
                  <a:lnTo>
                    <a:pt x="4855" y="6728"/>
                  </a:lnTo>
                  <a:lnTo>
                    <a:pt x="4852" y="6744"/>
                  </a:lnTo>
                  <a:lnTo>
                    <a:pt x="4849" y="6760"/>
                  </a:lnTo>
                  <a:lnTo>
                    <a:pt x="4841" y="6791"/>
                  </a:lnTo>
                  <a:lnTo>
                    <a:pt x="4833" y="6823"/>
                  </a:lnTo>
                  <a:lnTo>
                    <a:pt x="4825" y="6852"/>
                  </a:lnTo>
                  <a:lnTo>
                    <a:pt x="4865" y="6886"/>
                  </a:lnTo>
                  <a:lnTo>
                    <a:pt x="4908" y="6918"/>
                  </a:lnTo>
                  <a:lnTo>
                    <a:pt x="4992" y="6983"/>
                  </a:lnTo>
                  <a:lnTo>
                    <a:pt x="5035" y="7015"/>
                  </a:lnTo>
                  <a:lnTo>
                    <a:pt x="5076" y="7049"/>
                  </a:lnTo>
                  <a:lnTo>
                    <a:pt x="5096" y="7066"/>
                  </a:lnTo>
                  <a:lnTo>
                    <a:pt x="5115" y="7084"/>
                  </a:lnTo>
                  <a:lnTo>
                    <a:pt x="5135" y="7103"/>
                  </a:lnTo>
                  <a:lnTo>
                    <a:pt x="5153" y="7122"/>
                  </a:lnTo>
                  <a:lnTo>
                    <a:pt x="5166" y="7138"/>
                  </a:lnTo>
                  <a:lnTo>
                    <a:pt x="5179" y="7155"/>
                  </a:lnTo>
                  <a:lnTo>
                    <a:pt x="5189" y="7174"/>
                  </a:lnTo>
                  <a:lnTo>
                    <a:pt x="5198" y="7193"/>
                  </a:lnTo>
                  <a:lnTo>
                    <a:pt x="5205" y="7213"/>
                  </a:lnTo>
                  <a:lnTo>
                    <a:pt x="5211" y="7233"/>
                  </a:lnTo>
                  <a:lnTo>
                    <a:pt x="5215" y="7253"/>
                  </a:lnTo>
                  <a:lnTo>
                    <a:pt x="5218" y="7274"/>
                  </a:lnTo>
                  <a:lnTo>
                    <a:pt x="5220" y="7294"/>
                  </a:lnTo>
                  <a:lnTo>
                    <a:pt x="5221" y="7316"/>
                  </a:lnTo>
                  <a:lnTo>
                    <a:pt x="5220" y="7337"/>
                  </a:lnTo>
                  <a:lnTo>
                    <a:pt x="5217" y="7359"/>
                  </a:lnTo>
                  <a:lnTo>
                    <a:pt x="5215" y="7379"/>
                  </a:lnTo>
                  <a:lnTo>
                    <a:pt x="5211" y="7401"/>
                  </a:lnTo>
                  <a:lnTo>
                    <a:pt x="5207" y="7422"/>
                  </a:lnTo>
                  <a:lnTo>
                    <a:pt x="5201" y="7441"/>
                  </a:lnTo>
                  <a:lnTo>
                    <a:pt x="5214" y="7453"/>
                  </a:lnTo>
                  <a:lnTo>
                    <a:pt x="5227" y="7465"/>
                  </a:lnTo>
                  <a:lnTo>
                    <a:pt x="5239" y="7478"/>
                  </a:lnTo>
                  <a:lnTo>
                    <a:pt x="5250" y="7492"/>
                  </a:lnTo>
                  <a:lnTo>
                    <a:pt x="5261" y="7506"/>
                  </a:lnTo>
                  <a:lnTo>
                    <a:pt x="5270" y="7522"/>
                  </a:lnTo>
                  <a:lnTo>
                    <a:pt x="5279" y="7537"/>
                  </a:lnTo>
                  <a:lnTo>
                    <a:pt x="5287" y="7552"/>
                  </a:lnTo>
                  <a:lnTo>
                    <a:pt x="5293" y="7568"/>
                  </a:lnTo>
                  <a:lnTo>
                    <a:pt x="5299" y="7585"/>
                  </a:lnTo>
                  <a:lnTo>
                    <a:pt x="5304" y="7602"/>
                  </a:lnTo>
                  <a:lnTo>
                    <a:pt x="5308" y="7619"/>
                  </a:lnTo>
                  <a:lnTo>
                    <a:pt x="5310" y="7637"/>
                  </a:lnTo>
                  <a:lnTo>
                    <a:pt x="5311" y="7654"/>
                  </a:lnTo>
                  <a:lnTo>
                    <a:pt x="5310" y="7672"/>
                  </a:lnTo>
                  <a:lnTo>
                    <a:pt x="5308" y="7689"/>
                  </a:lnTo>
                  <a:lnTo>
                    <a:pt x="5307" y="7708"/>
                  </a:lnTo>
                  <a:lnTo>
                    <a:pt x="5303" y="7725"/>
                  </a:lnTo>
                  <a:lnTo>
                    <a:pt x="5298" y="7741"/>
                  </a:lnTo>
                  <a:lnTo>
                    <a:pt x="5291" y="7756"/>
                  </a:lnTo>
                  <a:lnTo>
                    <a:pt x="5284" y="7771"/>
                  </a:lnTo>
                  <a:lnTo>
                    <a:pt x="5274" y="7785"/>
                  </a:lnTo>
                  <a:lnTo>
                    <a:pt x="5264" y="7798"/>
                  </a:lnTo>
                  <a:lnTo>
                    <a:pt x="5252" y="7811"/>
                  </a:lnTo>
                  <a:lnTo>
                    <a:pt x="5240" y="7823"/>
                  </a:lnTo>
                  <a:lnTo>
                    <a:pt x="5227" y="7834"/>
                  </a:lnTo>
                  <a:lnTo>
                    <a:pt x="5213" y="7844"/>
                  </a:lnTo>
                  <a:lnTo>
                    <a:pt x="5199" y="7854"/>
                  </a:lnTo>
                  <a:lnTo>
                    <a:pt x="5170" y="7873"/>
                  </a:lnTo>
                  <a:lnTo>
                    <a:pt x="5140" y="7888"/>
                  </a:lnTo>
                  <a:lnTo>
                    <a:pt x="5108" y="7904"/>
                  </a:lnTo>
                  <a:lnTo>
                    <a:pt x="5074" y="7918"/>
                  </a:lnTo>
                  <a:lnTo>
                    <a:pt x="5041" y="7931"/>
                  </a:lnTo>
                  <a:lnTo>
                    <a:pt x="5008" y="7944"/>
                  </a:lnTo>
                  <a:lnTo>
                    <a:pt x="4974" y="7956"/>
                  </a:lnTo>
                  <a:lnTo>
                    <a:pt x="4939" y="7968"/>
                  </a:lnTo>
                  <a:lnTo>
                    <a:pt x="4904" y="7978"/>
                  </a:lnTo>
                  <a:lnTo>
                    <a:pt x="4870" y="7988"/>
                  </a:lnTo>
                  <a:lnTo>
                    <a:pt x="4800" y="8006"/>
                  </a:lnTo>
                  <a:lnTo>
                    <a:pt x="4730" y="8023"/>
                  </a:lnTo>
                  <a:lnTo>
                    <a:pt x="4660" y="8038"/>
                  </a:lnTo>
                  <a:lnTo>
                    <a:pt x="4589" y="8052"/>
                  </a:lnTo>
                  <a:lnTo>
                    <a:pt x="4508" y="8066"/>
                  </a:lnTo>
                  <a:lnTo>
                    <a:pt x="4426" y="8079"/>
                  </a:lnTo>
                  <a:lnTo>
                    <a:pt x="4345" y="8091"/>
                  </a:lnTo>
                  <a:lnTo>
                    <a:pt x="4263" y="8102"/>
                  </a:lnTo>
                  <a:lnTo>
                    <a:pt x="4180" y="8112"/>
                  </a:lnTo>
                  <a:lnTo>
                    <a:pt x="4099" y="8119"/>
                  </a:lnTo>
                  <a:lnTo>
                    <a:pt x="4016" y="8127"/>
                  </a:lnTo>
                  <a:lnTo>
                    <a:pt x="3935" y="8133"/>
                  </a:lnTo>
                  <a:lnTo>
                    <a:pt x="3852" y="8137"/>
                  </a:lnTo>
                  <a:lnTo>
                    <a:pt x="3770" y="8140"/>
                  </a:lnTo>
                  <a:lnTo>
                    <a:pt x="3687" y="8141"/>
                  </a:lnTo>
                  <a:lnTo>
                    <a:pt x="3604" y="8141"/>
                  </a:lnTo>
                  <a:lnTo>
                    <a:pt x="3522" y="8139"/>
                  </a:lnTo>
                  <a:lnTo>
                    <a:pt x="3439" y="8136"/>
                  </a:lnTo>
                  <a:lnTo>
                    <a:pt x="3358" y="8131"/>
                  </a:lnTo>
                  <a:lnTo>
                    <a:pt x="3275" y="8125"/>
                  </a:lnTo>
                  <a:lnTo>
                    <a:pt x="3157" y="8113"/>
                  </a:lnTo>
                  <a:lnTo>
                    <a:pt x="3038" y="8100"/>
                  </a:lnTo>
                  <a:lnTo>
                    <a:pt x="2920" y="8085"/>
                  </a:lnTo>
                  <a:lnTo>
                    <a:pt x="2860" y="8076"/>
                  </a:lnTo>
                  <a:lnTo>
                    <a:pt x="2801" y="8066"/>
                  </a:lnTo>
                  <a:lnTo>
                    <a:pt x="2742" y="8055"/>
                  </a:lnTo>
                  <a:lnTo>
                    <a:pt x="2684" y="8044"/>
                  </a:lnTo>
                  <a:lnTo>
                    <a:pt x="2626" y="8033"/>
                  </a:lnTo>
                  <a:lnTo>
                    <a:pt x="2567" y="8019"/>
                  </a:lnTo>
                  <a:lnTo>
                    <a:pt x="2510" y="8005"/>
                  </a:lnTo>
                  <a:lnTo>
                    <a:pt x="2452" y="7990"/>
                  </a:lnTo>
                  <a:lnTo>
                    <a:pt x="2395" y="7974"/>
                  </a:lnTo>
                  <a:lnTo>
                    <a:pt x="2338" y="7955"/>
                  </a:lnTo>
                  <a:lnTo>
                    <a:pt x="2296" y="7940"/>
                  </a:lnTo>
                  <a:lnTo>
                    <a:pt x="2254" y="7925"/>
                  </a:lnTo>
                  <a:lnTo>
                    <a:pt x="2213" y="7908"/>
                  </a:lnTo>
                  <a:lnTo>
                    <a:pt x="2192" y="7898"/>
                  </a:lnTo>
                  <a:lnTo>
                    <a:pt x="2172" y="7888"/>
                  </a:lnTo>
                  <a:lnTo>
                    <a:pt x="2152" y="7877"/>
                  </a:lnTo>
                  <a:lnTo>
                    <a:pt x="2134" y="7866"/>
                  </a:lnTo>
                  <a:lnTo>
                    <a:pt x="2115" y="7853"/>
                  </a:lnTo>
                  <a:lnTo>
                    <a:pt x="2097" y="7840"/>
                  </a:lnTo>
                  <a:lnTo>
                    <a:pt x="2080" y="7826"/>
                  </a:lnTo>
                  <a:lnTo>
                    <a:pt x="2064" y="7811"/>
                  </a:lnTo>
                  <a:lnTo>
                    <a:pt x="2049" y="7796"/>
                  </a:lnTo>
                  <a:lnTo>
                    <a:pt x="2034" y="7778"/>
                  </a:lnTo>
                  <a:lnTo>
                    <a:pt x="2028" y="7767"/>
                  </a:lnTo>
                  <a:lnTo>
                    <a:pt x="2023" y="7756"/>
                  </a:lnTo>
                  <a:lnTo>
                    <a:pt x="2014" y="7735"/>
                  </a:lnTo>
                  <a:lnTo>
                    <a:pt x="2009" y="7712"/>
                  </a:lnTo>
                  <a:lnTo>
                    <a:pt x="2005" y="7689"/>
                  </a:lnTo>
                  <a:lnTo>
                    <a:pt x="2003" y="7666"/>
                  </a:lnTo>
                  <a:lnTo>
                    <a:pt x="2004" y="7642"/>
                  </a:lnTo>
                  <a:lnTo>
                    <a:pt x="2008" y="7619"/>
                  </a:lnTo>
                  <a:lnTo>
                    <a:pt x="2012" y="7597"/>
                  </a:lnTo>
                  <a:lnTo>
                    <a:pt x="2019" y="7575"/>
                  </a:lnTo>
                  <a:lnTo>
                    <a:pt x="2027" y="7553"/>
                  </a:lnTo>
                  <a:lnTo>
                    <a:pt x="2038" y="7533"/>
                  </a:lnTo>
                  <a:lnTo>
                    <a:pt x="2050" y="7512"/>
                  </a:lnTo>
                  <a:lnTo>
                    <a:pt x="2063" y="7492"/>
                  </a:lnTo>
                  <a:lnTo>
                    <a:pt x="2078" y="7475"/>
                  </a:lnTo>
                  <a:lnTo>
                    <a:pt x="2095" y="7459"/>
                  </a:lnTo>
                  <a:lnTo>
                    <a:pt x="2113" y="7443"/>
                  </a:lnTo>
                  <a:lnTo>
                    <a:pt x="2108" y="7424"/>
                  </a:lnTo>
                  <a:lnTo>
                    <a:pt x="2103" y="7404"/>
                  </a:lnTo>
                  <a:lnTo>
                    <a:pt x="2100" y="7385"/>
                  </a:lnTo>
                  <a:lnTo>
                    <a:pt x="2097" y="7365"/>
                  </a:lnTo>
                  <a:lnTo>
                    <a:pt x="2095" y="7346"/>
                  </a:lnTo>
                  <a:lnTo>
                    <a:pt x="2094" y="7326"/>
                  </a:lnTo>
                  <a:lnTo>
                    <a:pt x="2094" y="7306"/>
                  </a:lnTo>
                  <a:lnTo>
                    <a:pt x="2095" y="7286"/>
                  </a:lnTo>
                  <a:lnTo>
                    <a:pt x="2097" y="7266"/>
                  </a:lnTo>
                  <a:lnTo>
                    <a:pt x="2099" y="7247"/>
                  </a:lnTo>
                  <a:lnTo>
                    <a:pt x="2104" y="7228"/>
                  </a:lnTo>
                  <a:lnTo>
                    <a:pt x="2110" y="7210"/>
                  </a:lnTo>
                  <a:lnTo>
                    <a:pt x="2116" y="7191"/>
                  </a:lnTo>
                  <a:lnTo>
                    <a:pt x="2125" y="7174"/>
                  </a:lnTo>
                  <a:lnTo>
                    <a:pt x="2136" y="7156"/>
                  </a:lnTo>
                  <a:lnTo>
                    <a:pt x="2148" y="7140"/>
                  </a:lnTo>
                  <a:lnTo>
                    <a:pt x="2166" y="7119"/>
                  </a:lnTo>
                  <a:lnTo>
                    <a:pt x="2185" y="7099"/>
                  </a:lnTo>
                  <a:lnTo>
                    <a:pt x="2205" y="7079"/>
                  </a:lnTo>
                  <a:lnTo>
                    <a:pt x="2226" y="7061"/>
                  </a:lnTo>
                  <a:lnTo>
                    <a:pt x="2247" y="7042"/>
                  </a:lnTo>
                  <a:lnTo>
                    <a:pt x="2269" y="7025"/>
                  </a:lnTo>
                  <a:lnTo>
                    <a:pt x="2312" y="6990"/>
                  </a:lnTo>
                  <a:lnTo>
                    <a:pt x="2402" y="6923"/>
                  </a:lnTo>
                  <a:lnTo>
                    <a:pt x="2446" y="6889"/>
                  </a:lnTo>
                  <a:lnTo>
                    <a:pt x="2489" y="6853"/>
                  </a:lnTo>
                  <a:lnTo>
                    <a:pt x="2483" y="6824"/>
                  </a:lnTo>
                  <a:lnTo>
                    <a:pt x="2474" y="6794"/>
                  </a:lnTo>
                  <a:lnTo>
                    <a:pt x="2466" y="6764"/>
                  </a:lnTo>
                  <a:lnTo>
                    <a:pt x="2460" y="6734"/>
                  </a:lnTo>
                  <a:lnTo>
                    <a:pt x="2458" y="6718"/>
                  </a:lnTo>
                  <a:lnTo>
                    <a:pt x="2457" y="6703"/>
                  </a:lnTo>
                  <a:lnTo>
                    <a:pt x="2457" y="6688"/>
                  </a:lnTo>
                  <a:lnTo>
                    <a:pt x="2458" y="6674"/>
                  </a:lnTo>
                  <a:lnTo>
                    <a:pt x="2460" y="6659"/>
                  </a:lnTo>
                  <a:lnTo>
                    <a:pt x="2464" y="6644"/>
                  </a:lnTo>
                  <a:lnTo>
                    <a:pt x="2470" y="6630"/>
                  </a:lnTo>
                  <a:lnTo>
                    <a:pt x="2477" y="6616"/>
                  </a:lnTo>
                  <a:lnTo>
                    <a:pt x="2486" y="6602"/>
                  </a:lnTo>
                  <a:lnTo>
                    <a:pt x="2495" y="6590"/>
                  </a:lnTo>
                  <a:lnTo>
                    <a:pt x="2505" y="6579"/>
                  </a:lnTo>
                  <a:lnTo>
                    <a:pt x="2516" y="6569"/>
                  </a:lnTo>
                  <a:lnTo>
                    <a:pt x="2528" y="6561"/>
                  </a:lnTo>
                  <a:lnTo>
                    <a:pt x="2541" y="6552"/>
                  </a:lnTo>
                  <a:lnTo>
                    <a:pt x="2567" y="6537"/>
                  </a:lnTo>
                  <a:lnTo>
                    <a:pt x="2595" y="6522"/>
                  </a:lnTo>
                  <a:lnTo>
                    <a:pt x="2622" y="6508"/>
                  </a:lnTo>
                  <a:lnTo>
                    <a:pt x="2635" y="6499"/>
                  </a:lnTo>
                  <a:lnTo>
                    <a:pt x="2647" y="6491"/>
                  </a:lnTo>
                  <a:lnTo>
                    <a:pt x="2659" y="6481"/>
                  </a:lnTo>
                  <a:lnTo>
                    <a:pt x="2671" y="6472"/>
                  </a:lnTo>
                  <a:lnTo>
                    <a:pt x="2705" y="6440"/>
                  </a:lnTo>
                  <a:lnTo>
                    <a:pt x="2739" y="6406"/>
                  </a:lnTo>
                  <a:lnTo>
                    <a:pt x="2773" y="6374"/>
                  </a:lnTo>
                  <a:lnTo>
                    <a:pt x="2807" y="6339"/>
                  </a:lnTo>
                  <a:lnTo>
                    <a:pt x="2839" y="6305"/>
                  </a:lnTo>
                  <a:lnTo>
                    <a:pt x="2871" y="6269"/>
                  </a:lnTo>
                  <a:lnTo>
                    <a:pt x="2901" y="6234"/>
                  </a:lnTo>
                  <a:lnTo>
                    <a:pt x="2932" y="6197"/>
                  </a:lnTo>
                  <a:lnTo>
                    <a:pt x="2960" y="6159"/>
                  </a:lnTo>
                  <a:lnTo>
                    <a:pt x="2987" y="6119"/>
                  </a:lnTo>
                  <a:lnTo>
                    <a:pt x="3013" y="6080"/>
                  </a:lnTo>
                  <a:lnTo>
                    <a:pt x="3038" y="6040"/>
                  </a:lnTo>
                  <a:lnTo>
                    <a:pt x="3061" y="5999"/>
                  </a:lnTo>
                  <a:lnTo>
                    <a:pt x="3082" y="5956"/>
                  </a:lnTo>
                  <a:lnTo>
                    <a:pt x="3101" y="5913"/>
                  </a:lnTo>
                  <a:lnTo>
                    <a:pt x="3119" y="5868"/>
                  </a:lnTo>
                  <a:lnTo>
                    <a:pt x="3129" y="5837"/>
                  </a:lnTo>
                  <a:lnTo>
                    <a:pt x="3138" y="5805"/>
                  </a:lnTo>
                  <a:lnTo>
                    <a:pt x="3146" y="5774"/>
                  </a:lnTo>
                  <a:lnTo>
                    <a:pt x="3151" y="5742"/>
                  </a:lnTo>
                  <a:lnTo>
                    <a:pt x="3155" y="5710"/>
                  </a:lnTo>
                  <a:lnTo>
                    <a:pt x="3159" y="5678"/>
                  </a:lnTo>
                  <a:lnTo>
                    <a:pt x="3161" y="5646"/>
                  </a:lnTo>
                  <a:lnTo>
                    <a:pt x="3163" y="5613"/>
                  </a:lnTo>
                  <a:lnTo>
                    <a:pt x="3164" y="5548"/>
                  </a:lnTo>
                  <a:lnTo>
                    <a:pt x="3165" y="5481"/>
                  </a:lnTo>
                  <a:lnTo>
                    <a:pt x="3167" y="5416"/>
                  </a:lnTo>
                  <a:lnTo>
                    <a:pt x="3169" y="5384"/>
                  </a:lnTo>
                  <a:lnTo>
                    <a:pt x="3172" y="5352"/>
                  </a:lnTo>
                  <a:lnTo>
                    <a:pt x="3125" y="5337"/>
                  </a:lnTo>
                  <a:lnTo>
                    <a:pt x="3077" y="5321"/>
                  </a:lnTo>
                  <a:lnTo>
                    <a:pt x="3053" y="5312"/>
                  </a:lnTo>
                  <a:lnTo>
                    <a:pt x="3030" y="5303"/>
                  </a:lnTo>
                  <a:lnTo>
                    <a:pt x="3008" y="5292"/>
                  </a:lnTo>
                  <a:lnTo>
                    <a:pt x="2985" y="5281"/>
                  </a:lnTo>
                  <a:lnTo>
                    <a:pt x="2963" y="5269"/>
                  </a:lnTo>
                  <a:lnTo>
                    <a:pt x="2942" y="5256"/>
                  </a:lnTo>
                  <a:lnTo>
                    <a:pt x="2923" y="5242"/>
                  </a:lnTo>
                  <a:lnTo>
                    <a:pt x="2903" y="5226"/>
                  </a:lnTo>
                  <a:lnTo>
                    <a:pt x="2886" y="5210"/>
                  </a:lnTo>
                  <a:lnTo>
                    <a:pt x="2870" y="5191"/>
                  </a:lnTo>
                  <a:lnTo>
                    <a:pt x="2855" y="5171"/>
                  </a:lnTo>
                  <a:lnTo>
                    <a:pt x="2842" y="5149"/>
                  </a:lnTo>
                  <a:lnTo>
                    <a:pt x="2838" y="5137"/>
                  </a:lnTo>
                  <a:lnTo>
                    <a:pt x="2834" y="5126"/>
                  </a:lnTo>
                  <a:lnTo>
                    <a:pt x="2830" y="5114"/>
                  </a:lnTo>
                  <a:lnTo>
                    <a:pt x="2827" y="5102"/>
                  </a:lnTo>
                  <a:lnTo>
                    <a:pt x="2824" y="5079"/>
                  </a:lnTo>
                  <a:lnTo>
                    <a:pt x="2823" y="5055"/>
                  </a:lnTo>
                  <a:lnTo>
                    <a:pt x="2824" y="5031"/>
                  </a:lnTo>
                  <a:lnTo>
                    <a:pt x="2827" y="5009"/>
                  </a:lnTo>
                  <a:lnTo>
                    <a:pt x="2833" y="4986"/>
                  </a:lnTo>
                  <a:lnTo>
                    <a:pt x="2840" y="4963"/>
                  </a:lnTo>
                  <a:lnTo>
                    <a:pt x="2850" y="4942"/>
                  </a:lnTo>
                  <a:lnTo>
                    <a:pt x="2861" y="4921"/>
                  </a:lnTo>
                  <a:lnTo>
                    <a:pt x="2874" y="4901"/>
                  </a:lnTo>
                  <a:lnTo>
                    <a:pt x="2889" y="4881"/>
                  </a:lnTo>
                  <a:lnTo>
                    <a:pt x="2905" y="4864"/>
                  </a:lnTo>
                  <a:lnTo>
                    <a:pt x="2923" y="4848"/>
                  </a:lnTo>
                  <a:lnTo>
                    <a:pt x="2941" y="4833"/>
                  </a:lnTo>
                  <a:lnTo>
                    <a:pt x="2961" y="4819"/>
                  </a:lnTo>
                  <a:lnTo>
                    <a:pt x="2965" y="4798"/>
                  </a:lnTo>
                  <a:lnTo>
                    <a:pt x="2973" y="4776"/>
                  </a:lnTo>
                  <a:lnTo>
                    <a:pt x="2982" y="4755"/>
                  </a:lnTo>
                  <a:lnTo>
                    <a:pt x="2991" y="4736"/>
                  </a:lnTo>
                  <a:lnTo>
                    <a:pt x="3003" y="4717"/>
                  </a:lnTo>
                  <a:lnTo>
                    <a:pt x="3016" y="4700"/>
                  </a:lnTo>
                  <a:lnTo>
                    <a:pt x="3032" y="4683"/>
                  </a:lnTo>
                  <a:lnTo>
                    <a:pt x="3047" y="4666"/>
                  </a:lnTo>
                  <a:lnTo>
                    <a:pt x="3048" y="4643"/>
                  </a:lnTo>
                  <a:lnTo>
                    <a:pt x="3050" y="4622"/>
                  </a:lnTo>
                  <a:lnTo>
                    <a:pt x="3055" y="4576"/>
                  </a:lnTo>
                  <a:lnTo>
                    <a:pt x="3016" y="4565"/>
                  </a:lnTo>
                  <a:lnTo>
                    <a:pt x="2978" y="4553"/>
                  </a:lnTo>
                  <a:lnTo>
                    <a:pt x="2940" y="4541"/>
                  </a:lnTo>
                  <a:lnTo>
                    <a:pt x="2902" y="4527"/>
                  </a:lnTo>
                  <a:lnTo>
                    <a:pt x="2864" y="4513"/>
                  </a:lnTo>
                  <a:lnTo>
                    <a:pt x="2827" y="4498"/>
                  </a:lnTo>
                  <a:lnTo>
                    <a:pt x="2790" y="4481"/>
                  </a:lnTo>
                  <a:lnTo>
                    <a:pt x="2754" y="4465"/>
                  </a:lnTo>
                  <a:lnTo>
                    <a:pt x="2717" y="4448"/>
                  </a:lnTo>
                  <a:lnTo>
                    <a:pt x="2682" y="4429"/>
                  </a:lnTo>
                  <a:lnTo>
                    <a:pt x="2647" y="4410"/>
                  </a:lnTo>
                  <a:lnTo>
                    <a:pt x="2612" y="4390"/>
                  </a:lnTo>
                  <a:lnTo>
                    <a:pt x="2577" y="4369"/>
                  </a:lnTo>
                  <a:lnTo>
                    <a:pt x="2542" y="4349"/>
                  </a:lnTo>
                  <a:lnTo>
                    <a:pt x="2509" y="4327"/>
                  </a:lnTo>
                  <a:lnTo>
                    <a:pt x="2476" y="4304"/>
                  </a:lnTo>
                  <a:lnTo>
                    <a:pt x="2444" y="4280"/>
                  </a:lnTo>
                  <a:lnTo>
                    <a:pt x="2411" y="4256"/>
                  </a:lnTo>
                  <a:lnTo>
                    <a:pt x="2379" y="4231"/>
                  </a:lnTo>
                  <a:lnTo>
                    <a:pt x="2348" y="4206"/>
                  </a:lnTo>
                  <a:lnTo>
                    <a:pt x="2317" y="4180"/>
                  </a:lnTo>
                  <a:lnTo>
                    <a:pt x="2287" y="4153"/>
                  </a:lnTo>
                  <a:lnTo>
                    <a:pt x="2258" y="4126"/>
                  </a:lnTo>
                  <a:lnTo>
                    <a:pt x="2228" y="4099"/>
                  </a:lnTo>
                  <a:lnTo>
                    <a:pt x="2200" y="4069"/>
                  </a:lnTo>
                  <a:lnTo>
                    <a:pt x="2173" y="4041"/>
                  </a:lnTo>
                  <a:lnTo>
                    <a:pt x="2146" y="4011"/>
                  </a:lnTo>
                  <a:lnTo>
                    <a:pt x="2119" y="3980"/>
                  </a:lnTo>
                  <a:lnTo>
                    <a:pt x="2094" y="3950"/>
                  </a:lnTo>
                  <a:lnTo>
                    <a:pt x="2069" y="3918"/>
                  </a:lnTo>
                  <a:lnTo>
                    <a:pt x="2044" y="3887"/>
                  </a:lnTo>
                  <a:lnTo>
                    <a:pt x="2020" y="3854"/>
                  </a:lnTo>
                  <a:lnTo>
                    <a:pt x="1991" y="3861"/>
                  </a:lnTo>
                  <a:lnTo>
                    <a:pt x="1963" y="3866"/>
                  </a:lnTo>
                  <a:lnTo>
                    <a:pt x="1934" y="3871"/>
                  </a:lnTo>
                  <a:lnTo>
                    <a:pt x="1905" y="3874"/>
                  </a:lnTo>
                  <a:lnTo>
                    <a:pt x="1876" y="3876"/>
                  </a:lnTo>
                  <a:lnTo>
                    <a:pt x="1848" y="3877"/>
                  </a:lnTo>
                  <a:lnTo>
                    <a:pt x="1819" y="3876"/>
                  </a:lnTo>
                  <a:lnTo>
                    <a:pt x="1789" y="3875"/>
                  </a:lnTo>
                  <a:lnTo>
                    <a:pt x="1761" y="3873"/>
                  </a:lnTo>
                  <a:lnTo>
                    <a:pt x="1732" y="3868"/>
                  </a:lnTo>
                  <a:lnTo>
                    <a:pt x="1703" y="3863"/>
                  </a:lnTo>
                  <a:lnTo>
                    <a:pt x="1675" y="3858"/>
                  </a:lnTo>
                  <a:lnTo>
                    <a:pt x="1647" y="3850"/>
                  </a:lnTo>
                  <a:lnTo>
                    <a:pt x="1619" y="3841"/>
                  </a:lnTo>
                  <a:lnTo>
                    <a:pt x="1591" y="3831"/>
                  </a:lnTo>
                  <a:lnTo>
                    <a:pt x="1564" y="3822"/>
                  </a:lnTo>
                  <a:lnTo>
                    <a:pt x="1548" y="3814"/>
                  </a:lnTo>
                  <a:lnTo>
                    <a:pt x="1532" y="3805"/>
                  </a:lnTo>
                  <a:lnTo>
                    <a:pt x="1515" y="3797"/>
                  </a:lnTo>
                  <a:lnTo>
                    <a:pt x="1500" y="3787"/>
                  </a:lnTo>
                  <a:lnTo>
                    <a:pt x="1485" y="3777"/>
                  </a:lnTo>
                  <a:lnTo>
                    <a:pt x="1470" y="3766"/>
                  </a:lnTo>
                  <a:lnTo>
                    <a:pt x="1456" y="3754"/>
                  </a:lnTo>
                  <a:lnTo>
                    <a:pt x="1441" y="3742"/>
                  </a:lnTo>
                  <a:lnTo>
                    <a:pt x="1429" y="3729"/>
                  </a:lnTo>
                  <a:lnTo>
                    <a:pt x="1416" y="3716"/>
                  </a:lnTo>
                  <a:lnTo>
                    <a:pt x="1406" y="3702"/>
                  </a:lnTo>
                  <a:lnTo>
                    <a:pt x="1396" y="3687"/>
                  </a:lnTo>
                  <a:lnTo>
                    <a:pt x="1386" y="3672"/>
                  </a:lnTo>
                  <a:lnTo>
                    <a:pt x="1378" y="3655"/>
                  </a:lnTo>
                  <a:lnTo>
                    <a:pt x="1372" y="3638"/>
                  </a:lnTo>
                  <a:lnTo>
                    <a:pt x="1366" y="3619"/>
                  </a:lnTo>
                  <a:lnTo>
                    <a:pt x="1362" y="3599"/>
                  </a:lnTo>
                  <a:lnTo>
                    <a:pt x="1359" y="3577"/>
                  </a:lnTo>
                  <a:lnTo>
                    <a:pt x="1359" y="3556"/>
                  </a:lnTo>
                  <a:lnTo>
                    <a:pt x="1360" y="3536"/>
                  </a:lnTo>
                  <a:lnTo>
                    <a:pt x="1363" y="3514"/>
                  </a:lnTo>
                  <a:lnTo>
                    <a:pt x="1367" y="3493"/>
                  </a:lnTo>
                  <a:lnTo>
                    <a:pt x="1374" y="3474"/>
                  </a:lnTo>
                  <a:lnTo>
                    <a:pt x="1382" y="3454"/>
                  </a:lnTo>
                  <a:lnTo>
                    <a:pt x="1390" y="3435"/>
                  </a:lnTo>
                  <a:lnTo>
                    <a:pt x="1401" y="3416"/>
                  </a:lnTo>
                  <a:lnTo>
                    <a:pt x="1412" y="3398"/>
                  </a:lnTo>
                  <a:lnTo>
                    <a:pt x="1425" y="3380"/>
                  </a:lnTo>
                  <a:lnTo>
                    <a:pt x="1439" y="3364"/>
                  </a:lnTo>
                  <a:lnTo>
                    <a:pt x="1454" y="3349"/>
                  </a:lnTo>
                  <a:lnTo>
                    <a:pt x="1470" y="3335"/>
                  </a:lnTo>
                  <a:lnTo>
                    <a:pt x="1486" y="3322"/>
                  </a:lnTo>
                  <a:lnTo>
                    <a:pt x="1497" y="3313"/>
                  </a:lnTo>
                  <a:lnTo>
                    <a:pt x="1507" y="3305"/>
                  </a:lnTo>
                  <a:lnTo>
                    <a:pt x="1529" y="3292"/>
                  </a:lnTo>
                  <a:lnTo>
                    <a:pt x="1552" y="3279"/>
                  </a:lnTo>
                  <a:lnTo>
                    <a:pt x="1576" y="3268"/>
                  </a:lnTo>
                  <a:lnTo>
                    <a:pt x="1600" y="3259"/>
                  </a:lnTo>
                  <a:lnTo>
                    <a:pt x="1624" y="3249"/>
                  </a:lnTo>
                  <a:lnTo>
                    <a:pt x="1673" y="3230"/>
                  </a:lnTo>
                  <a:lnTo>
                    <a:pt x="1679" y="3224"/>
                  </a:lnTo>
                  <a:lnTo>
                    <a:pt x="1685" y="3218"/>
                  </a:lnTo>
                  <a:lnTo>
                    <a:pt x="1689" y="3211"/>
                  </a:lnTo>
                  <a:lnTo>
                    <a:pt x="1691" y="3204"/>
                  </a:lnTo>
                  <a:lnTo>
                    <a:pt x="1692" y="3197"/>
                  </a:lnTo>
                  <a:lnTo>
                    <a:pt x="1691" y="3189"/>
                  </a:lnTo>
                  <a:lnTo>
                    <a:pt x="1690" y="3181"/>
                  </a:lnTo>
                  <a:lnTo>
                    <a:pt x="1688" y="3174"/>
                  </a:lnTo>
                  <a:lnTo>
                    <a:pt x="1682" y="3159"/>
                  </a:lnTo>
                  <a:lnTo>
                    <a:pt x="1673" y="3143"/>
                  </a:lnTo>
                  <a:lnTo>
                    <a:pt x="1663" y="3129"/>
                  </a:lnTo>
                  <a:lnTo>
                    <a:pt x="1654" y="3117"/>
                  </a:lnTo>
                  <a:lnTo>
                    <a:pt x="1640" y="3101"/>
                  </a:lnTo>
                  <a:lnTo>
                    <a:pt x="1625" y="3085"/>
                  </a:lnTo>
                  <a:lnTo>
                    <a:pt x="1596" y="3055"/>
                  </a:lnTo>
                  <a:lnTo>
                    <a:pt x="1564" y="3026"/>
                  </a:lnTo>
                  <a:lnTo>
                    <a:pt x="1532" y="3000"/>
                  </a:lnTo>
                  <a:lnTo>
                    <a:pt x="1497" y="2975"/>
                  </a:lnTo>
                  <a:lnTo>
                    <a:pt x="1462" y="2951"/>
                  </a:lnTo>
                  <a:lnTo>
                    <a:pt x="1426" y="2928"/>
                  </a:lnTo>
                  <a:lnTo>
                    <a:pt x="1389" y="2908"/>
                  </a:lnTo>
                  <a:lnTo>
                    <a:pt x="1352" y="2887"/>
                  </a:lnTo>
                  <a:lnTo>
                    <a:pt x="1314" y="2867"/>
                  </a:lnTo>
                  <a:lnTo>
                    <a:pt x="1237" y="2829"/>
                  </a:lnTo>
                  <a:lnTo>
                    <a:pt x="1160" y="2793"/>
                  </a:lnTo>
                  <a:lnTo>
                    <a:pt x="1084" y="2756"/>
                  </a:lnTo>
                  <a:lnTo>
                    <a:pt x="1029" y="2727"/>
                  </a:lnTo>
                  <a:lnTo>
                    <a:pt x="977" y="2697"/>
                  </a:lnTo>
                  <a:lnTo>
                    <a:pt x="925" y="2664"/>
                  </a:lnTo>
                  <a:lnTo>
                    <a:pt x="874" y="2630"/>
                  </a:lnTo>
                  <a:lnTo>
                    <a:pt x="823" y="2596"/>
                  </a:lnTo>
                  <a:lnTo>
                    <a:pt x="774" y="2560"/>
                  </a:lnTo>
                  <a:lnTo>
                    <a:pt x="725" y="2522"/>
                  </a:lnTo>
                  <a:lnTo>
                    <a:pt x="678" y="2484"/>
                  </a:lnTo>
                  <a:lnTo>
                    <a:pt x="632" y="2443"/>
                  </a:lnTo>
                  <a:lnTo>
                    <a:pt x="586" y="2402"/>
                  </a:lnTo>
                  <a:lnTo>
                    <a:pt x="541" y="2360"/>
                  </a:lnTo>
                  <a:lnTo>
                    <a:pt x="498" y="2317"/>
                  </a:lnTo>
                  <a:lnTo>
                    <a:pt x="456" y="2273"/>
                  </a:lnTo>
                  <a:lnTo>
                    <a:pt x="414" y="2227"/>
                  </a:lnTo>
                  <a:lnTo>
                    <a:pt x="374" y="2181"/>
                  </a:lnTo>
                  <a:lnTo>
                    <a:pt x="335" y="2135"/>
                  </a:lnTo>
                  <a:lnTo>
                    <a:pt x="301" y="2090"/>
                  </a:lnTo>
                  <a:lnTo>
                    <a:pt x="267" y="2046"/>
                  </a:lnTo>
                  <a:lnTo>
                    <a:pt x="236" y="1999"/>
                  </a:lnTo>
                  <a:lnTo>
                    <a:pt x="206" y="1952"/>
                  </a:lnTo>
                  <a:lnTo>
                    <a:pt x="176" y="1903"/>
                  </a:lnTo>
                  <a:lnTo>
                    <a:pt x="148" y="1854"/>
                  </a:lnTo>
                  <a:lnTo>
                    <a:pt x="123" y="1804"/>
                  </a:lnTo>
                  <a:lnTo>
                    <a:pt x="99" y="1753"/>
                  </a:lnTo>
                  <a:lnTo>
                    <a:pt x="77" y="1701"/>
                  </a:lnTo>
                  <a:lnTo>
                    <a:pt x="58" y="1649"/>
                  </a:lnTo>
                  <a:lnTo>
                    <a:pt x="49" y="1623"/>
                  </a:lnTo>
                  <a:lnTo>
                    <a:pt x="41" y="1596"/>
                  </a:lnTo>
                  <a:lnTo>
                    <a:pt x="34" y="1568"/>
                  </a:lnTo>
                  <a:lnTo>
                    <a:pt x="27" y="1541"/>
                  </a:lnTo>
                  <a:lnTo>
                    <a:pt x="21" y="1514"/>
                  </a:lnTo>
                  <a:lnTo>
                    <a:pt x="16" y="1487"/>
                  </a:lnTo>
                  <a:lnTo>
                    <a:pt x="11" y="1459"/>
                  </a:lnTo>
                  <a:lnTo>
                    <a:pt x="8" y="1431"/>
                  </a:lnTo>
                  <a:lnTo>
                    <a:pt x="4" y="1403"/>
                  </a:lnTo>
                  <a:lnTo>
                    <a:pt x="2" y="1375"/>
                  </a:lnTo>
                  <a:lnTo>
                    <a:pt x="1" y="1347"/>
                  </a:lnTo>
                  <a:lnTo>
                    <a:pt x="0" y="1318"/>
                  </a:lnTo>
                  <a:lnTo>
                    <a:pt x="1" y="1286"/>
                  </a:lnTo>
                  <a:lnTo>
                    <a:pt x="4" y="1252"/>
                  </a:lnTo>
                  <a:lnTo>
                    <a:pt x="8" y="1217"/>
                  </a:lnTo>
                  <a:lnTo>
                    <a:pt x="12" y="1184"/>
                  </a:lnTo>
                  <a:lnTo>
                    <a:pt x="19" y="1150"/>
                  </a:lnTo>
                  <a:lnTo>
                    <a:pt x="26" y="1116"/>
                  </a:lnTo>
                  <a:lnTo>
                    <a:pt x="35" y="1084"/>
                  </a:lnTo>
                  <a:lnTo>
                    <a:pt x="47" y="1051"/>
                  </a:lnTo>
                  <a:lnTo>
                    <a:pt x="60" y="1021"/>
                  </a:lnTo>
                  <a:lnTo>
                    <a:pt x="75" y="990"/>
                  </a:lnTo>
                  <a:lnTo>
                    <a:pt x="83" y="976"/>
                  </a:lnTo>
                  <a:lnTo>
                    <a:pt x="92" y="962"/>
                  </a:lnTo>
                  <a:lnTo>
                    <a:pt x="101" y="948"/>
                  </a:lnTo>
                  <a:lnTo>
                    <a:pt x="112" y="935"/>
                  </a:lnTo>
                  <a:lnTo>
                    <a:pt x="123" y="923"/>
                  </a:lnTo>
                  <a:lnTo>
                    <a:pt x="134" y="910"/>
                  </a:lnTo>
                  <a:lnTo>
                    <a:pt x="146" y="899"/>
                  </a:lnTo>
                  <a:lnTo>
                    <a:pt x="159" y="887"/>
                  </a:lnTo>
                  <a:lnTo>
                    <a:pt x="172" y="877"/>
                  </a:lnTo>
                  <a:lnTo>
                    <a:pt x="186" y="867"/>
                  </a:lnTo>
                  <a:lnTo>
                    <a:pt x="201" y="858"/>
                  </a:lnTo>
                  <a:lnTo>
                    <a:pt x="217" y="849"/>
                  </a:lnTo>
                  <a:lnTo>
                    <a:pt x="215" y="829"/>
                  </a:lnTo>
                  <a:lnTo>
                    <a:pt x="214" y="811"/>
                  </a:lnTo>
                  <a:lnTo>
                    <a:pt x="215" y="791"/>
                  </a:lnTo>
                  <a:lnTo>
                    <a:pt x="217" y="772"/>
                  </a:lnTo>
                  <a:lnTo>
                    <a:pt x="221" y="753"/>
                  </a:lnTo>
                  <a:lnTo>
                    <a:pt x="225" y="735"/>
                  </a:lnTo>
                  <a:lnTo>
                    <a:pt x="231" y="716"/>
                  </a:lnTo>
                  <a:lnTo>
                    <a:pt x="237" y="698"/>
                  </a:lnTo>
                  <a:lnTo>
                    <a:pt x="245" y="680"/>
                  </a:lnTo>
                  <a:lnTo>
                    <a:pt x="253" y="663"/>
                  </a:lnTo>
                  <a:lnTo>
                    <a:pt x="263" y="647"/>
                  </a:lnTo>
                  <a:lnTo>
                    <a:pt x="274" y="631"/>
                  </a:lnTo>
                  <a:lnTo>
                    <a:pt x="286" y="616"/>
                  </a:lnTo>
                  <a:lnTo>
                    <a:pt x="299" y="601"/>
                  </a:lnTo>
                  <a:lnTo>
                    <a:pt x="312" y="588"/>
                  </a:lnTo>
                  <a:lnTo>
                    <a:pt x="327" y="575"/>
                  </a:lnTo>
                  <a:lnTo>
                    <a:pt x="353" y="554"/>
                  </a:lnTo>
                  <a:lnTo>
                    <a:pt x="381" y="536"/>
                  </a:lnTo>
                  <a:lnTo>
                    <a:pt x="409" y="519"/>
                  </a:lnTo>
                  <a:lnTo>
                    <a:pt x="438" y="505"/>
                  </a:lnTo>
                  <a:lnTo>
                    <a:pt x="469" y="493"/>
                  </a:lnTo>
                  <a:lnTo>
                    <a:pt x="500" y="484"/>
                  </a:lnTo>
                  <a:lnTo>
                    <a:pt x="532" y="475"/>
                  </a:lnTo>
                  <a:lnTo>
                    <a:pt x="564" y="468"/>
                  </a:lnTo>
                  <a:lnTo>
                    <a:pt x="597" y="464"/>
                  </a:lnTo>
                  <a:lnTo>
                    <a:pt x="629" y="461"/>
                  </a:lnTo>
                  <a:lnTo>
                    <a:pt x="663" y="460"/>
                  </a:lnTo>
                  <a:lnTo>
                    <a:pt x="696" y="460"/>
                  </a:lnTo>
                  <a:lnTo>
                    <a:pt x="729" y="462"/>
                  </a:lnTo>
                  <a:lnTo>
                    <a:pt x="762" y="466"/>
                  </a:lnTo>
                  <a:lnTo>
                    <a:pt x="795" y="471"/>
                  </a:lnTo>
                  <a:lnTo>
                    <a:pt x="826" y="477"/>
                  </a:lnTo>
                  <a:lnTo>
                    <a:pt x="853" y="485"/>
                  </a:lnTo>
                  <a:lnTo>
                    <a:pt x="879" y="493"/>
                  </a:lnTo>
                  <a:lnTo>
                    <a:pt x="904" y="504"/>
                  </a:lnTo>
                  <a:lnTo>
                    <a:pt x="931" y="516"/>
                  </a:lnTo>
                  <a:lnTo>
                    <a:pt x="954" y="529"/>
                  </a:lnTo>
                  <a:lnTo>
                    <a:pt x="978" y="544"/>
                  </a:lnTo>
                  <a:lnTo>
                    <a:pt x="1000" y="561"/>
                  </a:lnTo>
                  <a:lnTo>
                    <a:pt x="1022" y="578"/>
                  </a:lnTo>
                  <a:lnTo>
                    <a:pt x="1041" y="598"/>
                  </a:lnTo>
                  <a:lnTo>
                    <a:pt x="1060" y="617"/>
                  </a:lnTo>
                  <a:lnTo>
                    <a:pt x="1077" y="639"/>
                  </a:lnTo>
                  <a:lnTo>
                    <a:pt x="1091" y="662"/>
                  </a:lnTo>
                  <a:lnTo>
                    <a:pt x="1104" y="687"/>
                  </a:lnTo>
                  <a:lnTo>
                    <a:pt x="1116" y="712"/>
                  </a:lnTo>
                  <a:lnTo>
                    <a:pt x="1125" y="738"/>
                  </a:lnTo>
                  <a:lnTo>
                    <a:pt x="1128" y="752"/>
                  </a:lnTo>
                  <a:lnTo>
                    <a:pt x="1131" y="766"/>
                  </a:lnTo>
                  <a:lnTo>
                    <a:pt x="1172" y="779"/>
                  </a:lnTo>
                  <a:lnTo>
                    <a:pt x="1211" y="793"/>
                  </a:lnTo>
                  <a:lnTo>
                    <a:pt x="1251" y="809"/>
                  </a:lnTo>
                  <a:lnTo>
                    <a:pt x="1290" y="825"/>
                  </a:lnTo>
                  <a:lnTo>
                    <a:pt x="1369" y="858"/>
                  </a:lnTo>
                  <a:lnTo>
                    <a:pt x="1446" y="892"/>
                  </a:lnTo>
                  <a:lnTo>
                    <a:pt x="1436" y="822"/>
                  </a:lnTo>
                  <a:lnTo>
                    <a:pt x="1427" y="750"/>
                  </a:lnTo>
                  <a:lnTo>
                    <a:pt x="1410" y="606"/>
                  </a:lnTo>
                  <a:lnTo>
                    <a:pt x="1388" y="608"/>
                  </a:lnTo>
                  <a:lnTo>
                    <a:pt x="1366" y="608"/>
                  </a:lnTo>
                  <a:lnTo>
                    <a:pt x="1345" y="605"/>
                  </a:lnTo>
                  <a:lnTo>
                    <a:pt x="1323" y="603"/>
                  </a:lnTo>
                  <a:lnTo>
                    <a:pt x="1301" y="599"/>
                  </a:lnTo>
                  <a:lnTo>
                    <a:pt x="1279" y="593"/>
                  </a:lnTo>
                  <a:lnTo>
                    <a:pt x="1259" y="586"/>
                  </a:lnTo>
                  <a:lnTo>
                    <a:pt x="1239" y="578"/>
                  </a:lnTo>
                  <a:lnTo>
                    <a:pt x="1220" y="568"/>
                  </a:lnTo>
                  <a:lnTo>
                    <a:pt x="1200" y="558"/>
                  </a:lnTo>
                  <a:lnTo>
                    <a:pt x="1183" y="546"/>
                  </a:lnTo>
                  <a:lnTo>
                    <a:pt x="1165" y="531"/>
                  </a:lnTo>
                  <a:lnTo>
                    <a:pt x="1149" y="517"/>
                  </a:lnTo>
                  <a:lnTo>
                    <a:pt x="1135" y="501"/>
                  </a:lnTo>
                  <a:lnTo>
                    <a:pt x="1121" y="484"/>
                  </a:lnTo>
                  <a:lnTo>
                    <a:pt x="1109" y="465"/>
                  </a:lnTo>
                  <a:lnTo>
                    <a:pt x="1102" y="453"/>
                  </a:lnTo>
                  <a:lnTo>
                    <a:pt x="1096" y="442"/>
                  </a:lnTo>
                  <a:lnTo>
                    <a:pt x="1084" y="418"/>
                  </a:lnTo>
                  <a:lnTo>
                    <a:pt x="1075" y="393"/>
                  </a:lnTo>
                  <a:lnTo>
                    <a:pt x="1069" y="367"/>
                  </a:lnTo>
                  <a:lnTo>
                    <a:pt x="1064" y="341"/>
                  </a:lnTo>
                  <a:lnTo>
                    <a:pt x="1062" y="315"/>
                  </a:lnTo>
                  <a:lnTo>
                    <a:pt x="1063" y="289"/>
                  </a:lnTo>
                  <a:lnTo>
                    <a:pt x="1065" y="263"/>
                  </a:lnTo>
                  <a:lnTo>
                    <a:pt x="1070" y="237"/>
                  </a:lnTo>
                  <a:lnTo>
                    <a:pt x="1076" y="211"/>
                  </a:lnTo>
                  <a:lnTo>
                    <a:pt x="1086" y="186"/>
                  </a:lnTo>
                  <a:lnTo>
                    <a:pt x="1097" y="162"/>
                  </a:lnTo>
                  <a:lnTo>
                    <a:pt x="1110" y="139"/>
                  </a:lnTo>
                  <a:lnTo>
                    <a:pt x="1125" y="118"/>
                  </a:lnTo>
                  <a:lnTo>
                    <a:pt x="1134" y="108"/>
                  </a:lnTo>
                  <a:lnTo>
                    <a:pt x="1142" y="98"/>
                  </a:lnTo>
                  <a:lnTo>
                    <a:pt x="1152" y="89"/>
                  </a:lnTo>
                  <a:lnTo>
                    <a:pt x="1162" y="79"/>
                  </a:lnTo>
                  <a:close/>
                  <a:moveTo>
                    <a:pt x="925" y="1586"/>
                  </a:moveTo>
                  <a:lnTo>
                    <a:pt x="925" y="1586"/>
                  </a:lnTo>
                  <a:lnTo>
                    <a:pt x="917" y="1609"/>
                  </a:lnTo>
                  <a:lnTo>
                    <a:pt x="912" y="1631"/>
                  </a:lnTo>
                  <a:lnTo>
                    <a:pt x="910" y="1654"/>
                  </a:lnTo>
                  <a:lnTo>
                    <a:pt x="909" y="1677"/>
                  </a:lnTo>
                  <a:lnTo>
                    <a:pt x="910" y="1700"/>
                  </a:lnTo>
                  <a:lnTo>
                    <a:pt x="913" y="1723"/>
                  </a:lnTo>
                  <a:lnTo>
                    <a:pt x="917" y="1746"/>
                  </a:lnTo>
                  <a:lnTo>
                    <a:pt x="924" y="1768"/>
                  </a:lnTo>
                  <a:lnTo>
                    <a:pt x="932" y="1790"/>
                  </a:lnTo>
                  <a:lnTo>
                    <a:pt x="940" y="1813"/>
                  </a:lnTo>
                  <a:lnTo>
                    <a:pt x="950" y="1834"/>
                  </a:lnTo>
                  <a:lnTo>
                    <a:pt x="961" y="1855"/>
                  </a:lnTo>
                  <a:lnTo>
                    <a:pt x="972" y="1876"/>
                  </a:lnTo>
                  <a:lnTo>
                    <a:pt x="984" y="1897"/>
                  </a:lnTo>
                  <a:lnTo>
                    <a:pt x="1009" y="1935"/>
                  </a:lnTo>
                  <a:lnTo>
                    <a:pt x="1039" y="1976"/>
                  </a:lnTo>
                  <a:lnTo>
                    <a:pt x="1071" y="2015"/>
                  </a:lnTo>
                  <a:lnTo>
                    <a:pt x="1104" y="2053"/>
                  </a:lnTo>
                  <a:lnTo>
                    <a:pt x="1139" y="2090"/>
                  </a:lnTo>
                  <a:lnTo>
                    <a:pt x="1176" y="2125"/>
                  </a:lnTo>
                  <a:lnTo>
                    <a:pt x="1213" y="2160"/>
                  </a:lnTo>
                  <a:lnTo>
                    <a:pt x="1252" y="2192"/>
                  </a:lnTo>
                  <a:lnTo>
                    <a:pt x="1291" y="2224"/>
                  </a:lnTo>
                  <a:lnTo>
                    <a:pt x="1332" y="2254"/>
                  </a:lnTo>
                  <a:lnTo>
                    <a:pt x="1373" y="2285"/>
                  </a:lnTo>
                  <a:lnTo>
                    <a:pt x="1415" y="2313"/>
                  </a:lnTo>
                  <a:lnTo>
                    <a:pt x="1458" y="2341"/>
                  </a:lnTo>
                  <a:lnTo>
                    <a:pt x="1501" y="2367"/>
                  </a:lnTo>
                  <a:lnTo>
                    <a:pt x="1545" y="2393"/>
                  </a:lnTo>
                  <a:lnTo>
                    <a:pt x="1589" y="2419"/>
                  </a:lnTo>
                  <a:lnTo>
                    <a:pt x="1634" y="2443"/>
                  </a:lnTo>
                  <a:lnTo>
                    <a:pt x="1540" y="1683"/>
                  </a:lnTo>
                  <a:lnTo>
                    <a:pt x="1517" y="1669"/>
                  </a:lnTo>
                  <a:lnTo>
                    <a:pt x="1496" y="1656"/>
                  </a:lnTo>
                  <a:lnTo>
                    <a:pt x="1474" y="1642"/>
                  </a:lnTo>
                  <a:lnTo>
                    <a:pt x="1452" y="1628"/>
                  </a:lnTo>
                  <a:lnTo>
                    <a:pt x="1411" y="1598"/>
                  </a:lnTo>
                  <a:lnTo>
                    <a:pt x="1370" y="1566"/>
                  </a:lnTo>
                  <a:lnTo>
                    <a:pt x="1328" y="1536"/>
                  </a:lnTo>
                  <a:lnTo>
                    <a:pt x="1287" y="1505"/>
                  </a:lnTo>
                  <a:lnTo>
                    <a:pt x="1265" y="1491"/>
                  </a:lnTo>
                  <a:lnTo>
                    <a:pt x="1244" y="1477"/>
                  </a:lnTo>
                  <a:lnTo>
                    <a:pt x="1221" y="1465"/>
                  </a:lnTo>
                  <a:lnTo>
                    <a:pt x="1198" y="1453"/>
                  </a:lnTo>
                  <a:lnTo>
                    <a:pt x="1188" y="1448"/>
                  </a:lnTo>
                  <a:lnTo>
                    <a:pt x="1177" y="1444"/>
                  </a:lnTo>
                  <a:lnTo>
                    <a:pt x="1167" y="1441"/>
                  </a:lnTo>
                  <a:lnTo>
                    <a:pt x="1157" y="1439"/>
                  </a:lnTo>
                  <a:lnTo>
                    <a:pt x="1147" y="1437"/>
                  </a:lnTo>
                  <a:lnTo>
                    <a:pt x="1136" y="1436"/>
                  </a:lnTo>
                  <a:lnTo>
                    <a:pt x="1126" y="1436"/>
                  </a:lnTo>
                  <a:lnTo>
                    <a:pt x="1115" y="1436"/>
                  </a:lnTo>
                  <a:lnTo>
                    <a:pt x="1096" y="1439"/>
                  </a:lnTo>
                  <a:lnTo>
                    <a:pt x="1075" y="1444"/>
                  </a:lnTo>
                  <a:lnTo>
                    <a:pt x="1056" y="1452"/>
                  </a:lnTo>
                  <a:lnTo>
                    <a:pt x="1037" y="1462"/>
                  </a:lnTo>
                  <a:lnTo>
                    <a:pt x="1019" y="1473"/>
                  </a:lnTo>
                  <a:lnTo>
                    <a:pt x="1002" y="1486"/>
                  </a:lnTo>
                  <a:lnTo>
                    <a:pt x="986" y="1500"/>
                  </a:lnTo>
                  <a:lnTo>
                    <a:pt x="971" y="1515"/>
                  </a:lnTo>
                  <a:lnTo>
                    <a:pt x="957" y="1533"/>
                  </a:lnTo>
                  <a:lnTo>
                    <a:pt x="945" y="1550"/>
                  </a:lnTo>
                  <a:lnTo>
                    <a:pt x="934" y="1567"/>
                  </a:lnTo>
                  <a:lnTo>
                    <a:pt x="925" y="1586"/>
                  </a:lnTo>
                  <a:close/>
                  <a:moveTo>
                    <a:pt x="6110" y="1456"/>
                  </a:moveTo>
                  <a:lnTo>
                    <a:pt x="6110" y="1456"/>
                  </a:lnTo>
                  <a:lnTo>
                    <a:pt x="6088" y="1468"/>
                  </a:lnTo>
                  <a:lnTo>
                    <a:pt x="6065" y="1481"/>
                  </a:lnTo>
                  <a:lnTo>
                    <a:pt x="6045" y="1494"/>
                  </a:lnTo>
                  <a:lnTo>
                    <a:pt x="6023" y="1509"/>
                  </a:lnTo>
                  <a:lnTo>
                    <a:pt x="5983" y="1538"/>
                  </a:lnTo>
                  <a:lnTo>
                    <a:pt x="5941" y="1568"/>
                  </a:lnTo>
                  <a:lnTo>
                    <a:pt x="5901" y="1599"/>
                  </a:lnTo>
                  <a:lnTo>
                    <a:pt x="5861" y="1629"/>
                  </a:lnTo>
                  <a:lnTo>
                    <a:pt x="5840" y="1643"/>
                  </a:lnTo>
                  <a:lnTo>
                    <a:pt x="5818" y="1658"/>
                  </a:lnTo>
                  <a:lnTo>
                    <a:pt x="5797" y="1671"/>
                  </a:lnTo>
                  <a:lnTo>
                    <a:pt x="5775" y="1683"/>
                  </a:lnTo>
                  <a:lnTo>
                    <a:pt x="5751" y="1873"/>
                  </a:lnTo>
                  <a:lnTo>
                    <a:pt x="5727" y="2063"/>
                  </a:lnTo>
                  <a:lnTo>
                    <a:pt x="5683" y="2443"/>
                  </a:lnTo>
                  <a:lnTo>
                    <a:pt x="5743" y="2410"/>
                  </a:lnTo>
                  <a:lnTo>
                    <a:pt x="5804" y="2374"/>
                  </a:lnTo>
                  <a:lnTo>
                    <a:pt x="5863" y="2337"/>
                  </a:lnTo>
                  <a:lnTo>
                    <a:pt x="5922" y="2298"/>
                  </a:lnTo>
                  <a:lnTo>
                    <a:pt x="5979" y="2258"/>
                  </a:lnTo>
                  <a:lnTo>
                    <a:pt x="6008" y="2236"/>
                  </a:lnTo>
                  <a:lnTo>
                    <a:pt x="6035" y="2214"/>
                  </a:lnTo>
                  <a:lnTo>
                    <a:pt x="6063" y="2192"/>
                  </a:lnTo>
                  <a:lnTo>
                    <a:pt x="6089" y="2169"/>
                  </a:lnTo>
                  <a:lnTo>
                    <a:pt x="6116" y="2147"/>
                  </a:lnTo>
                  <a:lnTo>
                    <a:pt x="6141" y="2123"/>
                  </a:lnTo>
                  <a:lnTo>
                    <a:pt x="6186" y="2078"/>
                  </a:lnTo>
                  <a:lnTo>
                    <a:pt x="6208" y="2055"/>
                  </a:lnTo>
                  <a:lnTo>
                    <a:pt x="6229" y="2033"/>
                  </a:lnTo>
                  <a:lnTo>
                    <a:pt x="6250" y="2009"/>
                  </a:lnTo>
                  <a:lnTo>
                    <a:pt x="6271" y="1984"/>
                  </a:lnTo>
                  <a:lnTo>
                    <a:pt x="6289" y="1959"/>
                  </a:lnTo>
                  <a:lnTo>
                    <a:pt x="6308" y="1933"/>
                  </a:lnTo>
                  <a:lnTo>
                    <a:pt x="6325" y="1906"/>
                  </a:lnTo>
                  <a:lnTo>
                    <a:pt x="6341" y="1879"/>
                  </a:lnTo>
                  <a:lnTo>
                    <a:pt x="6355" y="1851"/>
                  </a:lnTo>
                  <a:lnTo>
                    <a:pt x="6368" y="1823"/>
                  </a:lnTo>
                  <a:lnTo>
                    <a:pt x="6380" y="1793"/>
                  </a:lnTo>
                  <a:lnTo>
                    <a:pt x="6390" y="1764"/>
                  </a:lnTo>
                  <a:lnTo>
                    <a:pt x="6398" y="1734"/>
                  </a:lnTo>
                  <a:lnTo>
                    <a:pt x="6404" y="1702"/>
                  </a:lnTo>
                  <a:lnTo>
                    <a:pt x="6406" y="1688"/>
                  </a:lnTo>
                  <a:lnTo>
                    <a:pt x="6406" y="1674"/>
                  </a:lnTo>
                  <a:lnTo>
                    <a:pt x="6406" y="1659"/>
                  </a:lnTo>
                  <a:lnTo>
                    <a:pt x="6405" y="1644"/>
                  </a:lnTo>
                  <a:lnTo>
                    <a:pt x="6403" y="1630"/>
                  </a:lnTo>
                  <a:lnTo>
                    <a:pt x="6400" y="1616"/>
                  </a:lnTo>
                  <a:lnTo>
                    <a:pt x="6396" y="1602"/>
                  </a:lnTo>
                  <a:lnTo>
                    <a:pt x="6390" y="1589"/>
                  </a:lnTo>
                  <a:lnTo>
                    <a:pt x="6385" y="1575"/>
                  </a:lnTo>
                  <a:lnTo>
                    <a:pt x="6378" y="1562"/>
                  </a:lnTo>
                  <a:lnTo>
                    <a:pt x="6371" y="1550"/>
                  </a:lnTo>
                  <a:lnTo>
                    <a:pt x="6362" y="1537"/>
                  </a:lnTo>
                  <a:lnTo>
                    <a:pt x="6353" y="1525"/>
                  </a:lnTo>
                  <a:lnTo>
                    <a:pt x="6343" y="1514"/>
                  </a:lnTo>
                  <a:lnTo>
                    <a:pt x="6334" y="1503"/>
                  </a:lnTo>
                  <a:lnTo>
                    <a:pt x="6323" y="1493"/>
                  </a:lnTo>
                  <a:lnTo>
                    <a:pt x="6312" y="1484"/>
                  </a:lnTo>
                  <a:lnTo>
                    <a:pt x="6300" y="1475"/>
                  </a:lnTo>
                  <a:lnTo>
                    <a:pt x="6288" y="1467"/>
                  </a:lnTo>
                  <a:lnTo>
                    <a:pt x="6276" y="1460"/>
                  </a:lnTo>
                  <a:lnTo>
                    <a:pt x="6263" y="1453"/>
                  </a:lnTo>
                  <a:lnTo>
                    <a:pt x="6250" y="1449"/>
                  </a:lnTo>
                  <a:lnTo>
                    <a:pt x="6236" y="1444"/>
                  </a:lnTo>
                  <a:lnTo>
                    <a:pt x="6223" y="1440"/>
                  </a:lnTo>
                  <a:lnTo>
                    <a:pt x="6209" y="1438"/>
                  </a:lnTo>
                  <a:lnTo>
                    <a:pt x="6195" y="1437"/>
                  </a:lnTo>
                  <a:lnTo>
                    <a:pt x="6180" y="1437"/>
                  </a:lnTo>
                  <a:lnTo>
                    <a:pt x="6166" y="1438"/>
                  </a:lnTo>
                  <a:lnTo>
                    <a:pt x="6152" y="1441"/>
                  </a:lnTo>
                  <a:lnTo>
                    <a:pt x="6138" y="1444"/>
                  </a:lnTo>
                  <a:lnTo>
                    <a:pt x="6124" y="1450"/>
                  </a:lnTo>
                  <a:lnTo>
                    <a:pt x="6110" y="1456"/>
                  </a:ln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  <a:extLst/>
          </p:spPr>
          <p:txBody>
            <a:bodyPr bIns="900000"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39" name="KSO_Shape"/>
            <p:cNvSpPr>
              <a:spLocks/>
            </p:cNvSpPr>
            <p:nvPr/>
          </p:nvSpPr>
          <p:spPr bwMode="auto">
            <a:xfrm>
              <a:off x="2688374" y="3157655"/>
              <a:ext cx="318780" cy="299122"/>
            </a:xfrm>
            <a:custGeom>
              <a:avLst/>
              <a:gdLst>
                <a:gd name="T0" fmla="*/ 1646201 w 2921000"/>
                <a:gd name="T1" fmla="*/ 1934112 h 2743200"/>
                <a:gd name="T2" fmla="*/ 1749643 w 2921000"/>
                <a:gd name="T3" fmla="*/ 1872613 h 2743200"/>
                <a:gd name="T4" fmla="*/ 2051083 w 2921000"/>
                <a:gd name="T5" fmla="*/ 2015900 h 2743200"/>
                <a:gd name="T6" fmla="*/ 2102487 w 2921000"/>
                <a:gd name="T7" fmla="*/ 2213078 h 2743200"/>
                <a:gd name="T8" fmla="*/ 1908296 w 2921000"/>
                <a:gd name="T9" fmla="*/ 2213395 h 2743200"/>
                <a:gd name="T10" fmla="*/ 1430751 w 2921000"/>
                <a:gd name="T11" fmla="*/ 2480314 h 2743200"/>
                <a:gd name="T12" fmla="*/ 1254012 w 2921000"/>
                <a:gd name="T13" fmla="*/ 2348440 h 2743200"/>
                <a:gd name="T14" fmla="*/ 1083936 w 2921000"/>
                <a:gd name="T15" fmla="*/ 2125267 h 2743200"/>
                <a:gd name="T16" fmla="*/ 1188330 w 2921000"/>
                <a:gd name="T17" fmla="*/ 1958522 h 2743200"/>
                <a:gd name="T18" fmla="*/ 1648386 w 2921000"/>
                <a:gd name="T19" fmla="*/ 1223950 h 2743200"/>
                <a:gd name="T20" fmla="*/ 1786964 w 2921000"/>
                <a:gd name="T21" fmla="*/ 1348536 h 2743200"/>
                <a:gd name="T22" fmla="*/ 1838654 w 2921000"/>
                <a:gd name="T23" fmla="*/ 1488021 h 2743200"/>
                <a:gd name="T24" fmla="*/ 1830409 w 2921000"/>
                <a:gd name="T25" fmla="*/ 1585343 h 2743200"/>
                <a:gd name="T26" fmla="*/ 1756204 w 2921000"/>
                <a:gd name="T27" fmla="*/ 1724828 h 2743200"/>
                <a:gd name="T28" fmla="*/ 1630627 w 2921000"/>
                <a:gd name="T29" fmla="*/ 1828491 h 2743200"/>
                <a:gd name="T30" fmla="*/ 1475876 w 2921000"/>
                <a:gd name="T31" fmla="*/ 1788548 h 2743200"/>
                <a:gd name="T32" fmla="*/ 1387084 w 2921000"/>
                <a:gd name="T33" fmla="*/ 1637016 h 2743200"/>
                <a:gd name="T34" fmla="*/ 1328418 w 2921000"/>
                <a:gd name="T35" fmla="*/ 1536523 h 2743200"/>
                <a:gd name="T36" fmla="*/ 1358544 w 2921000"/>
                <a:gd name="T37" fmla="*/ 1470585 h 2743200"/>
                <a:gd name="T38" fmla="*/ 1425138 w 2921000"/>
                <a:gd name="T39" fmla="*/ 1298131 h 2743200"/>
                <a:gd name="T40" fmla="*/ 1590354 w 2921000"/>
                <a:gd name="T41" fmla="*/ 1216025 h 2743200"/>
                <a:gd name="T42" fmla="*/ 604203 w 2921000"/>
                <a:gd name="T43" fmla="*/ 1090421 h 2743200"/>
                <a:gd name="T44" fmla="*/ 443230 w 2921000"/>
                <a:gd name="T45" fmla="*/ 2410422 h 2743200"/>
                <a:gd name="T46" fmla="*/ 2573655 w 2921000"/>
                <a:gd name="T47" fmla="*/ 2613963 h 2743200"/>
                <a:gd name="T48" fmla="*/ 2652077 w 2921000"/>
                <a:gd name="T49" fmla="*/ 2574271 h 2743200"/>
                <a:gd name="T50" fmla="*/ 2808605 w 2921000"/>
                <a:gd name="T51" fmla="*/ 1152341 h 2743200"/>
                <a:gd name="T52" fmla="*/ 2764790 w 2921000"/>
                <a:gd name="T53" fmla="*/ 1076132 h 2743200"/>
                <a:gd name="T54" fmla="*/ 1391618 w 2921000"/>
                <a:gd name="T55" fmla="*/ 763587 h 2743200"/>
                <a:gd name="T56" fmla="*/ 2455863 w 2921000"/>
                <a:gd name="T57" fmla="*/ 816769 h 2743200"/>
                <a:gd name="T58" fmla="*/ 1391618 w 2921000"/>
                <a:gd name="T59" fmla="*/ 869950 h 2743200"/>
                <a:gd name="T60" fmla="*/ 1338581 w 2921000"/>
                <a:gd name="T61" fmla="*/ 811387 h 2743200"/>
                <a:gd name="T62" fmla="*/ 1888758 w 2921000"/>
                <a:gd name="T63" fmla="*/ 538801 h 2743200"/>
                <a:gd name="T64" fmla="*/ 1935480 w 2921000"/>
                <a:gd name="T65" fmla="*/ 602996 h 2743200"/>
                <a:gd name="T66" fmla="*/ 1380853 w 2921000"/>
                <a:gd name="T67" fmla="*/ 644835 h 2743200"/>
                <a:gd name="T68" fmla="*/ 1340488 w 2921000"/>
                <a:gd name="T69" fmla="*/ 576168 h 2743200"/>
                <a:gd name="T70" fmla="*/ 2105660 w 2921000"/>
                <a:gd name="T71" fmla="*/ 537590 h 2743200"/>
                <a:gd name="T72" fmla="*/ 2147887 w 2921000"/>
                <a:gd name="T73" fmla="*/ 611258 h 2743200"/>
                <a:gd name="T74" fmla="*/ 2556510 w 2921000"/>
                <a:gd name="T75" fmla="*/ 602685 h 2743200"/>
                <a:gd name="T76" fmla="*/ 1286827 w 2921000"/>
                <a:gd name="T77" fmla="*/ 94944 h 2743200"/>
                <a:gd name="T78" fmla="*/ 1199833 w 2921000"/>
                <a:gd name="T79" fmla="*/ 140987 h 2743200"/>
                <a:gd name="T80" fmla="*/ 2636520 w 2921000"/>
                <a:gd name="T81" fmla="*/ 925302 h 2743200"/>
                <a:gd name="T82" fmla="*/ 2070735 w 2921000"/>
                <a:gd name="T83" fmla="*/ 676671 h 2743200"/>
                <a:gd name="T84" fmla="*/ 2008187 w 2921000"/>
                <a:gd name="T85" fmla="*/ 526476 h 2743200"/>
                <a:gd name="T86" fmla="*/ 2112327 w 2921000"/>
                <a:gd name="T87" fmla="*/ 19687 h 2743200"/>
                <a:gd name="T88" fmla="*/ 2586990 w 2921000"/>
                <a:gd name="T89" fmla="*/ 462969 h 2743200"/>
                <a:gd name="T90" fmla="*/ 2737485 w 2921000"/>
                <a:gd name="T91" fmla="*/ 686197 h 2743200"/>
                <a:gd name="T92" fmla="*/ 2856230 w 2921000"/>
                <a:gd name="T93" fmla="*/ 1017388 h 2743200"/>
                <a:gd name="T94" fmla="*/ 2920683 w 2921000"/>
                <a:gd name="T95" fmla="*/ 1179014 h 2743200"/>
                <a:gd name="T96" fmla="*/ 2725103 w 2921000"/>
                <a:gd name="T97" fmla="*/ 2656195 h 2743200"/>
                <a:gd name="T98" fmla="*/ 2528887 w 2921000"/>
                <a:gd name="T99" fmla="*/ 2743200 h 2743200"/>
                <a:gd name="T100" fmla="*/ 95250 w 2921000"/>
                <a:gd name="T101" fmla="*/ 2679693 h 2743200"/>
                <a:gd name="T102" fmla="*/ 317 w 2921000"/>
                <a:gd name="T103" fmla="*/ 2485360 h 2743200"/>
                <a:gd name="T104" fmla="*/ 67945 w 2921000"/>
                <a:gd name="T105" fmla="*/ 450267 h 2743200"/>
                <a:gd name="T106" fmla="*/ 265113 w 2921000"/>
                <a:gd name="T107" fmla="*/ 360087 h 2743200"/>
                <a:gd name="T108" fmla="*/ 162243 w 2921000"/>
                <a:gd name="T109" fmla="*/ 531874 h 2743200"/>
                <a:gd name="T110" fmla="*/ 123190 w 2921000"/>
                <a:gd name="T111" fmla="*/ 2488536 h 2743200"/>
                <a:gd name="T112" fmla="*/ 193993 w 2921000"/>
                <a:gd name="T113" fmla="*/ 2581574 h 2743200"/>
                <a:gd name="T114" fmla="*/ 302577 w 2921000"/>
                <a:gd name="T115" fmla="*/ 2508223 h 2743200"/>
                <a:gd name="T116" fmla="*/ 482917 w 2921000"/>
                <a:gd name="T117" fmla="*/ 1075497 h 2743200"/>
                <a:gd name="T118" fmla="*/ 642937 w 2921000"/>
                <a:gd name="T119" fmla="*/ 937369 h 2743200"/>
                <a:gd name="T120" fmla="*/ 1087437 w 2921000"/>
                <a:gd name="T121" fmla="*/ 125110 h 2743200"/>
                <a:gd name="T122" fmla="*/ 1221105 w 2921000"/>
                <a:gd name="T123" fmla="*/ 9844 h 27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921000" h="2743200">
                  <a:moveTo>
                    <a:pt x="1429165" y="1871662"/>
                  </a:moveTo>
                  <a:lnTo>
                    <a:pt x="1430751" y="1884976"/>
                  </a:lnTo>
                  <a:lnTo>
                    <a:pt x="1434242" y="1903680"/>
                  </a:lnTo>
                  <a:lnTo>
                    <a:pt x="1438367" y="1927455"/>
                  </a:lnTo>
                  <a:lnTo>
                    <a:pt x="1443761" y="1954718"/>
                  </a:lnTo>
                  <a:lnTo>
                    <a:pt x="1457087" y="2018119"/>
                  </a:lnTo>
                  <a:lnTo>
                    <a:pt x="1471684" y="2085641"/>
                  </a:lnTo>
                  <a:lnTo>
                    <a:pt x="1485962" y="2151579"/>
                  </a:lnTo>
                  <a:lnTo>
                    <a:pt x="1498337" y="2207372"/>
                  </a:lnTo>
                  <a:lnTo>
                    <a:pt x="1510395" y="2260312"/>
                  </a:lnTo>
                  <a:lnTo>
                    <a:pt x="1555769" y="1996563"/>
                  </a:lnTo>
                  <a:lnTo>
                    <a:pt x="1528799" y="1934112"/>
                  </a:lnTo>
                  <a:lnTo>
                    <a:pt x="1572587" y="1892902"/>
                  </a:lnTo>
                  <a:lnTo>
                    <a:pt x="1586231" y="1892902"/>
                  </a:lnTo>
                  <a:lnTo>
                    <a:pt x="1589404" y="1892902"/>
                  </a:lnTo>
                  <a:lnTo>
                    <a:pt x="1603048" y="1892902"/>
                  </a:lnTo>
                  <a:lnTo>
                    <a:pt x="1646201" y="1934112"/>
                  </a:lnTo>
                  <a:lnTo>
                    <a:pt x="1632875" y="1965179"/>
                  </a:lnTo>
                  <a:lnTo>
                    <a:pt x="1623355" y="1986418"/>
                  </a:lnTo>
                  <a:lnTo>
                    <a:pt x="1620500" y="1993710"/>
                  </a:lnTo>
                  <a:lnTo>
                    <a:pt x="1619865" y="1996563"/>
                  </a:lnTo>
                  <a:lnTo>
                    <a:pt x="1627163" y="2038090"/>
                  </a:lnTo>
                  <a:lnTo>
                    <a:pt x="1642394" y="2128437"/>
                  </a:lnTo>
                  <a:lnTo>
                    <a:pt x="1664923" y="2260312"/>
                  </a:lnTo>
                  <a:lnTo>
                    <a:pt x="1676980" y="2206738"/>
                  </a:lnTo>
                  <a:lnTo>
                    <a:pt x="1689355" y="2151579"/>
                  </a:lnTo>
                  <a:lnTo>
                    <a:pt x="1703634" y="2085641"/>
                  </a:lnTo>
                  <a:lnTo>
                    <a:pt x="1718547" y="2017802"/>
                  </a:lnTo>
                  <a:lnTo>
                    <a:pt x="1731557" y="1954718"/>
                  </a:lnTo>
                  <a:lnTo>
                    <a:pt x="1736951" y="1927455"/>
                  </a:lnTo>
                  <a:lnTo>
                    <a:pt x="1741393" y="1903680"/>
                  </a:lnTo>
                  <a:lnTo>
                    <a:pt x="1744566" y="1884976"/>
                  </a:lnTo>
                  <a:lnTo>
                    <a:pt x="1746470" y="1871662"/>
                  </a:lnTo>
                  <a:lnTo>
                    <a:pt x="1749643" y="1872613"/>
                  </a:lnTo>
                  <a:lnTo>
                    <a:pt x="1753768" y="1873881"/>
                  </a:lnTo>
                  <a:lnTo>
                    <a:pt x="1776931" y="1881172"/>
                  </a:lnTo>
                  <a:lnTo>
                    <a:pt x="1807075" y="1891000"/>
                  </a:lnTo>
                  <a:lnTo>
                    <a:pt x="1841662" y="1902412"/>
                  </a:lnTo>
                  <a:lnTo>
                    <a:pt x="1878469" y="1915092"/>
                  </a:lnTo>
                  <a:lnTo>
                    <a:pt x="1916228" y="1929357"/>
                  </a:lnTo>
                  <a:lnTo>
                    <a:pt x="1934949" y="1936331"/>
                  </a:lnTo>
                  <a:lnTo>
                    <a:pt x="1953353" y="1943623"/>
                  </a:lnTo>
                  <a:lnTo>
                    <a:pt x="1970488" y="1951231"/>
                  </a:lnTo>
                  <a:lnTo>
                    <a:pt x="1986987" y="1958522"/>
                  </a:lnTo>
                  <a:lnTo>
                    <a:pt x="2002218" y="1965813"/>
                  </a:lnTo>
                  <a:lnTo>
                    <a:pt x="2016497" y="1973104"/>
                  </a:lnTo>
                  <a:lnTo>
                    <a:pt x="2026651" y="1984199"/>
                  </a:lnTo>
                  <a:lnTo>
                    <a:pt x="2032362" y="1990539"/>
                  </a:lnTo>
                  <a:lnTo>
                    <a:pt x="2038391" y="1997831"/>
                  </a:lnTo>
                  <a:lnTo>
                    <a:pt x="2044737" y="2006390"/>
                  </a:lnTo>
                  <a:lnTo>
                    <a:pt x="2051083" y="2015900"/>
                  </a:lnTo>
                  <a:lnTo>
                    <a:pt x="2057747" y="2026678"/>
                  </a:lnTo>
                  <a:lnTo>
                    <a:pt x="2063775" y="2038724"/>
                  </a:lnTo>
                  <a:lnTo>
                    <a:pt x="2069804" y="2052673"/>
                  </a:lnTo>
                  <a:lnTo>
                    <a:pt x="2075833" y="2067889"/>
                  </a:lnTo>
                  <a:lnTo>
                    <a:pt x="2078689" y="2076131"/>
                  </a:lnTo>
                  <a:lnTo>
                    <a:pt x="2081227" y="2085007"/>
                  </a:lnTo>
                  <a:lnTo>
                    <a:pt x="2084083" y="2094201"/>
                  </a:lnTo>
                  <a:lnTo>
                    <a:pt x="2086621" y="2104028"/>
                  </a:lnTo>
                  <a:lnTo>
                    <a:pt x="2088842" y="2114489"/>
                  </a:lnTo>
                  <a:lnTo>
                    <a:pt x="2091381" y="2125267"/>
                  </a:lnTo>
                  <a:lnTo>
                    <a:pt x="2093602" y="2136679"/>
                  </a:lnTo>
                  <a:lnTo>
                    <a:pt x="2095506" y="2148409"/>
                  </a:lnTo>
                  <a:lnTo>
                    <a:pt x="2097410" y="2161089"/>
                  </a:lnTo>
                  <a:lnTo>
                    <a:pt x="2098996" y="2174086"/>
                  </a:lnTo>
                  <a:lnTo>
                    <a:pt x="2100583" y="2187717"/>
                  </a:lnTo>
                  <a:lnTo>
                    <a:pt x="2101852" y="2202300"/>
                  </a:lnTo>
                  <a:lnTo>
                    <a:pt x="2102487" y="2213078"/>
                  </a:lnTo>
                  <a:lnTo>
                    <a:pt x="2102804" y="2232732"/>
                  </a:lnTo>
                  <a:lnTo>
                    <a:pt x="2103439" y="2293597"/>
                  </a:lnTo>
                  <a:lnTo>
                    <a:pt x="2105025" y="2449882"/>
                  </a:lnTo>
                  <a:lnTo>
                    <a:pt x="2082179" y="2452735"/>
                  </a:lnTo>
                  <a:lnTo>
                    <a:pt x="2059016" y="2455588"/>
                  </a:lnTo>
                  <a:lnTo>
                    <a:pt x="2036170" y="2457807"/>
                  </a:lnTo>
                  <a:lnTo>
                    <a:pt x="2013324" y="2460026"/>
                  </a:lnTo>
                  <a:lnTo>
                    <a:pt x="1966363" y="2464147"/>
                  </a:lnTo>
                  <a:lnTo>
                    <a:pt x="1915911" y="2467951"/>
                  </a:lnTo>
                  <a:lnTo>
                    <a:pt x="1914959" y="2345586"/>
                  </a:lnTo>
                  <a:lnTo>
                    <a:pt x="1914642" y="2258410"/>
                  </a:lnTo>
                  <a:lnTo>
                    <a:pt x="1914642" y="2252387"/>
                  </a:lnTo>
                  <a:lnTo>
                    <a:pt x="1914325" y="2246046"/>
                  </a:lnTo>
                  <a:lnTo>
                    <a:pt x="1913373" y="2240023"/>
                  </a:lnTo>
                  <a:lnTo>
                    <a:pt x="1912738" y="2234317"/>
                  </a:lnTo>
                  <a:lnTo>
                    <a:pt x="1910834" y="2223539"/>
                  </a:lnTo>
                  <a:lnTo>
                    <a:pt x="1908296" y="2213395"/>
                  </a:lnTo>
                  <a:lnTo>
                    <a:pt x="1904805" y="2203885"/>
                  </a:lnTo>
                  <a:lnTo>
                    <a:pt x="1900998" y="2195008"/>
                  </a:lnTo>
                  <a:lnTo>
                    <a:pt x="1896555" y="2187083"/>
                  </a:lnTo>
                  <a:lnTo>
                    <a:pt x="1892430" y="2178841"/>
                  </a:lnTo>
                  <a:lnTo>
                    <a:pt x="1892430" y="2473023"/>
                  </a:lnTo>
                  <a:lnTo>
                    <a:pt x="1857210" y="2475242"/>
                  </a:lnTo>
                  <a:lnTo>
                    <a:pt x="1820085" y="2477144"/>
                  </a:lnTo>
                  <a:lnTo>
                    <a:pt x="1782325" y="2478729"/>
                  </a:lnTo>
                  <a:lnTo>
                    <a:pt x="1743297" y="2480314"/>
                  </a:lnTo>
                  <a:lnTo>
                    <a:pt x="1703951" y="2481582"/>
                  </a:lnTo>
                  <a:lnTo>
                    <a:pt x="1664605" y="2482216"/>
                  </a:lnTo>
                  <a:lnTo>
                    <a:pt x="1625894" y="2482533"/>
                  </a:lnTo>
                  <a:lnTo>
                    <a:pt x="1587817" y="2482850"/>
                  </a:lnTo>
                  <a:lnTo>
                    <a:pt x="1549423" y="2482533"/>
                  </a:lnTo>
                  <a:lnTo>
                    <a:pt x="1510077" y="2482216"/>
                  </a:lnTo>
                  <a:lnTo>
                    <a:pt x="1470414" y="2481582"/>
                  </a:lnTo>
                  <a:lnTo>
                    <a:pt x="1430751" y="2480314"/>
                  </a:lnTo>
                  <a:lnTo>
                    <a:pt x="1391723" y="2478729"/>
                  </a:lnTo>
                  <a:lnTo>
                    <a:pt x="1353011" y="2477144"/>
                  </a:lnTo>
                  <a:lnTo>
                    <a:pt x="1315887" y="2475242"/>
                  </a:lnTo>
                  <a:lnTo>
                    <a:pt x="1280348" y="2473023"/>
                  </a:lnTo>
                  <a:lnTo>
                    <a:pt x="1280348" y="2178841"/>
                  </a:lnTo>
                  <a:lnTo>
                    <a:pt x="1276541" y="2187400"/>
                  </a:lnTo>
                  <a:lnTo>
                    <a:pt x="1272416" y="2196277"/>
                  </a:lnTo>
                  <a:lnTo>
                    <a:pt x="1268291" y="2205787"/>
                  </a:lnTo>
                  <a:lnTo>
                    <a:pt x="1263849" y="2215614"/>
                  </a:lnTo>
                  <a:lnTo>
                    <a:pt x="1260041" y="2226075"/>
                  </a:lnTo>
                  <a:lnTo>
                    <a:pt x="1258454" y="2231781"/>
                  </a:lnTo>
                  <a:lnTo>
                    <a:pt x="1257185" y="2237170"/>
                  </a:lnTo>
                  <a:lnTo>
                    <a:pt x="1255916" y="2242876"/>
                  </a:lnTo>
                  <a:lnTo>
                    <a:pt x="1255281" y="2248900"/>
                  </a:lnTo>
                  <a:lnTo>
                    <a:pt x="1254329" y="2254923"/>
                  </a:lnTo>
                  <a:lnTo>
                    <a:pt x="1254329" y="2261580"/>
                  </a:lnTo>
                  <a:lnTo>
                    <a:pt x="1254012" y="2348440"/>
                  </a:lnTo>
                  <a:lnTo>
                    <a:pt x="1253377" y="2471121"/>
                  </a:lnTo>
                  <a:lnTo>
                    <a:pt x="1227993" y="2468902"/>
                  </a:lnTo>
                  <a:lnTo>
                    <a:pt x="1203878" y="2466683"/>
                  </a:lnTo>
                  <a:lnTo>
                    <a:pt x="1181032" y="2464147"/>
                  </a:lnTo>
                  <a:lnTo>
                    <a:pt x="1158820" y="2461611"/>
                  </a:lnTo>
                  <a:lnTo>
                    <a:pt x="1115350" y="2455905"/>
                  </a:lnTo>
                  <a:lnTo>
                    <a:pt x="1069975" y="2449882"/>
                  </a:lnTo>
                  <a:lnTo>
                    <a:pt x="1071562" y="2293597"/>
                  </a:lnTo>
                  <a:lnTo>
                    <a:pt x="1072513" y="2232732"/>
                  </a:lnTo>
                  <a:lnTo>
                    <a:pt x="1072831" y="2213078"/>
                  </a:lnTo>
                  <a:lnTo>
                    <a:pt x="1073465" y="2202300"/>
                  </a:lnTo>
                  <a:lnTo>
                    <a:pt x="1074735" y="2187717"/>
                  </a:lnTo>
                  <a:lnTo>
                    <a:pt x="1076321" y="2174086"/>
                  </a:lnTo>
                  <a:lnTo>
                    <a:pt x="1077908" y="2161089"/>
                  </a:lnTo>
                  <a:lnTo>
                    <a:pt x="1079811" y="2148409"/>
                  </a:lnTo>
                  <a:lnTo>
                    <a:pt x="1082033" y="2136679"/>
                  </a:lnTo>
                  <a:lnTo>
                    <a:pt x="1083936" y="2125267"/>
                  </a:lnTo>
                  <a:lnTo>
                    <a:pt x="1086158" y="2114489"/>
                  </a:lnTo>
                  <a:lnTo>
                    <a:pt x="1089013" y="2104028"/>
                  </a:lnTo>
                  <a:lnTo>
                    <a:pt x="1091234" y="2094201"/>
                  </a:lnTo>
                  <a:lnTo>
                    <a:pt x="1093773" y="2085007"/>
                  </a:lnTo>
                  <a:lnTo>
                    <a:pt x="1096946" y="2076131"/>
                  </a:lnTo>
                  <a:lnTo>
                    <a:pt x="1099484" y="2067889"/>
                  </a:lnTo>
                  <a:lnTo>
                    <a:pt x="1105196" y="2052673"/>
                  </a:lnTo>
                  <a:lnTo>
                    <a:pt x="1111542" y="2038724"/>
                  </a:lnTo>
                  <a:lnTo>
                    <a:pt x="1117888" y="2026678"/>
                  </a:lnTo>
                  <a:lnTo>
                    <a:pt x="1123917" y="2015900"/>
                  </a:lnTo>
                  <a:lnTo>
                    <a:pt x="1130580" y="2006390"/>
                  </a:lnTo>
                  <a:lnTo>
                    <a:pt x="1136609" y="1997831"/>
                  </a:lnTo>
                  <a:lnTo>
                    <a:pt x="1142638" y="1990539"/>
                  </a:lnTo>
                  <a:lnTo>
                    <a:pt x="1148349" y="1984199"/>
                  </a:lnTo>
                  <a:lnTo>
                    <a:pt x="1159138" y="1973104"/>
                  </a:lnTo>
                  <a:lnTo>
                    <a:pt x="1173099" y="1965813"/>
                  </a:lnTo>
                  <a:lnTo>
                    <a:pt x="1188330" y="1958522"/>
                  </a:lnTo>
                  <a:lnTo>
                    <a:pt x="1204830" y="1951231"/>
                  </a:lnTo>
                  <a:lnTo>
                    <a:pt x="1222282" y="1943623"/>
                  </a:lnTo>
                  <a:lnTo>
                    <a:pt x="1240368" y="1936331"/>
                  </a:lnTo>
                  <a:lnTo>
                    <a:pt x="1259089" y="1929357"/>
                  </a:lnTo>
                  <a:lnTo>
                    <a:pt x="1296848" y="1915409"/>
                  </a:lnTo>
                  <a:lnTo>
                    <a:pt x="1333656" y="1902412"/>
                  </a:lnTo>
                  <a:lnTo>
                    <a:pt x="1367925" y="1891000"/>
                  </a:lnTo>
                  <a:lnTo>
                    <a:pt x="1398069" y="1881489"/>
                  </a:lnTo>
                  <a:lnTo>
                    <a:pt x="1421867" y="1873881"/>
                  </a:lnTo>
                  <a:lnTo>
                    <a:pt x="1426309" y="1872296"/>
                  </a:lnTo>
                  <a:lnTo>
                    <a:pt x="1429165" y="1871662"/>
                  </a:lnTo>
                  <a:close/>
                  <a:moveTo>
                    <a:pt x="1590354" y="1216025"/>
                  </a:moveTo>
                  <a:lnTo>
                    <a:pt x="1602721" y="1216342"/>
                  </a:lnTo>
                  <a:lnTo>
                    <a:pt x="1614455" y="1217610"/>
                  </a:lnTo>
                  <a:lnTo>
                    <a:pt x="1626505" y="1219195"/>
                  </a:lnTo>
                  <a:lnTo>
                    <a:pt x="1637287" y="1221414"/>
                  </a:lnTo>
                  <a:lnTo>
                    <a:pt x="1648386" y="1223950"/>
                  </a:lnTo>
                  <a:lnTo>
                    <a:pt x="1659485" y="1227437"/>
                  </a:lnTo>
                  <a:lnTo>
                    <a:pt x="1669949" y="1231242"/>
                  </a:lnTo>
                  <a:lnTo>
                    <a:pt x="1680097" y="1235997"/>
                  </a:lnTo>
                  <a:lnTo>
                    <a:pt x="1689928" y="1240752"/>
                  </a:lnTo>
                  <a:lnTo>
                    <a:pt x="1699441" y="1246458"/>
                  </a:lnTo>
                  <a:lnTo>
                    <a:pt x="1708637" y="1252798"/>
                  </a:lnTo>
                  <a:lnTo>
                    <a:pt x="1717834" y="1259139"/>
                  </a:lnTo>
                  <a:lnTo>
                    <a:pt x="1726079" y="1266113"/>
                  </a:lnTo>
                  <a:lnTo>
                    <a:pt x="1734641" y="1273721"/>
                  </a:lnTo>
                  <a:lnTo>
                    <a:pt x="1742251" y="1281646"/>
                  </a:lnTo>
                  <a:lnTo>
                    <a:pt x="1749862" y="1290206"/>
                  </a:lnTo>
                  <a:lnTo>
                    <a:pt x="1756521" y="1298765"/>
                  </a:lnTo>
                  <a:lnTo>
                    <a:pt x="1763498" y="1307958"/>
                  </a:lnTo>
                  <a:lnTo>
                    <a:pt x="1770157" y="1317469"/>
                  </a:lnTo>
                  <a:lnTo>
                    <a:pt x="1775865" y="1327613"/>
                  </a:lnTo>
                  <a:lnTo>
                    <a:pt x="1781573" y="1337757"/>
                  </a:lnTo>
                  <a:lnTo>
                    <a:pt x="1786964" y="1348536"/>
                  </a:lnTo>
                  <a:lnTo>
                    <a:pt x="1791404" y="1359631"/>
                  </a:lnTo>
                  <a:lnTo>
                    <a:pt x="1796161" y="1370727"/>
                  </a:lnTo>
                  <a:lnTo>
                    <a:pt x="1799966" y="1382456"/>
                  </a:lnTo>
                  <a:lnTo>
                    <a:pt x="1803771" y="1394185"/>
                  </a:lnTo>
                  <a:lnTo>
                    <a:pt x="1806625" y="1406549"/>
                  </a:lnTo>
                  <a:lnTo>
                    <a:pt x="1809479" y="1418912"/>
                  </a:lnTo>
                  <a:lnTo>
                    <a:pt x="1811699" y="1431276"/>
                  </a:lnTo>
                  <a:lnTo>
                    <a:pt x="1813285" y="1444273"/>
                  </a:lnTo>
                  <a:lnTo>
                    <a:pt x="1814870" y="1457271"/>
                  </a:lnTo>
                  <a:lnTo>
                    <a:pt x="1815504" y="1470268"/>
                  </a:lnTo>
                  <a:lnTo>
                    <a:pt x="1821530" y="1473121"/>
                  </a:lnTo>
                  <a:lnTo>
                    <a:pt x="1827238" y="1476608"/>
                  </a:lnTo>
                  <a:lnTo>
                    <a:pt x="1830092" y="1478510"/>
                  </a:lnTo>
                  <a:lnTo>
                    <a:pt x="1832311" y="1480412"/>
                  </a:lnTo>
                  <a:lnTo>
                    <a:pt x="1834531" y="1482632"/>
                  </a:lnTo>
                  <a:lnTo>
                    <a:pt x="1836751" y="1485168"/>
                  </a:lnTo>
                  <a:lnTo>
                    <a:pt x="1838654" y="1488021"/>
                  </a:lnTo>
                  <a:lnTo>
                    <a:pt x="1840556" y="1490874"/>
                  </a:lnTo>
                  <a:lnTo>
                    <a:pt x="1842142" y="1494044"/>
                  </a:lnTo>
                  <a:lnTo>
                    <a:pt x="1843728" y="1497531"/>
                  </a:lnTo>
                  <a:lnTo>
                    <a:pt x="1844996" y="1501018"/>
                  </a:lnTo>
                  <a:lnTo>
                    <a:pt x="1845947" y="1505139"/>
                  </a:lnTo>
                  <a:lnTo>
                    <a:pt x="1846899" y="1508944"/>
                  </a:lnTo>
                  <a:lnTo>
                    <a:pt x="1847533" y="1513382"/>
                  </a:lnTo>
                  <a:lnTo>
                    <a:pt x="1847850" y="1520356"/>
                  </a:lnTo>
                  <a:lnTo>
                    <a:pt x="1847850" y="1527647"/>
                  </a:lnTo>
                  <a:lnTo>
                    <a:pt x="1847216" y="1534938"/>
                  </a:lnTo>
                  <a:lnTo>
                    <a:pt x="1846582" y="1542547"/>
                  </a:lnTo>
                  <a:lnTo>
                    <a:pt x="1844996" y="1550155"/>
                  </a:lnTo>
                  <a:lnTo>
                    <a:pt x="1842776" y="1557446"/>
                  </a:lnTo>
                  <a:lnTo>
                    <a:pt x="1840239" y="1564738"/>
                  </a:lnTo>
                  <a:lnTo>
                    <a:pt x="1837385" y="1572029"/>
                  </a:lnTo>
                  <a:lnTo>
                    <a:pt x="1833897" y="1578686"/>
                  </a:lnTo>
                  <a:lnTo>
                    <a:pt x="1830409" y="1585343"/>
                  </a:lnTo>
                  <a:lnTo>
                    <a:pt x="1826286" y="1591366"/>
                  </a:lnTo>
                  <a:lnTo>
                    <a:pt x="1821530" y="1597073"/>
                  </a:lnTo>
                  <a:lnTo>
                    <a:pt x="1817090" y="1602145"/>
                  </a:lnTo>
                  <a:lnTo>
                    <a:pt x="1811699" y="1606583"/>
                  </a:lnTo>
                  <a:lnTo>
                    <a:pt x="1806308" y="1610387"/>
                  </a:lnTo>
                  <a:lnTo>
                    <a:pt x="1800600" y="1613557"/>
                  </a:lnTo>
                  <a:lnTo>
                    <a:pt x="1797429" y="1624336"/>
                  </a:lnTo>
                  <a:lnTo>
                    <a:pt x="1794575" y="1634797"/>
                  </a:lnTo>
                  <a:lnTo>
                    <a:pt x="1791404" y="1645575"/>
                  </a:lnTo>
                  <a:lnTo>
                    <a:pt x="1787598" y="1656037"/>
                  </a:lnTo>
                  <a:lnTo>
                    <a:pt x="1784110" y="1666181"/>
                  </a:lnTo>
                  <a:lnTo>
                    <a:pt x="1779988" y="1676642"/>
                  </a:lnTo>
                  <a:lnTo>
                    <a:pt x="1775865" y="1686470"/>
                  </a:lnTo>
                  <a:lnTo>
                    <a:pt x="1771109" y="1696297"/>
                  </a:lnTo>
                  <a:lnTo>
                    <a:pt x="1766669" y="1706125"/>
                  </a:lnTo>
                  <a:lnTo>
                    <a:pt x="1761595" y="1715635"/>
                  </a:lnTo>
                  <a:lnTo>
                    <a:pt x="1756204" y="1724828"/>
                  </a:lnTo>
                  <a:lnTo>
                    <a:pt x="1750813" y="1733388"/>
                  </a:lnTo>
                  <a:lnTo>
                    <a:pt x="1745105" y="1742264"/>
                  </a:lnTo>
                  <a:lnTo>
                    <a:pt x="1739397" y="1750823"/>
                  </a:lnTo>
                  <a:lnTo>
                    <a:pt x="1733372" y="1758748"/>
                  </a:lnTo>
                  <a:lnTo>
                    <a:pt x="1726713" y="1766674"/>
                  </a:lnTo>
                  <a:lnTo>
                    <a:pt x="1720053" y="1773965"/>
                  </a:lnTo>
                  <a:lnTo>
                    <a:pt x="1713077" y="1781256"/>
                  </a:lnTo>
                  <a:lnTo>
                    <a:pt x="1706100" y="1787597"/>
                  </a:lnTo>
                  <a:lnTo>
                    <a:pt x="1698490" y="1794254"/>
                  </a:lnTo>
                  <a:lnTo>
                    <a:pt x="1690879" y="1799960"/>
                  </a:lnTo>
                  <a:lnTo>
                    <a:pt x="1683268" y="1805666"/>
                  </a:lnTo>
                  <a:lnTo>
                    <a:pt x="1675023" y="1810738"/>
                  </a:lnTo>
                  <a:lnTo>
                    <a:pt x="1666461" y="1815177"/>
                  </a:lnTo>
                  <a:lnTo>
                    <a:pt x="1658216" y="1819298"/>
                  </a:lnTo>
                  <a:lnTo>
                    <a:pt x="1649337" y="1822785"/>
                  </a:lnTo>
                  <a:lnTo>
                    <a:pt x="1640141" y="1825955"/>
                  </a:lnTo>
                  <a:lnTo>
                    <a:pt x="1630627" y="1828491"/>
                  </a:lnTo>
                  <a:lnTo>
                    <a:pt x="1621114" y="1831027"/>
                  </a:lnTo>
                  <a:lnTo>
                    <a:pt x="1610966" y="1831978"/>
                  </a:lnTo>
                  <a:lnTo>
                    <a:pt x="1601136" y="1833246"/>
                  </a:lnTo>
                  <a:lnTo>
                    <a:pt x="1590354" y="1833563"/>
                  </a:lnTo>
                  <a:lnTo>
                    <a:pt x="1580206" y="1833246"/>
                  </a:lnTo>
                  <a:lnTo>
                    <a:pt x="1570059" y="1831978"/>
                  </a:lnTo>
                  <a:lnTo>
                    <a:pt x="1560228" y="1831027"/>
                  </a:lnTo>
                  <a:lnTo>
                    <a:pt x="1550715" y="1828491"/>
                  </a:lnTo>
                  <a:lnTo>
                    <a:pt x="1541519" y="1826272"/>
                  </a:lnTo>
                  <a:lnTo>
                    <a:pt x="1532322" y="1823102"/>
                  </a:lnTo>
                  <a:lnTo>
                    <a:pt x="1523443" y="1819298"/>
                  </a:lnTo>
                  <a:lnTo>
                    <a:pt x="1514881" y="1815494"/>
                  </a:lnTo>
                  <a:lnTo>
                    <a:pt x="1506636" y="1811055"/>
                  </a:lnTo>
                  <a:lnTo>
                    <a:pt x="1498391" y="1805983"/>
                  </a:lnTo>
                  <a:lnTo>
                    <a:pt x="1490780" y="1800277"/>
                  </a:lnTo>
                  <a:lnTo>
                    <a:pt x="1483170" y="1794571"/>
                  </a:lnTo>
                  <a:lnTo>
                    <a:pt x="1475876" y="1788548"/>
                  </a:lnTo>
                  <a:lnTo>
                    <a:pt x="1468583" y="1781573"/>
                  </a:lnTo>
                  <a:lnTo>
                    <a:pt x="1461606" y="1774599"/>
                  </a:lnTo>
                  <a:lnTo>
                    <a:pt x="1455264" y="1767625"/>
                  </a:lnTo>
                  <a:lnTo>
                    <a:pt x="1448604" y="1759382"/>
                  </a:lnTo>
                  <a:lnTo>
                    <a:pt x="1442579" y="1751457"/>
                  </a:lnTo>
                  <a:lnTo>
                    <a:pt x="1436554" y="1743532"/>
                  </a:lnTo>
                  <a:lnTo>
                    <a:pt x="1430846" y="1734656"/>
                  </a:lnTo>
                  <a:lnTo>
                    <a:pt x="1425455" y="1725779"/>
                  </a:lnTo>
                  <a:lnTo>
                    <a:pt x="1420064" y="1716586"/>
                  </a:lnTo>
                  <a:lnTo>
                    <a:pt x="1414990" y="1707076"/>
                  </a:lnTo>
                  <a:lnTo>
                    <a:pt x="1410551" y="1697565"/>
                  </a:lnTo>
                  <a:lnTo>
                    <a:pt x="1405794" y="1688055"/>
                  </a:lnTo>
                  <a:lnTo>
                    <a:pt x="1401672" y="1678228"/>
                  </a:lnTo>
                  <a:lnTo>
                    <a:pt x="1397866" y="1667766"/>
                  </a:lnTo>
                  <a:lnTo>
                    <a:pt x="1394061" y="1657622"/>
                  </a:lnTo>
                  <a:lnTo>
                    <a:pt x="1390256" y="1647160"/>
                  </a:lnTo>
                  <a:lnTo>
                    <a:pt x="1387084" y="1637016"/>
                  </a:lnTo>
                  <a:lnTo>
                    <a:pt x="1384230" y="1626238"/>
                  </a:lnTo>
                  <a:lnTo>
                    <a:pt x="1381059" y="1615459"/>
                  </a:lnTo>
                  <a:lnTo>
                    <a:pt x="1377888" y="1614191"/>
                  </a:lnTo>
                  <a:lnTo>
                    <a:pt x="1374717" y="1613240"/>
                  </a:lnTo>
                  <a:lnTo>
                    <a:pt x="1371546" y="1611655"/>
                  </a:lnTo>
                  <a:lnTo>
                    <a:pt x="1368375" y="1609753"/>
                  </a:lnTo>
                  <a:lnTo>
                    <a:pt x="1362667" y="1605632"/>
                  </a:lnTo>
                  <a:lnTo>
                    <a:pt x="1357276" y="1600877"/>
                  </a:lnTo>
                  <a:lnTo>
                    <a:pt x="1352519" y="1595171"/>
                  </a:lnTo>
                  <a:lnTo>
                    <a:pt x="1347762" y="1589147"/>
                  </a:lnTo>
                  <a:lnTo>
                    <a:pt x="1343640" y="1582173"/>
                  </a:lnTo>
                  <a:lnTo>
                    <a:pt x="1339835" y="1575516"/>
                  </a:lnTo>
                  <a:lnTo>
                    <a:pt x="1336346" y="1567591"/>
                  </a:lnTo>
                  <a:lnTo>
                    <a:pt x="1333809" y="1559982"/>
                  </a:lnTo>
                  <a:lnTo>
                    <a:pt x="1331272" y="1552374"/>
                  </a:lnTo>
                  <a:lnTo>
                    <a:pt x="1329370" y="1544449"/>
                  </a:lnTo>
                  <a:lnTo>
                    <a:pt x="1328418" y="1536523"/>
                  </a:lnTo>
                  <a:lnTo>
                    <a:pt x="1327467" y="1528281"/>
                  </a:lnTo>
                  <a:lnTo>
                    <a:pt x="1327150" y="1520673"/>
                  </a:lnTo>
                  <a:lnTo>
                    <a:pt x="1328101" y="1513382"/>
                  </a:lnTo>
                  <a:lnTo>
                    <a:pt x="1328736" y="1508627"/>
                  </a:lnTo>
                  <a:lnTo>
                    <a:pt x="1329370" y="1503871"/>
                  </a:lnTo>
                  <a:lnTo>
                    <a:pt x="1330638" y="1499750"/>
                  </a:lnTo>
                  <a:lnTo>
                    <a:pt x="1332224" y="1495946"/>
                  </a:lnTo>
                  <a:lnTo>
                    <a:pt x="1334126" y="1492142"/>
                  </a:lnTo>
                  <a:lnTo>
                    <a:pt x="1336029" y="1488655"/>
                  </a:lnTo>
                  <a:lnTo>
                    <a:pt x="1337932" y="1485485"/>
                  </a:lnTo>
                  <a:lnTo>
                    <a:pt x="1340152" y="1482949"/>
                  </a:lnTo>
                  <a:lnTo>
                    <a:pt x="1343006" y="1480412"/>
                  </a:lnTo>
                  <a:lnTo>
                    <a:pt x="1345543" y="1477876"/>
                  </a:lnTo>
                  <a:lnTo>
                    <a:pt x="1348714" y="1475657"/>
                  </a:lnTo>
                  <a:lnTo>
                    <a:pt x="1351568" y="1473755"/>
                  </a:lnTo>
                  <a:lnTo>
                    <a:pt x="1355056" y="1472170"/>
                  </a:lnTo>
                  <a:lnTo>
                    <a:pt x="1358544" y="1470585"/>
                  </a:lnTo>
                  <a:lnTo>
                    <a:pt x="1362032" y="1469634"/>
                  </a:lnTo>
                  <a:lnTo>
                    <a:pt x="1365838" y="1468683"/>
                  </a:lnTo>
                  <a:lnTo>
                    <a:pt x="1366472" y="1455369"/>
                  </a:lnTo>
                  <a:lnTo>
                    <a:pt x="1368058" y="1442371"/>
                  </a:lnTo>
                  <a:lnTo>
                    <a:pt x="1369960" y="1430008"/>
                  </a:lnTo>
                  <a:lnTo>
                    <a:pt x="1372180" y="1417327"/>
                  </a:lnTo>
                  <a:lnTo>
                    <a:pt x="1375034" y="1404964"/>
                  </a:lnTo>
                  <a:lnTo>
                    <a:pt x="1377888" y="1392917"/>
                  </a:lnTo>
                  <a:lnTo>
                    <a:pt x="1381693" y="1380871"/>
                  </a:lnTo>
                  <a:lnTo>
                    <a:pt x="1385499" y="1369459"/>
                  </a:lnTo>
                  <a:lnTo>
                    <a:pt x="1390256" y="1358363"/>
                  </a:lnTo>
                  <a:lnTo>
                    <a:pt x="1394695" y="1347268"/>
                  </a:lnTo>
                  <a:lnTo>
                    <a:pt x="1400086" y="1337123"/>
                  </a:lnTo>
                  <a:lnTo>
                    <a:pt x="1405794" y="1326662"/>
                  </a:lnTo>
                  <a:lnTo>
                    <a:pt x="1411502" y="1316835"/>
                  </a:lnTo>
                  <a:lnTo>
                    <a:pt x="1418162" y="1307324"/>
                  </a:lnTo>
                  <a:lnTo>
                    <a:pt x="1425138" y="1298131"/>
                  </a:lnTo>
                  <a:lnTo>
                    <a:pt x="1432114" y="1289255"/>
                  </a:lnTo>
                  <a:lnTo>
                    <a:pt x="1439408" y="1281329"/>
                  </a:lnTo>
                  <a:lnTo>
                    <a:pt x="1447653" y="1273404"/>
                  </a:lnTo>
                  <a:lnTo>
                    <a:pt x="1455581" y="1265479"/>
                  </a:lnTo>
                  <a:lnTo>
                    <a:pt x="1463826" y="1258822"/>
                  </a:lnTo>
                  <a:lnTo>
                    <a:pt x="1473022" y="1252164"/>
                  </a:lnTo>
                  <a:lnTo>
                    <a:pt x="1482218" y="1246141"/>
                  </a:lnTo>
                  <a:lnTo>
                    <a:pt x="1491732" y="1240752"/>
                  </a:lnTo>
                  <a:lnTo>
                    <a:pt x="1501562" y="1235997"/>
                  </a:lnTo>
                  <a:lnTo>
                    <a:pt x="1511710" y="1231242"/>
                  </a:lnTo>
                  <a:lnTo>
                    <a:pt x="1522175" y="1227437"/>
                  </a:lnTo>
                  <a:lnTo>
                    <a:pt x="1532639" y="1223950"/>
                  </a:lnTo>
                  <a:lnTo>
                    <a:pt x="1543738" y="1221097"/>
                  </a:lnTo>
                  <a:lnTo>
                    <a:pt x="1555154" y="1219195"/>
                  </a:lnTo>
                  <a:lnTo>
                    <a:pt x="1566888" y="1217610"/>
                  </a:lnTo>
                  <a:lnTo>
                    <a:pt x="1578621" y="1216342"/>
                  </a:lnTo>
                  <a:lnTo>
                    <a:pt x="1590354" y="1216025"/>
                  </a:lnTo>
                  <a:close/>
                  <a:moveTo>
                    <a:pt x="679450" y="1054222"/>
                  </a:moveTo>
                  <a:lnTo>
                    <a:pt x="673417" y="1054857"/>
                  </a:lnTo>
                  <a:lnTo>
                    <a:pt x="668337" y="1055492"/>
                  </a:lnTo>
                  <a:lnTo>
                    <a:pt x="662940" y="1056762"/>
                  </a:lnTo>
                  <a:lnTo>
                    <a:pt x="657543" y="1057715"/>
                  </a:lnTo>
                  <a:lnTo>
                    <a:pt x="652463" y="1059303"/>
                  </a:lnTo>
                  <a:lnTo>
                    <a:pt x="647700" y="1060890"/>
                  </a:lnTo>
                  <a:lnTo>
                    <a:pt x="642620" y="1062796"/>
                  </a:lnTo>
                  <a:lnTo>
                    <a:pt x="637540" y="1065018"/>
                  </a:lnTo>
                  <a:lnTo>
                    <a:pt x="633095" y="1067241"/>
                  </a:lnTo>
                  <a:lnTo>
                    <a:pt x="628333" y="1070099"/>
                  </a:lnTo>
                  <a:lnTo>
                    <a:pt x="624205" y="1073274"/>
                  </a:lnTo>
                  <a:lnTo>
                    <a:pt x="620077" y="1076132"/>
                  </a:lnTo>
                  <a:lnTo>
                    <a:pt x="615950" y="1079307"/>
                  </a:lnTo>
                  <a:lnTo>
                    <a:pt x="611505" y="1082800"/>
                  </a:lnTo>
                  <a:lnTo>
                    <a:pt x="607695" y="1085976"/>
                  </a:lnTo>
                  <a:lnTo>
                    <a:pt x="604203" y="1090421"/>
                  </a:lnTo>
                  <a:lnTo>
                    <a:pt x="600393" y="1094232"/>
                  </a:lnTo>
                  <a:lnTo>
                    <a:pt x="597535" y="1098360"/>
                  </a:lnTo>
                  <a:lnTo>
                    <a:pt x="594360" y="1102488"/>
                  </a:lnTo>
                  <a:lnTo>
                    <a:pt x="591185" y="1107251"/>
                  </a:lnTo>
                  <a:lnTo>
                    <a:pt x="588963" y="1111696"/>
                  </a:lnTo>
                  <a:lnTo>
                    <a:pt x="586423" y="1116459"/>
                  </a:lnTo>
                  <a:lnTo>
                    <a:pt x="584517" y="1121222"/>
                  </a:lnTo>
                  <a:lnTo>
                    <a:pt x="582613" y="1126303"/>
                  </a:lnTo>
                  <a:lnTo>
                    <a:pt x="580707" y="1131384"/>
                  </a:lnTo>
                  <a:lnTo>
                    <a:pt x="579120" y="1136147"/>
                  </a:lnTo>
                  <a:lnTo>
                    <a:pt x="577850" y="1141545"/>
                  </a:lnTo>
                  <a:lnTo>
                    <a:pt x="577215" y="1146943"/>
                  </a:lnTo>
                  <a:lnTo>
                    <a:pt x="576263" y="1152341"/>
                  </a:lnTo>
                  <a:lnTo>
                    <a:pt x="575945" y="1157739"/>
                  </a:lnTo>
                  <a:lnTo>
                    <a:pt x="575945" y="1163455"/>
                  </a:lnTo>
                  <a:lnTo>
                    <a:pt x="443547" y="2394227"/>
                  </a:lnTo>
                  <a:lnTo>
                    <a:pt x="443230" y="2410422"/>
                  </a:lnTo>
                  <a:lnTo>
                    <a:pt x="442595" y="2426934"/>
                  </a:lnTo>
                  <a:lnTo>
                    <a:pt x="441643" y="2442810"/>
                  </a:lnTo>
                  <a:lnTo>
                    <a:pt x="440055" y="2458370"/>
                  </a:lnTo>
                  <a:lnTo>
                    <a:pt x="438150" y="2473294"/>
                  </a:lnTo>
                  <a:lnTo>
                    <a:pt x="435927" y="2487901"/>
                  </a:lnTo>
                  <a:lnTo>
                    <a:pt x="433705" y="2502190"/>
                  </a:lnTo>
                  <a:lnTo>
                    <a:pt x="430530" y="2516161"/>
                  </a:lnTo>
                  <a:lnTo>
                    <a:pt x="427355" y="2529498"/>
                  </a:lnTo>
                  <a:lnTo>
                    <a:pt x="423863" y="2542834"/>
                  </a:lnTo>
                  <a:lnTo>
                    <a:pt x="420053" y="2555536"/>
                  </a:lnTo>
                  <a:lnTo>
                    <a:pt x="415607" y="2568237"/>
                  </a:lnTo>
                  <a:lnTo>
                    <a:pt x="411163" y="2579986"/>
                  </a:lnTo>
                  <a:lnTo>
                    <a:pt x="406400" y="2591735"/>
                  </a:lnTo>
                  <a:lnTo>
                    <a:pt x="401637" y="2603484"/>
                  </a:lnTo>
                  <a:lnTo>
                    <a:pt x="396240" y="2613963"/>
                  </a:lnTo>
                  <a:lnTo>
                    <a:pt x="2567940" y="2613963"/>
                  </a:lnTo>
                  <a:lnTo>
                    <a:pt x="2573655" y="2613963"/>
                  </a:lnTo>
                  <a:lnTo>
                    <a:pt x="2579053" y="2613645"/>
                  </a:lnTo>
                  <a:lnTo>
                    <a:pt x="2584450" y="2613010"/>
                  </a:lnTo>
                  <a:lnTo>
                    <a:pt x="2589847" y="2612057"/>
                  </a:lnTo>
                  <a:lnTo>
                    <a:pt x="2594927" y="2610470"/>
                  </a:lnTo>
                  <a:lnTo>
                    <a:pt x="2600007" y="2609517"/>
                  </a:lnTo>
                  <a:lnTo>
                    <a:pt x="2605405" y="2607612"/>
                  </a:lnTo>
                  <a:lnTo>
                    <a:pt x="2610485" y="2605707"/>
                  </a:lnTo>
                  <a:lnTo>
                    <a:pt x="2614930" y="2603484"/>
                  </a:lnTo>
                  <a:lnTo>
                    <a:pt x="2619693" y="2600944"/>
                  </a:lnTo>
                  <a:lnTo>
                    <a:pt x="2624137" y="2598403"/>
                  </a:lnTo>
                  <a:lnTo>
                    <a:pt x="2628583" y="2595546"/>
                  </a:lnTo>
                  <a:lnTo>
                    <a:pt x="2633027" y="2592688"/>
                  </a:lnTo>
                  <a:lnTo>
                    <a:pt x="2637155" y="2589195"/>
                  </a:lnTo>
                  <a:lnTo>
                    <a:pt x="2641283" y="2585702"/>
                  </a:lnTo>
                  <a:lnTo>
                    <a:pt x="2645093" y="2582209"/>
                  </a:lnTo>
                  <a:lnTo>
                    <a:pt x="2648585" y="2578399"/>
                  </a:lnTo>
                  <a:lnTo>
                    <a:pt x="2652077" y="2574271"/>
                  </a:lnTo>
                  <a:lnTo>
                    <a:pt x="2655570" y="2570460"/>
                  </a:lnTo>
                  <a:lnTo>
                    <a:pt x="2658427" y="2565697"/>
                  </a:lnTo>
                  <a:lnTo>
                    <a:pt x="2661285" y="2561569"/>
                  </a:lnTo>
                  <a:lnTo>
                    <a:pt x="2663825" y="2557124"/>
                  </a:lnTo>
                  <a:lnTo>
                    <a:pt x="2666365" y="2552361"/>
                  </a:lnTo>
                  <a:lnTo>
                    <a:pt x="2668587" y="2547597"/>
                  </a:lnTo>
                  <a:lnTo>
                    <a:pt x="2670493" y="2542517"/>
                  </a:lnTo>
                  <a:lnTo>
                    <a:pt x="2672080" y="2537436"/>
                  </a:lnTo>
                  <a:lnTo>
                    <a:pt x="2673350" y="2532673"/>
                  </a:lnTo>
                  <a:lnTo>
                    <a:pt x="2674620" y="2527275"/>
                  </a:lnTo>
                  <a:lnTo>
                    <a:pt x="2675890" y="2521877"/>
                  </a:lnTo>
                  <a:lnTo>
                    <a:pt x="2676525" y="2516479"/>
                  </a:lnTo>
                  <a:lnTo>
                    <a:pt x="2676843" y="2511081"/>
                  </a:lnTo>
                  <a:lnTo>
                    <a:pt x="2676843" y="2505365"/>
                  </a:lnTo>
                  <a:lnTo>
                    <a:pt x="2809240" y="1163455"/>
                  </a:lnTo>
                  <a:lnTo>
                    <a:pt x="2808923" y="1157739"/>
                  </a:lnTo>
                  <a:lnTo>
                    <a:pt x="2808605" y="1152341"/>
                  </a:lnTo>
                  <a:lnTo>
                    <a:pt x="2807653" y="1146943"/>
                  </a:lnTo>
                  <a:lnTo>
                    <a:pt x="2807017" y="1141545"/>
                  </a:lnTo>
                  <a:lnTo>
                    <a:pt x="2805747" y="1136147"/>
                  </a:lnTo>
                  <a:lnTo>
                    <a:pt x="2804477" y="1131384"/>
                  </a:lnTo>
                  <a:lnTo>
                    <a:pt x="2802255" y="1126303"/>
                  </a:lnTo>
                  <a:lnTo>
                    <a:pt x="2800350" y="1121222"/>
                  </a:lnTo>
                  <a:lnTo>
                    <a:pt x="2798127" y="1116459"/>
                  </a:lnTo>
                  <a:lnTo>
                    <a:pt x="2795905" y="1111696"/>
                  </a:lnTo>
                  <a:lnTo>
                    <a:pt x="2793365" y="1107251"/>
                  </a:lnTo>
                  <a:lnTo>
                    <a:pt x="2790507" y="1102488"/>
                  </a:lnTo>
                  <a:lnTo>
                    <a:pt x="2787650" y="1098360"/>
                  </a:lnTo>
                  <a:lnTo>
                    <a:pt x="2784157" y="1094232"/>
                  </a:lnTo>
                  <a:lnTo>
                    <a:pt x="2780665" y="1090421"/>
                  </a:lnTo>
                  <a:lnTo>
                    <a:pt x="2776855" y="1085976"/>
                  </a:lnTo>
                  <a:lnTo>
                    <a:pt x="2773045" y="1082800"/>
                  </a:lnTo>
                  <a:lnTo>
                    <a:pt x="2769235" y="1079307"/>
                  </a:lnTo>
                  <a:lnTo>
                    <a:pt x="2764790" y="1076132"/>
                  </a:lnTo>
                  <a:lnTo>
                    <a:pt x="2760663" y="1073274"/>
                  </a:lnTo>
                  <a:lnTo>
                    <a:pt x="2756535" y="1070099"/>
                  </a:lnTo>
                  <a:lnTo>
                    <a:pt x="2751773" y="1067241"/>
                  </a:lnTo>
                  <a:lnTo>
                    <a:pt x="2747327" y="1065018"/>
                  </a:lnTo>
                  <a:lnTo>
                    <a:pt x="2742247" y="1062796"/>
                  </a:lnTo>
                  <a:lnTo>
                    <a:pt x="2737485" y="1060890"/>
                  </a:lnTo>
                  <a:lnTo>
                    <a:pt x="2732405" y="1059303"/>
                  </a:lnTo>
                  <a:lnTo>
                    <a:pt x="2727325" y="1057715"/>
                  </a:lnTo>
                  <a:lnTo>
                    <a:pt x="2721927" y="1056762"/>
                  </a:lnTo>
                  <a:lnTo>
                    <a:pt x="2716847" y="1055492"/>
                  </a:lnTo>
                  <a:lnTo>
                    <a:pt x="2711450" y="1054857"/>
                  </a:lnTo>
                  <a:lnTo>
                    <a:pt x="2705735" y="1054222"/>
                  </a:lnTo>
                  <a:lnTo>
                    <a:pt x="2700020" y="1054222"/>
                  </a:lnTo>
                  <a:lnTo>
                    <a:pt x="684530" y="1054222"/>
                  </a:lnTo>
                  <a:lnTo>
                    <a:pt x="679450" y="1054222"/>
                  </a:lnTo>
                  <a:close/>
                  <a:moveTo>
                    <a:pt x="1386219" y="763587"/>
                  </a:moveTo>
                  <a:lnTo>
                    <a:pt x="1391618" y="763587"/>
                  </a:lnTo>
                  <a:lnTo>
                    <a:pt x="2402190" y="763587"/>
                  </a:lnTo>
                  <a:lnTo>
                    <a:pt x="2407589" y="763587"/>
                  </a:lnTo>
                  <a:lnTo>
                    <a:pt x="2412988" y="764220"/>
                  </a:lnTo>
                  <a:lnTo>
                    <a:pt x="2418070" y="765803"/>
                  </a:lnTo>
                  <a:lnTo>
                    <a:pt x="2422834" y="767386"/>
                  </a:lnTo>
                  <a:lnTo>
                    <a:pt x="2427597" y="769602"/>
                  </a:lnTo>
                  <a:lnTo>
                    <a:pt x="2432044" y="772451"/>
                  </a:lnTo>
                  <a:lnTo>
                    <a:pt x="2436172" y="775300"/>
                  </a:lnTo>
                  <a:lnTo>
                    <a:pt x="2439983" y="778782"/>
                  </a:lnTo>
                  <a:lnTo>
                    <a:pt x="2443477" y="782580"/>
                  </a:lnTo>
                  <a:lnTo>
                    <a:pt x="2446653" y="787012"/>
                  </a:lnTo>
                  <a:lnTo>
                    <a:pt x="2449194" y="791444"/>
                  </a:lnTo>
                  <a:lnTo>
                    <a:pt x="2451734" y="795876"/>
                  </a:lnTo>
                  <a:lnTo>
                    <a:pt x="2453005" y="800941"/>
                  </a:lnTo>
                  <a:lnTo>
                    <a:pt x="2454593" y="806006"/>
                  </a:lnTo>
                  <a:lnTo>
                    <a:pt x="2455545" y="811387"/>
                  </a:lnTo>
                  <a:lnTo>
                    <a:pt x="2455863" y="816769"/>
                  </a:lnTo>
                  <a:lnTo>
                    <a:pt x="2455545" y="822467"/>
                  </a:lnTo>
                  <a:lnTo>
                    <a:pt x="2454593" y="827531"/>
                  </a:lnTo>
                  <a:lnTo>
                    <a:pt x="2453005" y="832596"/>
                  </a:lnTo>
                  <a:lnTo>
                    <a:pt x="2451734" y="837661"/>
                  </a:lnTo>
                  <a:lnTo>
                    <a:pt x="2449194" y="842093"/>
                  </a:lnTo>
                  <a:lnTo>
                    <a:pt x="2446653" y="846841"/>
                  </a:lnTo>
                  <a:lnTo>
                    <a:pt x="2443477" y="850640"/>
                  </a:lnTo>
                  <a:lnTo>
                    <a:pt x="2439983" y="854439"/>
                  </a:lnTo>
                  <a:lnTo>
                    <a:pt x="2436172" y="857921"/>
                  </a:lnTo>
                  <a:lnTo>
                    <a:pt x="2432044" y="861086"/>
                  </a:lnTo>
                  <a:lnTo>
                    <a:pt x="2427597" y="863619"/>
                  </a:lnTo>
                  <a:lnTo>
                    <a:pt x="2422834" y="865835"/>
                  </a:lnTo>
                  <a:lnTo>
                    <a:pt x="2418070" y="867734"/>
                  </a:lnTo>
                  <a:lnTo>
                    <a:pt x="2412988" y="869317"/>
                  </a:lnTo>
                  <a:lnTo>
                    <a:pt x="2407589" y="869950"/>
                  </a:lnTo>
                  <a:lnTo>
                    <a:pt x="2402190" y="869950"/>
                  </a:lnTo>
                  <a:lnTo>
                    <a:pt x="1391618" y="869950"/>
                  </a:lnTo>
                  <a:lnTo>
                    <a:pt x="1386219" y="869950"/>
                  </a:lnTo>
                  <a:lnTo>
                    <a:pt x="1380820" y="869317"/>
                  </a:lnTo>
                  <a:lnTo>
                    <a:pt x="1375739" y="867734"/>
                  </a:lnTo>
                  <a:lnTo>
                    <a:pt x="1370657" y="865835"/>
                  </a:lnTo>
                  <a:lnTo>
                    <a:pt x="1365893" y="863619"/>
                  </a:lnTo>
                  <a:lnTo>
                    <a:pt x="1361765" y="861086"/>
                  </a:lnTo>
                  <a:lnTo>
                    <a:pt x="1357636" y="857921"/>
                  </a:lnTo>
                  <a:lnTo>
                    <a:pt x="1353825" y="854439"/>
                  </a:lnTo>
                  <a:lnTo>
                    <a:pt x="1350331" y="850640"/>
                  </a:lnTo>
                  <a:lnTo>
                    <a:pt x="1347156" y="846841"/>
                  </a:lnTo>
                  <a:lnTo>
                    <a:pt x="1344615" y="842093"/>
                  </a:lnTo>
                  <a:lnTo>
                    <a:pt x="1342392" y="837661"/>
                  </a:lnTo>
                  <a:lnTo>
                    <a:pt x="1340486" y="832596"/>
                  </a:lnTo>
                  <a:lnTo>
                    <a:pt x="1339216" y="827531"/>
                  </a:lnTo>
                  <a:lnTo>
                    <a:pt x="1338581" y="822467"/>
                  </a:lnTo>
                  <a:lnTo>
                    <a:pt x="1338263" y="816769"/>
                  </a:lnTo>
                  <a:lnTo>
                    <a:pt x="1338581" y="811387"/>
                  </a:lnTo>
                  <a:lnTo>
                    <a:pt x="1339216" y="806006"/>
                  </a:lnTo>
                  <a:lnTo>
                    <a:pt x="1340486" y="800941"/>
                  </a:lnTo>
                  <a:lnTo>
                    <a:pt x="1342392" y="795876"/>
                  </a:lnTo>
                  <a:lnTo>
                    <a:pt x="1344615" y="791444"/>
                  </a:lnTo>
                  <a:lnTo>
                    <a:pt x="1347156" y="787012"/>
                  </a:lnTo>
                  <a:lnTo>
                    <a:pt x="1350331" y="782580"/>
                  </a:lnTo>
                  <a:lnTo>
                    <a:pt x="1353825" y="778782"/>
                  </a:lnTo>
                  <a:lnTo>
                    <a:pt x="1357636" y="775300"/>
                  </a:lnTo>
                  <a:lnTo>
                    <a:pt x="1361765" y="772451"/>
                  </a:lnTo>
                  <a:lnTo>
                    <a:pt x="1365893" y="769602"/>
                  </a:lnTo>
                  <a:lnTo>
                    <a:pt x="1370657" y="767386"/>
                  </a:lnTo>
                  <a:lnTo>
                    <a:pt x="1375739" y="765803"/>
                  </a:lnTo>
                  <a:lnTo>
                    <a:pt x="1380820" y="764220"/>
                  </a:lnTo>
                  <a:lnTo>
                    <a:pt x="1386219" y="763587"/>
                  </a:lnTo>
                  <a:close/>
                  <a:moveTo>
                    <a:pt x="1391660" y="538162"/>
                  </a:moveTo>
                  <a:lnTo>
                    <a:pt x="1883036" y="538162"/>
                  </a:lnTo>
                  <a:lnTo>
                    <a:pt x="1888758" y="538801"/>
                  </a:lnTo>
                  <a:lnTo>
                    <a:pt x="1894161" y="539440"/>
                  </a:lnTo>
                  <a:lnTo>
                    <a:pt x="1899246" y="540717"/>
                  </a:lnTo>
                  <a:lnTo>
                    <a:pt x="1904014" y="542633"/>
                  </a:lnTo>
                  <a:lnTo>
                    <a:pt x="1908781" y="544869"/>
                  </a:lnTo>
                  <a:lnTo>
                    <a:pt x="1912913" y="547424"/>
                  </a:lnTo>
                  <a:lnTo>
                    <a:pt x="1917045" y="550618"/>
                  </a:lnTo>
                  <a:lnTo>
                    <a:pt x="1920859" y="554131"/>
                  </a:lnTo>
                  <a:lnTo>
                    <a:pt x="1924355" y="557964"/>
                  </a:lnTo>
                  <a:lnTo>
                    <a:pt x="1927534" y="561796"/>
                  </a:lnTo>
                  <a:lnTo>
                    <a:pt x="1930076" y="566267"/>
                  </a:lnTo>
                  <a:lnTo>
                    <a:pt x="1932301" y="571058"/>
                  </a:lnTo>
                  <a:lnTo>
                    <a:pt x="1934208" y="576168"/>
                  </a:lnTo>
                  <a:lnTo>
                    <a:pt x="1935480" y="580959"/>
                  </a:lnTo>
                  <a:lnTo>
                    <a:pt x="1936115" y="586388"/>
                  </a:lnTo>
                  <a:lnTo>
                    <a:pt x="1936751" y="592137"/>
                  </a:lnTo>
                  <a:lnTo>
                    <a:pt x="1936115" y="597567"/>
                  </a:lnTo>
                  <a:lnTo>
                    <a:pt x="1935480" y="602996"/>
                  </a:lnTo>
                  <a:lnTo>
                    <a:pt x="1934208" y="608106"/>
                  </a:lnTo>
                  <a:lnTo>
                    <a:pt x="1932301" y="612897"/>
                  </a:lnTo>
                  <a:lnTo>
                    <a:pt x="1930076" y="618007"/>
                  </a:lnTo>
                  <a:lnTo>
                    <a:pt x="1927534" y="622159"/>
                  </a:lnTo>
                  <a:lnTo>
                    <a:pt x="1924355" y="626311"/>
                  </a:lnTo>
                  <a:lnTo>
                    <a:pt x="1920859" y="630143"/>
                  </a:lnTo>
                  <a:lnTo>
                    <a:pt x="1917045" y="633656"/>
                  </a:lnTo>
                  <a:lnTo>
                    <a:pt x="1912913" y="636850"/>
                  </a:lnTo>
                  <a:lnTo>
                    <a:pt x="1908781" y="639405"/>
                  </a:lnTo>
                  <a:lnTo>
                    <a:pt x="1904014" y="641960"/>
                  </a:lnTo>
                  <a:lnTo>
                    <a:pt x="1899246" y="643877"/>
                  </a:lnTo>
                  <a:lnTo>
                    <a:pt x="1894161" y="644835"/>
                  </a:lnTo>
                  <a:lnTo>
                    <a:pt x="1888758" y="645793"/>
                  </a:lnTo>
                  <a:lnTo>
                    <a:pt x="1883036" y="646112"/>
                  </a:lnTo>
                  <a:lnTo>
                    <a:pt x="1391660" y="646112"/>
                  </a:lnTo>
                  <a:lnTo>
                    <a:pt x="1386256" y="645793"/>
                  </a:lnTo>
                  <a:lnTo>
                    <a:pt x="1380853" y="644835"/>
                  </a:lnTo>
                  <a:lnTo>
                    <a:pt x="1375768" y="643877"/>
                  </a:lnTo>
                  <a:lnTo>
                    <a:pt x="1370682" y="641960"/>
                  </a:lnTo>
                  <a:lnTo>
                    <a:pt x="1365915" y="639405"/>
                  </a:lnTo>
                  <a:lnTo>
                    <a:pt x="1361783" y="636850"/>
                  </a:lnTo>
                  <a:lnTo>
                    <a:pt x="1357651" y="633656"/>
                  </a:lnTo>
                  <a:lnTo>
                    <a:pt x="1353837" y="630143"/>
                  </a:lnTo>
                  <a:lnTo>
                    <a:pt x="1350341" y="626311"/>
                  </a:lnTo>
                  <a:lnTo>
                    <a:pt x="1347162" y="622159"/>
                  </a:lnTo>
                  <a:lnTo>
                    <a:pt x="1344620" y="618007"/>
                  </a:lnTo>
                  <a:lnTo>
                    <a:pt x="1342395" y="612897"/>
                  </a:lnTo>
                  <a:lnTo>
                    <a:pt x="1340488" y="608106"/>
                  </a:lnTo>
                  <a:lnTo>
                    <a:pt x="1339217" y="602996"/>
                  </a:lnTo>
                  <a:lnTo>
                    <a:pt x="1338581" y="597567"/>
                  </a:lnTo>
                  <a:lnTo>
                    <a:pt x="1338263" y="592137"/>
                  </a:lnTo>
                  <a:lnTo>
                    <a:pt x="1338581" y="586388"/>
                  </a:lnTo>
                  <a:lnTo>
                    <a:pt x="1339217" y="580959"/>
                  </a:lnTo>
                  <a:lnTo>
                    <a:pt x="1340488" y="576168"/>
                  </a:lnTo>
                  <a:lnTo>
                    <a:pt x="1342395" y="571058"/>
                  </a:lnTo>
                  <a:lnTo>
                    <a:pt x="1344620" y="566267"/>
                  </a:lnTo>
                  <a:lnTo>
                    <a:pt x="1347162" y="561796"/>
                  </a:lnTo>
                  <a:lnTo>
                    <a:pt x="1350341" y="557964"/>
                  </a:lnTo>
                  <a:lnTo>
                    <a:pt x="1353837" y="554131"/>
                  </a:lnTo>
                  <a:lnTo>
                    <a:pt x="1357651" y="550618"/>
                  </a:lnTo>
                  <a:lnTo>
                    <a:pt x="1361783" y="547424"/>
                  </a:lnTo>
                  <a:lnTo>
                    <a:pt x="1365915" y="544869"/>
                  </a:lnTo>
                  <a:lnTo>
                    <a:pt x="1370682" y="542633"/>
                  </a:lnTo>
                  <a:lnTo>
                    <a:pt x="1375768" y="540717"/>
                  </a:lnTo>
                  <a:lnTo>
                    <a:pt x="1380853" y="539440"/>
                  </a:lnTo>
                  <a:lnTo>
                    <a:pt x="1386256" y="538801"/>
                  </a:lnTo>
                  <a:lnTo>
                    <a:pt x="1391660" y="538162"/>
                  </a:lnTo>
                  <a:close/>
                  <a:moveTo>
                    <a:pt x="2105025" y="156863"/>
                  </a:moveTo>
                  <a:lnTo>
                    <a:pt x="2105025" y="526476"/>
                  </a:lnTo>
                  <a:lnTo>
                    <a:pt x="2105343" y="531874"/>
                  </a:lnTo>
                  <a:lnTo>
                    <a:pt x="2105660" y="537590"/>
                  </a:lnTo>
                  <a:lnTo>
                    <a:pt x="2106613" y="542671"/>
                  </a:lnTo>
                  <a:lnTo>
                    <a:pt x="2107247" y="547751"/>
                  </a:lnTo>
                  <a:lnTo>
                    <a:pt x="2108517" y="552832"/>
                  </a:lnTo>
                  <a:lnTo>
                    <a:pt x="2110105" y="557912"/>
                  </a:lnTo>
                  <a:lnTo>
                    <a:pt x="2111693" y="562675"/>
                  </a:lnTo>
                  <a:lnTo>
                    <a:pt x="2113597" y="567756"/>
                  </a:lnTo>
                  <a:lnTo>
                    <a:pt x="2115820" y="572201"/>
                  </a:lnTo>
                  <a:lnTo>
                    <a:pt x="2118043" y="576965"/>
                  </a:lnTo>
                  <a:lnTo>
                    <a:pt x="2120583" y="581410"/>
                  </a:lnTo>
                  <a:lnTo>
                    <a:pt x="2123440" y="585856"/>
                  </a:lnTo>
                  <a:lnTo>
                    <a:pt x="2126615" y="589984"/>
                  </a:lnTo>
                  <a:lnTo>
                    <a:pt x="2129473" y="593794"/>
                  </a:lnTo>
                  <a:lnTo>
                    <a:pt x="2132647" y="597604"/>
                  </a:lnTo>
                  <a:lnTo>
                    <a:pt x="2136457" y="601415"/>
                  </a:lnTo>
                  <a:lnTo>
                    <a:pt x="2139950" y="604908"/>
                  </a:lnTo>
                  <a:lnTo>
                    <a:pt x="2143760" y="608401"/>
                  </a:lnTo>
                  <a:lnTo>
                    <a:pt x="2147887" y="611258"/>
                  </a:lnTo>
                  <a:lnTo>
                    <a:pt x="2152015" y="614116"/>
                  </a:lnTo>
                  <a:lnTo>
                    <a:pt x="2156143" y="616974"/>
                  </a:lnTo>
                  <a:lnTo>
                    <a:pt x="2160587" y="619514"/>
                  </a:lnTo>
                  <a:lnTo>
                    <a:pt x="2165033" y="621737"/>
                  </a:lnTo>
                  <a:lnTo>
                    <a:pt x="2170113" y="623960"/>
                  </a:lnTo>
                  <a:lnTo>
                    <a:pt x="2174557" y="625865"/>
                  </a:lnTo>
                  <a:lnTo>
                    <a:pt x="2179637" y="627453"/>
                  </a:lnTo>
                  <a:lnTo>
                    <a:pt x="2184717" y="629041"/>
                  </a:lnTo>
                  <a:lnTo>
                    <a:pt x="2189480" y="629993"/>
                  </a:lnTo>
                  <a:lnTo>
                    <a:pt x="2194877" y="631263"/>
                  </a:lnTo>
                  <a:lnTo>
                    <a:pt x="2200275" y="631581"/>
                  </a:lnTo>
                  <a:lnTo>
                    <a:pt x="2205673" y="631898"/>
                  </a:lnTo>
                  <a:lnTo>
                    <a:pt x="2211070" y="632533"/>
                  </a:lnTo>
                  <a:lnTo>
                    <a:pt x="2580957" y="632533"/>
                  </a:lnTo>
                  <a:lnTo>
                    <a:pt x="2576195" y="626183"/>
                  </a:lnTo>
                  <a:lnTo>
                    <a:pt x="2571750" y="620467"/>
                  </a:lnTo>
                  <a:lnTo>
                    <a:pt x="2556510" y="602685"/>
                  </a:lnTo>
                  <a:lnTo>
                    <a:pt x="2540317" y="583315"/>
                  </a:lnTo>
                  <a:lnTo>
                    <a:pt x="2522855" y="563628"/>
                  </a:lnTo>
                  <a:lnTo>
                    <a:pt x="2504123" y="542988"/>
                  </a:lnTo>
                  <a:lnTo>
                    <a:pt x="2484437" y="521396"/>
                  </a:lnTo>
                  <a:lnTo>
                    <a:pt x="2464117" y="499803"/>
                  </a:lnTo>
                  <a:lnTo>
                    <a:pt x="2421255" y="454078"/>
                  </a:lnTo>
                  <a:lnTo>
                    <a:pt x="2379663" y="411528"/>
                  </a:lnTo>
                  <a:lnTo>
                    <a:pt x="2337753" y="369295"/>
                  </a:lnTo>
                  <a:lnTo>
                    <a:pt x="2294890" y="327381"/>
                  </a:lnTo>
                  <a:lnTo>
                    <a:pt x="2252663" y="287371"/>
                  </a:lnTo>
                  <a:lnTo>
                    <a:pt x="2212023" y="249584"/>
                  </a:lnTo>
                  <a:lnTo>
                    <a:pt x="2173287" y="214655"/>
                  </a:lnTo>
                  <a:lnTo>
                    <a:pt x="2155190" y="198461"/>
                  </a:lnTo>
                  <a:lnTo>
                    <a:pt x="2137410" y="183219"/>
                  </a:lnTo>
                  <a:lnTo>
                    <a:pt x="2120583" y="169565"/>
                  </a:lnTo>
                  <a:lnTo>
                    <a:pt x="2105025" y="156863"/>
                  </a:lnTo>
                  <a:close/>
                  <a:moveTo>
                    <a:pt x="1286827" y="94944"/>
                  </a:moveTo>
                  <a:lnTo>
                    <a:pt x="1281430" y="95261"/>
                  </a:lnTo>
                  <a:lnTo>
                    <a:pt x="1275715" y="95579"/>
                  </a:lnTo>
                  <a:lnTo>
                    <a:pt x="1270317" y="96849"/>
                  </a:lnTo>
                  <a:lnTo>
                    <a:pt x="1264920" y="98119"/>
                  </a:lnTo>
                  <a:lnTo>
                    <a:pt x="1259205" y="100024"/>
                  </a:lnTo>
                  <a:lnTo>
                    <a:pt x="1253807" y="101929"/>
                  </a:lnTo>
                  <a:lnTo>
                    <a:pt x="1248410" y="104152"/>
                  </a:lnTo>
                  <a:lnTo>
                    <a:pt x="1243013" y="106375"/>
                  </a:lnTo>
                  <a:lnTo>
                    <a:pt x="1237933" y="109550"/>
                  </a:lnTo>
                  <a:lnTo>
                    <a:pt x="1232853" y="112408"/>
                  </a:lnTo>
                  <a:lnTo>
                    <a:pt x="1227455" y="115901"/>
                  </a:lnTo>
                  <a:lnTo>
                    <a:pt x="1222375" y="119394"/>
                  </a:lnTo>
                  <a:lnTo>
                    <a:pt x="1217930" y="123204"/>
                  </a:lnTo>
                  <a:lnTo>
                    <a:pt x="1212850" y="127332"/>
                  </a:lnTo>
                  <a:lnTo>
                    <a:pt x="1208405" y="131778"/>
                  </a:lnTo>
                  <a:lnTo>
                    <a:pt x="1204277" y="136223"/>
                  </a:lnTo>
                  <a:lnTo>
                    <a:pt x="1199833" y="140987"/>
                  </a:lnTo>
                  <a:lnTo>
                    <a:pt x="1195705" y="145432"/>
                  </a:lnTo>
                  <a:lnTo>
                    <a:pt x="1191895" y="150513"/>
                  </a:lnTo>
                  <a:lnTo>
                    <a:pt x="1188085" y="155911"/>
                  </a:lnTo>
                  <a:lnTo>
                    <a:pt x="1184593" y="160674"/>
                  </a:lnTo>
                  <a:lnTo>
                    <a:pt x="1181735" y="166072"/>
                  </a:lnTo>
                  <a:lnTo>
                    <a:pt x="1178560" y="171470"/>
                  </a:lnTo>
                  <a:lnTo>
                    <a:pt x="1175703" y="176868"/>
                  </a:lnTo>
                  <a:lnTo>
                    <a:pt x="1173480" y="182266"/>
                  </a:lnTo>
                  <a:lnTo>
                    <a:pt x="1171257" y="187982"/>
                  </a:lnTo>
                  <a:lnTo>
                    <a:pt x="1169353" y="193380"/>
                  </a:lnTo>
                  <a:lnTo>
                    <a:pt x="1167765" y="199096"/>
                  </a:lnTo>
                  <a:lnTo>
                    <a:pt x="1166813" y="204494"/>
                  </a:lnTo>
                  <a:lnTo>
                    <a:pt x="1165543" y="210209"/>
                  </a:lnTo>
                  <a:lnTo>
                    <a:pt x="1165225" y="215925"/>
                  </a:lnTo>
                  <a:lnTo>
                    <a:pt x="1164590" y="221323"/>
                  </a:lnTo>
                  <a:lnTo>
                    <a:pt x="1164590" y="925302"/>
                  </a:lnTo>
                  <a:lnTo>
                    <a:pt x="2636520" y="925302"/>
                  </a:lnTo>
                  <a:lnTo>
                    <a:pt x="2636520" y="723349"/>
                  </a:lnTo>
                  <a:lnTo>
                    <a:pt x="2211070" y="723349"/>
                  </a:lnTo>
                  <a:lnTo>
                    <a:pt x="2199640" y="723031"/>
                  </a:lnTo>
                  <a:lnTo>
                    <a:pt x="2188527" y="722714"/>
                  </a:lnTo>
                  <a:lnTo>
                    <a:pt x="2177733" y="721444"/>
                  </a:lnTo>
                  <a:lnTo>
                    <a:pt x="2167255" y="720173"/>
                  </a:lnTo>
                  <a:lnTo>
                    <a:pt x="2157095" y="717951"/>
                  </a:lnTo>
                  <a:lnTo>
                    <a:pt x="2147253" y="715728"/>
                  </a:lnTo>
                  <a:lnTo>
                    <a:pt x="2137093" y="713188"/>
                  </a:lnTo>
                  <a:lnTo>
                    <a:pt x="2127885" y="709695"/>
                  </a:lnTo>
                  <a:lnTo>
                    <a:pt x="2118677" y="706202"/>
                  </a:lnTo>
                  <a:lnTo>
                    <a:pt x="2110105" y="702392"/>
                  </a:lnTo>
                  <a:lnTo>
                    <a:pt x="2101215" y="697946"/>
                  </a:lnTo>
                  <a:lnTo>
                    <a:pt x="2093277" y="693183"/>
                  </a:lnTo>
                  <a:lnTo>
                    <a:pt x="2085023" y="688420"/>
                  </a:lnTo>
                  <a:lnTo>
                    <a:pt x="2077720" y="683022"/>
                  </a:lnTo>
                  <a:lnTo>
                    <a:pt x="2070735" y="676671"/>
                  </a:lnTo>
                  <a:lnTo>
                    <a:pt x="2063750" y="670638"/>
                  </a:lnTo>
                  <a:lnTo>
                    <a:pt x="2057083" y="664287"/>
                  </a:lnTo>
                  <a:lnTo>
                    <a:pt x="2051050" y="657301"/>
                  </a:lnTo>
                  <a:lnTo>
                    <a:pt x="2045335" y="649998"/>
                  </a:lnTo>
                  <a:lnTo>
                    <a:pt x="2039937" y="642377"/>
                  </a:lnTo>
                  <a:lnTo>
                    <a:pt x="2035175" y="634756"/>
                  </a:lnTo>
                  <a:lnTo>
                    <a:pt x="2030413" y="626183"/>
                  </a:lnTo>
                  <a:lnTo>
                    <a:pt x="2026603" y="617927"/>
                  </a:lnTo>
                  <a:lnTo>
                    <a:pt x="2022793" y="608718"/>
                  </a:lnTo>
                  <a:lnTo>
                    <a:pt x="2019300" y="599510"/>
                  </a:lnTo>
                  <a:lnTo>
                    <a:pt x="2016443" y="589984"/>
                  </a:lnTo>
                  <a:lnTo>
                    <a:pt x="2013903" y="580140"/>
                  </a:lnTo>
                  <a:lnTo>
                    <a:pt x="2011680" y="569979"/>
                  </a:lnTo>
                  <a:lnTo>
                    <a:pt x="2010093" y="559817"/>
                  </a:lnTo>
                  <a:lnTo>
                    <a:pt x="2009140" y="549021"/>
                  </a:lnTo>
                  <a:lnTo>
                    <a:pt x="2008187" y="537907"/>
                  </a:lnTo>
                  <a:lnTo>
                    <a:pt x="2008187" y="526476"/>
                  </a:lnTo>
                  <a:lnTo>
                    <a:pt x="2008187" y="94944"/>
                  </a:lnTo>
                  <a:lnTo>
                    <a:pt x="1286827" y="94944"/>
                  </a:lnTo>
                  <a:close/>
                  <a:moveTo>
                    <a:pt x="1275397" y="0"/>
                  </a:moveTo>
                  <a:lnTo>
                    <a:pt x="1286827" y="0"/>
                  </a:lnTo>
                  <a:lnTo>
                    <a:pt x="2047557" y="0"/>
                  </a:lnTo>
                  <a:lnTo>
                    <a:pt x="2047557" y="318"/>
                  </a:lnTo>
                  <a:lnTo>
                    <a:pt x="2051367" y="0"/>
                  </a:lnTo>
                  <a:lnTo>
                    <a:pt x="2054860" y="0"/>
                  </a:lnTo>
                  <a:lnTo>
                    <a:pt x="2060257" y="0"/>
                  </a:lnTo>
                  <a:lnTo>
                    <a:pt x="2065655" y="953"/>
                  </a:lnTo>
                  <a:lnTo>
                    <a:pt x="2070100" y="1588"/>
                  </a:lnTo>
                  <a:lnTo>
                    <a:pt x="2074545" y="2223"/>
                  </a:lnTo>
                  <a:lnTo>
                    <a:pt x="2081847" y="4763"/>
                  </a:lnTo>
                  <a:lnTo>
                    <a:pt x="2088515" y="6986"/>
                  </a:lnTo>
                  <a:lnTo>
                    <a:pt x="2094865" y="9844"/>
                  </a:lnTo>
                  <a:lnTo>
                    <a:pt x="2100897" y="13019"/>
                  </a:lnTo>
                  <a:lnTo>
                    <a:pt x="2112327" y="19687"/>
                  </a:lnTo>
                  <a:lnTo>
                    <a:pt x="2124075" y="26991"/>
                  </a:lnTo>
                  <a:lnTo>
                    <a:pt x="2136457" y="35564"/>
                  </a:lnTo>
                  <a:lnTo>
                    <a:pt x="2149475" y="44773"/>
                  </a:lnTo>
                  <a:lnTo>
                    <a:pt x="2163127" y="55252"/>
                  </a:lnTo>
                  <a:lnTo>
                    <a:pt x="2177415" y="66683"/>
                  </a:lnTo>
                  <a:lnTo>
                    <a:pt x="2192337" y="78432"/>
                  </a:lnTo>
                  <a:lnTo>
                    <a:pt x="2223770" y="105105"/>
                  </a:lnTo>
                  <a:lnTo>
                    <a:pt x="2257743" y="134953"/>
                  </a:lnTo>
                  <a:lnTo>
                    <a:pt x="2293303" y="167342"/>
                  </a:lnTo>
                  <a:lnTo>
                    <a:pt x="2329815" y="201636"/>
                  </a:lnTo>
                  <a:lnTo>
                    <a:pt x="2367915" y="237518"/>
                  </a:lnTo>
                  <a:lnTo>
                    <a:pt x="2406015" y="274670"/>
                  </a:lnTo>
                  <a:lnTo>
                    <a:pt x="2444433" y="313091"/>
                  </a:lnTo>
                  <a:lnTo>
                    <a:pt x="2481897" y="351196"/>
                  </a:lnTo>
                  <a:lnTo>
                    <a:pt x="2518410" y="388983"/>
                  </a:lnTo>
                  <a:lnTo>
                    <a:pt x="2553653" y="426452"/>
                  </a:lnTo>
                  <a:lnTo>
                    <a:pt x="2586990" y="462969"/>
                  </a:lnTo>
                  <a:lnTo>
                    <a:pt x="2607945" y="486149"/>
                  </a:lnTo>
                  <a:lnTo>
                    <a:pt x="2627947" y="508377"/>
                  </a:lnTo>
                  <a:lnTo>
                    <a:pt x="2646363" y="530287"/>
                  </a:lnTo>
                  <a:lnTo>
                    <a:pt x="2663507" y="550609"/>
                  </a:lnTo>
                  <a:lnTo>
                    <a:pt x="2679383" y="569979"/>
                  </a:lnTo>
                  <a:lnTo>
                    <a:pt x="2693035" y="588396"/>
                  </a:lnTo>
                  <a:lnTo>
                    <a:pt x="2705100" y="605543"/>
                  </a:lnTo>
                  <a:lnTo>
                    <a:pt x="2715577" y="621737"/>
                  </a:lnTo>
                  <a:lnTo>
                    <a:pt x="2720657" y="629993"/>
                  </a:lnTo>
                  <a:lnTo>
                    <a:pt x="2725103" y="638249"/>
                  </a:lnTo>
                  <a:lnTo>
                    <a:pt x="2729230" y="646823"/>
                  </a:lnTo>
                  <a:lnTo>
                    <a:pt x="2733040" y="656031"/>
                  </a:lnTo>
                  <a:lnTo>
                    <a:pt x="2734627" y="661747"/>
                  </a:lnTo>
                  <a:lnTo>
                    <a:pt x="2736215" y="667462"/>
                  </a:lnTo>
                  <a:lnTo>
                    <a:pt x="2737485" y="674766"/>
                  </a:lnTo>
                  <a:lnTo>
                    <a:pt x="2737803" y="683022"/>
                  </a:lnTo>
                  <a:lnTo>
                    <a:pt x="2737485" y="686197"/>
                  </a:lnTo>
                  <a:lnTo>
                    <a:pt x="2736850" y="690325"/>
                  </a:lnTo>
                  <a:lnTo>
                    <a:pt x="2737803" y="690325"/>
                  </a:lnTo>
                  <a:lnTo>
                    <a:pt x="2737803" y="938321"/>
                  </a:lnTo>
                  <a:lnTo>
                    <a:pt x="2747645" y="941814"/>
                  </a:lnTo>
                  <a:lnTo>
                    <a:pt x="2757170" y="945625"/>
                  </a:lnTo>
                  <a:lnTo>
                    <a:pt x="2766695" y="950070"/>
                  </a:lnTo>
                  <a:lnTo>
                    <a:pt x="2775903" y="954516"/>
                  </a:lnTo>
                  <a:lnTo>
                    <a:pt x="2785110" y="959596"/>
                  </a:lnTo>
                  <a:lnTo>
                    <a:pt x="2794000" y="964359"/>
                  </a:lnTo>
                  <a:lnTo>
                    <a:pt x="2802890" y="970075"/>
                  </a:lnTo>
                  <a:lnTo>
                    <a:pt x="2811145" y="975791"/>
                  </a:lnTo>
                  <a:lnTo>
                    <a:pt x="2819400" y="982141"/>
                  </a:lnTo>
                  <a:lnTo>
                    <a:pt x="2827337" y="988492"/>
                  </a:lnTo>
                  <a:lnTo>
                    <a:pt x="2834957" y="995478"/>
                  </a:lnTo>
                  <a:lnTo>
                    <a:pt x="2842260" y="1002464"/>
                  </a:lnTo>
                  <a:lnTo>
                    <a:pt x="2849563" y="1009767"/>
                  </a:lnTo>
                  <a:lnTo>
                    <a:pt x="2856230" y="1017388"/>
                  </a:lnTo>
                  <a:lnTo>
                    <a:pt x="2862897" y="1025326"/>
                  </a:lnTo>
                  <a:lnTo>
                    <a:pt x="2868930" y="1033265"/>
                  </a:lnTo>
                  <a:lnTo>
                    <a:pt x="2874963" y="1041838"/>
                  </a:lnTo>
                  <a:lnTo>
                    <a:pt x="2880677" y="1050094"/>
                  </a:lnTo>
                  <a:lnTo>
                    <a:pt x="2885757" y="1058985"/>
                  </a:lnTo>
                  <a:lnTo>
                    <a:pt x="2890837" y="1068194"/>
                  </a:lnTo>
                  <a:lnTo>
                    <a:pt x="2895283" y="1077402"/>
                  </a:lnTo>
                  <a:lnTo>
                    <a:pt x="2900045" y="1086611"/>
                  </a:lnTo>
                  <a:lnTo>
                    <a:pt x="2903855" y="1096454"/>
                  </a:lnTo>
                  <a:lnTo>
                    <a:pt x="2907347" y="1105981"/>
                  </a:lnTo>
                  <a:lnTo>
                    <a:pt x="2910205" y="1115824"/>
                  </a:lnTo>
                  <a:lnTo>
                    <a:pt x="2913063" y="1126303"/>
                  </a:lnTo>
                  <a:lnTo>
                    <a:pt x="2915603" y="1136464"/>
                  </a:lnTo>
                  <a:lnTo>
                    <a:pt x="2917507" y="1146943"/>
                  </a:lnTo>
                  <a:lnTo>
                    <a:pt x="2919095" y="1157739"/>
                  </a:lnTo>
                  <a:lnTo>
                    <a:pt x="2920365" y="1168218"/>
                  </a:lnTo>
                  <a:lnTo>
                    <a:pt x="2920683" y="1179014"/>
                  </a:lnTo>
                  <a:lnTo>
                    <a:pt x="2921000" y="1190128"/>
                  </a:lnTo>
                  <a:lnTo>
                    <a:pt x="2794000" y="2478374"/>
                  </a:lnTo>
                  <a:lnTo>
                    <a:pt x="2793683" y="2492029"/>
                  </a:lnTo>
                  <a:lnTo>
                    <a:pt x="2792413" y="2505365"/>
                  </a:lnTo>
                  <a:lnTo>
                    <a:pt x="2790825" y="2518702"/>
                  </a:lnTo>
                  <a:lnTo>
                    <a:pt x="2788603" y="2531721"/>
                  </a:lnTo>
                  <a:lnTo>
                    <a:pt x="2785427" y="2544422"/>
                  </a:lnTo>
                  <a:lnTo>
                    <a:pt x="2782253" y="2557124"/>
                  </a:lnTo>
                  <a:lnTo>
                    <a:pt x="2777807" y="2569190"/>
                  </a:lnTo>
                  <a:lnTo>
                    <a:pt x="2773363" y="2581574"/>
                  </a:lnTo>
                  <a:lnTo>
                    <a:pt x="2767965" y="2593005"/>
                  </a:lnTo>
                  <a:lnTo>
                    <a:pt x="2761933" y="2604437"/>
                  </a:lnTo>
                  <a:lnTo>
                    <a:pt x="2755900" y="2615550"/>
                  </a:lnTo>
                  <a:lnTo>
                    <a:pt x="2748915" y="2626347"/>
                  </a:lnTo>
                  <a:lnTo>
                    <a:pt x="2741295" y="2636508"/>
                  </a:lnTo>
                  <a:lnTo>
                    <a:pt x="2733675" y="2646669"/>
                  </a:lnTo>
                  <a:lnTo>
                    <a:pt x="2725103" y="2656195"/>
                  </a:lnTo>
                  <a:lnTo>
                    <a:pt x="2716213" y="2665721"/>
                  </a:lnTo>
                  <a:lnTo>
                    <a:pt x="2707005" y="2673977"/>
                  </a:lnTo>
                  <a:lnTo>
                    <a:pt x="2697480" y="2682551"/>
                  </a:lnTo>
                  <a:lnTo>
                    <a:pt x="2687637" y="2690489"/>
                  </a:lnTo>
                  <a:lnTo>
                    <a:pt x="2677477" y="2697792"/>
                  </a:lnTo>
                  <a:lnTo>
                    <a:pt x="2666683" y="2704778"/>
                  </a:lnTo>
                  <a:lnTo>
                    <a:pt x="2655570" y="2711129"/>
                  </a:lnTo>
                  <a:lnTo>
                    <a:pt x="2644140" y="2716845"/>
                  </a:lnTo>
                  <a:lnTo>
                    <a:pt x="2632075" y="2722243"/>
                  </a:lnTo>
                  <a:lnTo>
                    <a:pt x="2620327" y="2727006"/>
                  </a:lnTo>
                  <a:lnTo>
                    <a:pt x="2607945" y="2731134"/>
                  </a:lnTo>
                  <a:lnTo>
                    <a:pt x="2595563" y="2734944"/>
                  </a:lnTo>
                  <a:lnTo>
                    <a:pt x="2582545" y="2737484"/>
                  </a:lnTo>
                  <a:lnTo>
                    <a:pt x="2569527" y="2740342"/>
                  </a:lnTo>
                  <a:lnTo>
                    <a:pt x="2556193" y="2741930"/>
                  </a:lnTo>
                  <a:lnTo>
                    <a:pt x="2542540" y="2742883"/>
                  </a:lnTo>
                  <a:lnTo>
                    <a:pt x="2528887" y="2743200"/>
                  </a:lnTo>
                  <a:lnTo>
                    <a:pt x="263525" y="2743200"/>
                  </a:lnTo>
                  <a:lnTo>
                    <a:pt x="261937" y="2742883"/>
                  </a:lnTo>
                  <a:lnTo>
                    <a:pt x="260350" y="2742565"/>
                  </a:lnTo>
                  <a:lnTo>
                    <a:pt x="247015" y="2742248"/>
                  </a:lnTo>
                  <a:lnTo>
                    <a:pt x="233997" y="2740977"/>
                  </a:lnTo>
                  <a:lnTo>
                    <a:pt x="220980" y="2739072"/>
                  </a:lnTo>
                  <a:lnTo>
                    <a:pt x="207963" y="2736532"/>
                  </a:lnTo>
                  <a:lnTo>
                    <a:pt x="195263" y="2733356"/>
                  </a:lnTo>
                  <a:lnTo>
                    <a:pt x="183197" y="2729546"/>
                  </a:lnTo>
                  <a:lnTo>
                    <a:pt x="170815" y="2725418"/>
                  </a:lnTo>
                  <a:lnTo>
                    <a:pt x="159067" y="2720337"/>
                  </a:lnTo>
                  <a:lnTo>
                    <a:pt x="147637" y="2714939"/>
                  </a:lnTo>
                  <a:lnTo>
                    <a:pt x="136525" y="2708906"/>
                  </a:lnTo>
                  <a:lnTo>
                    <a:pt x="125413" y="2702555"/>
                  </a:lnTo>
                  <a:lnTo>
                    <a:pt x="114935" y="2695252"/>
                  </a:lnTo>
                  <a:lnTo>
                    <a:pt x="104775" y="2687949"/>
                  </a:lnTo>
                  <a:lnTo>
                    <a:pt x="95250" y="2679693"/>
                  </a:lnTo>
                  <a:lnTo>
                    <a:pt x="85725" y="2671437"/>
                  </a:lnTo>
                  <a:lnTo>
                    <a:pt x="76835" y="2662546"/>
                  </a:lnTo>
                  <a:lnTo>
                    <a:pt x="67945" y="2653020"/>
                  </a:lnTo>
                  <a:lnTo>
                    <a:pt x="60007" y="2643176"/>
                  </a:lnTo>
                  <a:lnTo>
                    <a:pt x="52070" y="2632697"/>
                  </a:lnTo>
                  <a:lnTo>
                    <a:pt x="44767" y="2622536"/>
                  </a:lnTo>
                  <a:lnTo>
                    <a:pt x="37783" y="2611422"/>
                  </a:lnTo>
                  <a:lnTo>
                    <a:pt x="31750" y="2599991"/>
                  </a:lnTo>
                  <a:lnTo>
                    <a:pt x="26035" y="2588560"/>
                  </a:lnTo>
                  <a:lnTo>
                    <a:pt x="20637" y="2576493"/>
                  </a:lnTo>
                  <a:lnTo>
                    <a:pt x="15875" y="2563792"/>
                  </a:lnTo>
                  <a:lnTo>
                    <a:pt x="11747" y="2551725"/>
                  </a:lnTo>
                  <a:lnTo>
                    <a:pt x="8255" y="2538706"/>
                  </a:lnTo>
                  <a:lnTo>
                    <a:pt x="5397" y="2525687"/>
                  </a:lnTo>
                  <a:lnTo>
                    <a:pt x="2857" y="2512668"/>
                  </a:lnTo>
                  <a:lnTo>
                    <a:pt x="1587" y="2499332"/>
                  </a:lnTo>
                  <a:lnTo>
                    <a:pt x="317" y="2485360"/>
                  </a:lnTo>
                  <a:lnTo>
                    <a:pt x="0" y="2471706"/>
                  </a:lnTo>
                  <a:lnTo>
                    <a:pt x="0" y="631263"/>
                  </a:lnTo>
                  <a:lnTo>
                    <a:pt x="317" y="617609"/>
                  </a:lnTo>
                  <a:lnTo>
                    <a:pt x="1587" y="603955"/>
                  </a:lnTo>
                  <a:lnTo>
                    <a:pt x="2857" y="590619"/>
                  </a:lnTo>
                  <a:lnTo>
                    <a:pt x="5397" y="577282"/>
                  </a:lnTo>
                  <a:lnTo>
                    <a:pt x="8255" y="564263"/>
                  </a:lnTo>
                  <a:lnTo>
                    <a:pt x="11747" y="551562"/>
                  </a:lnTo>
                  <a:lnTo>
                    <a:pt x="15875" y="539178"/>
                  </a:lnTo>
                  <a:lnTo>
                    <a:pt x="20637" y="526794"/>
                  </a:lnTo>
                  <a:lnTo>
                    <a:pt x="26035" y="515045"/>
                  </a:lnTo>
                  <a:lnTo>
                    <a:pt x="31750" y="502978"/>
                  </a:lnTo>
                  <a:lnTo>
                    <a:pt x="37783" y="491865"/>
                  </a:lnTo>
                  <a:lnTo>
                    <a:pt x="44767" y="481068"/>
                  </a:lnTo>
                  <a:lnTo>
                    <a:pt x="52070" y="470272"/>
                  </a:lnTo>
                  <a:lnTo>
                    <a:pt x="60007" y="459794"/>
                  </a:lnTo>
                  <a:lnTo>
                    <a:pt x="67945" y="450267"/>
                  </a:lnTo>
                  <a:lnTo>
                    <a:pt x="76835" y="440741"/>
                  </a:lnTo>
                  <a:lnTo>
                    <a:pt x="86043" y="431533"/>
                  </a:lnTo>
                  <a:lnTo>
                    <a:pt x="95567" y="423277"/>
                  </a:lnTo>
                  <a:lnTo>
                    <a:pt x="105410" y="415021"/>
                  </a:lnTo>
                  <a:lnTo>
                    <a:pt x="115887" y="407400"/>
                  </a:lnTo>
                  <a:lnTo>
                    <a:pt x="126683" y="400097"/>
                  </a:lnTo>
                  <a:lnTo>
                    <a:pt x="137477" y="393746"/>
                  </a:lnTo>
                  <a:lnTo>
                    <a:pt x="149225" y="387713"/>
                  </a:lnTo>
                  <a:lnTo>
                    <a:pt x="160973" y="381997"/>
                  </a:lnTo>
                  <a:lnTo>
                    <a:pt x="172720" y="376916"/>
                  </a:lnTo>
                  <a:lnTo>
                    <a:pt x="185420" y="372788"/>
                  </a:lnTo>
                  <a:lnTo>
                    <a:pt x="198120" y="368978"/>
                  </a:lnTo>
                  <a:lnTo>
                    <a:pt x="211137" y="365803"/>
                  </a:lnTo>
                  <a:lnTo>
                    <a:pt x="224155" y="362945"/>
                  </a:lnTo>
                  <a:lnTo>
                    <a:pt x="237490" y="361675"/>
                  </a:lnTo>
                  <a:lnTo>
                    <a:pt x="251143" y="360405"/>
                  </a:lnTo>
                  <a:lnTo>
                    <a:pt x="265113" y="360087"/>
                  </a:lnTo>
                  <a:lnTo>
                    <a:pt x="970280" y="360087"/>
                  </a:lnTo>
                  <a:lnTo>
                    <a:pt x="970280" y="480116"/>
                  </a:lnTo>
                  <a:lnTo>
                    <a:pt x="265113" y="480116"/>
                  </a:lnTo>
                  <a:lnTo>
                    <a:pt x="254953" y="480433"/>
                  </a:lnTo>
                  <a:lnTo>
                    <a:pt x="245745" y="481704"/>
                  </a:lnTo>
                  <a:lnTo>
                    <a:pt x="237173" y="483291"/>
                  </a:lnTo>
                  <a:lnTo>
                    <a:pt x="228283" y="485514"/>
                  </a:lnTo>
                  <a:lnTo>
                    <a:pt x="220345" y="488054"/>
                  </a:lnTo>
                  <a:lnTo>
                    <a:pt x="212090" y="491547"/>
                  </a:lnTo>
                  <a:lnTo>
                    <a:pt x="205105" y="495040"/>
                  </a:lnTo>
                  <a:lnTo>
                    <a:pt x="197803" y="499168"/>
                  </a:lnTo>
                  <a:lnTo>
                    <a:pt x="190817" y="503931"/>
                  </a:lnTo>
                  <a:lnTo>
                    <a:pt x="184785" y="508694"/>
                  </a:lnTo>
                  <a:lnTo>
                    <a:pt x="178435" y="514092"/>
                  </a:lnTo>
                  <a:lnTo>
                    <a:pt x="172403" y="519808"/>
                  </a:lnTo>
                  <a:lnTo>
                    <a:pt x="167005" y="525841"/>
                  </a:lnTo>
                  <a:lnTo>
                    <a:pt x="162243" y="531874"/>
                  </a:lnTo>
                  <a:lnTo>
                    <a:pt x="157163" y="537907"/>
                  </a:lnTo>
                  <a:lnTo>
                    <a:pt x="152400" y="543941"/>
                  </a:lnTo>
                  <a:lnTo>
                    <a:pt x="148273" y="550609"/>
                  </a:lnTo>
                  <a:lnTo>
                    <a:pt x="144463" y="556960"/>
                  </a:lnTo>
                  <a:lnTo>
                    <a:pt x="140970" y="563628"/>
                  </a:lnTo>
                  <a:lnTo>
                    <a:pt x="137477" y="569661"/>
                  </a:lnTo>
                  <a:lnTo>
                    <a:pt x="131763" y="582680"/>
                  </a:lnTo>
                  <a:lnTo>
                    <a:pt x="127317" y="594429"/>
                  </a:lnTo>
                  <a:lnTo>
                    <a:pt x="123825" y="605860"/>
                  </a:lnTo>
                  <a:lnTo>
                    <a:pt x="121603" y="616022"/>
                  </a:lnTo>
                  <a:lnTo>
                    <a:pt x="120015" y="624913"/>
                  </a:lnTo>
                  <a:lnTo>
                    <a:pt x="119697" y="631263"/>
                  </a:lnTo>
                  <a:lnTo>
                    <a:pt x="119697" y="2454559"/>
                  </a:lnTo>
                  <a:lnTo>
                    <a:pt x="119697" y="2460910"/>
                  </a:lnTo>
                  <a:lnTo>
                    <a:pt x="120333" y="2469483"/>
                  </a:lnTo>
                  <a:lnTo>
                    <a:pt x="121285" y="2478692"/>
                  </a:lnTo>
                  <a:lnTo>
                    <a:pt x="123190" y="2488536"/>
                  </a:lnTo>
                  <a:lnTo>
                    <a:pt x="125413" y="2499332"/>
                  </a:lnTo>
                  <a:lnTo>
                    <a:pt x="128905" y="2510763"/>
                  </a:lnTo>
                  <a:lnTo>
                    <a:pt x="130810" y="2516161"/>
                  </a:lnTo>
                  <a:lnTo>
                    <a:pt x="133033" y="2521877"/>
                  </a:lnTo>
                  <a:lnTo>
                    <a:pt x="135573" y="2527593"/>
                  </a:lnTo>
                  <a:lnTo>
                    <a:pt x="138430" y="2533308"/>
                  </a:lnTo>
                  <a:lnTo>
                    <a:pt x="141923" y="2538706"/>
                  </a:lnTo>
                  <a:lnTo>
                    <a:pt x="145415" y="2544105"/>
                  </a:lnTo>
                  <a:lnTo>
                    <a:pt x="149225" y="2549503"/>
                  </a:lnTo>
                  <a:lnTo>
                    <a:pt x="153353" y="2554266"/>
                  </a:lnTo>
                  <a:lnTo>
                    <a:pt x="157797" y="2559029"/>
                  </a:lnTo>
                  <a:lnTo>
                    <a:pt x="162877" y="2563474"/>
                  </a:lnTo>
                  <a:lnTo>
                    <a:pt x="167957" y="2567602"/>
                  </a:lnTo>
                  <a:lnTo>
                    <a:pt x="173990" y="2572048"/>
                  </a:lnTo>
                  <a:lnTo>
                    <a:pt x="180023" y="2575541"/>
                  </a:lnTo>
                  <a:lnTo>
                    <a:pt x="186690" y="2578716"/>
                  </a:lnTo>
                  <a:lnTo>
                    <a:pt x="193993" y="2581574"/>
                  </a:lnTo>
                  <a:lnTo>
                    <a:pt x="200977" y="2583797"/>
                  </a:lnTo>
                  <a:lnTo>
                    <a:pt x="209233" y="2585702"/>
                  </a:lnTo>
                  <a:lnTo>
                    <a:pt x="217805" y="2587290"/>
                  </a:lnTo>
                  <a:lnTo>
                    <a:pt x="226695" y="2587925"/>
                  </a:lnTo>
                  <a:lnTo>
                    <a:pt x="236855" y="2588560"/>
                  </a:lnTo>
                  <a:lnTo>
                    <a:pt x="241935" y="2583797"/>
                  </a:lnTo>
                  <a:lnTo>
                    <a:pt x="248603" y="2578399"/>
                  </a:lnTo>
                  <a:lnTo>
                    <a:pt x="255587" y="2572365"/>
                  </a:lnTo>
                  <a:lnTo>
                    <a:pt x="262573" y="2565062"/>
                  </a:lnTo>
                  <a:lnTo>
                    <a:pt x="269875" y="2557759"/>
                  </a:lnTo>
                  <a:lnTo>
                    <a:pt x="277177" y="2549820"/>
                  </a:lnTo>
                  <a:lnTo>
                    <a:pt x="283845" y="2541882"/>
                  </a:lnTo>
                  <a:lnTo>
                    <a:pt x="289560" y="2533626"/>
                  </a:lnTo>
                  <a:lnTo>
                    <a:pt x="293370" y="2527593"/>
                  </a:lnTo>
                  <a:lnTo>
                    <a:pt x="296227" y="2520924"/>
                  </a:lnTo>
                  <a:lnTo>
                    <a:pt x="299403" y="2514574"/>
                  </a:lnTo>
                  <a:lnTo>
                    <a:pt x="302577" y="2508223"/>
                  </a:lnTo>
                  <a:lnTo>
                    <a:pt x="304800" y="2500920"/>
                  </a:lnTo>
                  <a:lnTo>
                    <a:pt x="307023" y="2493299"/>
                  </a:lnTo>
                  <a:lnTo>
                    <a:pt x="309245" y="2484725"/>
                  </a:lnTo>
                  <a:lnTo>
                    <a:pt x="311785" y="2475834"/>
                  </a:lnTo>
                  <a:lnTo>
                    <a:pt x="315595" y="2456147"/>
                  </a:lnTo>
                  <a:lnTo>
                    <a:pt x="319723" y="2432332"/>
                  </a:lnTo>
                  <a:lnTo>
                    <a:pt x="329565" y="2371365"/>
                  </a:lnTo>
                  <a:lnTo>
                    <a:pt x="457200" y="1190128"/>
                  </a:lnTo>
                  <a:lnTo>
                    <a:pt x="457517" y="1176474"/>
                  </a:lnTo>
                  <a:lnTo>
                    <a:pt x="458153" y="1163137"/>
                  </a:lnTo>
                  <a:lnTo>
                    <a:pt x="460057" y="1150118"/>
                  </a:lnTo>
                  <a:lnTo>
                    <a:pt x="462280" y="1137099"/>
                  </a:lnTo>
                  <a:lnTo>
                    <a:pt x="465455" y="1124080"/>
                  </a:lnTo>
                  <a:lnTo>
                    <a:pt x="468947" y="1111379"/>
                  </a:lnTo>
                  <a:lnTo>
                    <a:pt x="473075" y="1098995"/>
                  </a:lnTo>
                  <a:lnTo>
                    <a:pt x="477837" y="1087246"/>
                  </a:lnTo>
                  <a:lnTo>
                    <a:pt x="482917" y="1075497"/>
                  </a:lnTo>
                  <a:lnTo>
                    <a:pt x="488950" y="1064066"/>
                  </a:lnTo>
                  <a:lnTo>
                    <a:pt x="495300" y="1052952"/>
                  </a:lnTo>
                  <a:lnTo>
                    <a:pt x="502285" y="1042156"/>
                  </a:lnTo>
                  <a:lnTo>
                    <a:pt x="509587" y="1031677"/>
                  </a:lnTo>
                  <a:lnTo>
                    <a:pt x="517525" y="1021833"/>
                  </a:lnTo>
                  <a:lnTo>
                    <a:pt x="525780" y="1012307"/>
                  </a:lnTo>
                  <a:lnTo>
                    <a:pt x="534353" y="1003099"/>
                  </a:lnTo>
                  <a:lnTo>
                    <a:pt x="543877" y="994208"/>
                  </a:lnTo>
                  <a:lnTo>
                    <a:pt x="553403" y="985952"/>
                  </a:lnTo>
                  <a:lnTo>
                    <a:pt x="563245" y="978331"/>
                  </a:lnTo>
                  <a:lnTo>
                    <a:pt x="573723" y="970710"/>
                  </a:lnTo>
                  <a:lnTo>
                    <a:pt x="584517" y="963724"/>
                  </a:lnTo>
                  <a:lnTo>
                    <a:pt x="595630" y="957691"/>
                  </a:lnTo>
                  <a:lnTo>
                    <a:pt x="607060" y="951340"/>
                  </a:lnTo>
                  <a:lnTo>
                    <a:pt x="618490" y="946577"/>
                  </a:lnTo>
                  <a:lnTo>
                    <a:pt x="630873" y="941497"/>
                  </a:lnTo>
                  <a:lnTo>
                    <a:pt x="642937" y="937369"/>
                  </a:lnTo>
                  <a:lnTo>
                    <a:pt x="655637" y="933876"/>
                  </a:lnTo>
                  <a:lnTo>
                    <a:pt x="668337" y="930700"/>
                  </a:lnTo>
                  <a:lnTo>
                    <a:pt x="681673" y="928478"/>
                  </a:lnTo>
                  <a:lnTo>
                    <a:pt x="694690" y="926890"/>
                  </a:lnTo>
                  <a:lnTo>
                    <a:pt x="708025" y="925937"/>
                  </a:lnTo>
                  <a:lnTo>
                    <a:pt x="721677" y="925302"/>
                  </a:lnTo>
                  <a:lnTo>
                    <a:pt x="1065530" y="925302"/>
                  </a:lnTo>
                  <a:lnTo>
                    <a:pt x="1065530" y="221323"/>
                  </a:lnTo>
                  <a:lnTo>
                    <a:pt x="1066165" y="209574"/>
                  </a:lnTo>
                  <a:lnTo>
                    <a:pt x="1066800" y="198461"/>
                  </a:lnTo>
                  <a:lnTo>
                    <a:pt x="1068387" y="187664"/>
                  </a:lnTo>
                  <a:lnTo>
                    <a:pt x="1070293" y="176551"/>
                  </a:lnTo>
                  <a:lnTo>
                    <a:pt x="1072515" y="165754"/>
                  </a:lnTo>
                  <a:lnTo>
                    <a:pt x="1075690" y="155276"/>
                  </a:lnTo>
                  <a:lnTo>
                    <a:pt x="1079183" y="145114"/>
                  </a:lnTo>
                  <a:lnTo>
                    <a:pt x="1083310" y="134953"/>
                  </a:lnTo>
                  <a:lnTo>
                    <a:pt x="1087437" y="125110"/>
                  </a:lnTo>
                  <a:lnTo>
                    <a:pt x="1092517" y="115584"/>
                  </a:lnTo>
                  <a:lnTo>
                    <a:pt x="1097915" y="106375"/>
                  </a:lnTo>
                  <a:lnTo>
                    <a:pt x="1103630" y="97166"/>
                  </a:lnTo>
                  <a:lnTo>
                    <a:pt x="1109663" y="88910"/>
                  </a:lnTo>
                  <a:lnTo>
                    <a:pt x="1116013" y="80337"/>
                  </a:lnTo>
                  <a:lnTo>
                    <a:pt x="1122997" y="72399"/>
                  </a:lnTo>
                  <a:lnTo>
                    <a:pt x="1130617" y="64778"/>
                  </a:lnTo>
                  <a:lnTo>
                    <a:pt x="1138237" y="57474"/>
                  </a:lnTo>
                  <a:lnTo>
                    <a:pt x="1146493" y="50488"/>
                  </a:lnTo>
                  <a:lnTo>
                    <a:pt x="1154430" y="43820"/>
                  </a:lnTo>
                  <a:lnTo>
                    <a:pt x="1163320" y="37469"/>
                  </a:lnTo>
                  <a:lnTo>
                    <a:pt x="1171893" y="31754"/>
                  </a:lnTo>
                  <a:lnTo>
                    <a:pt x="1181735" y="26356"/>
                  </a:lnTo>
                  <a:lnTo>
                    <a:pt x="1191260" y="21910"/>
                  </a:lnTo>
                  <a:lnTo>
                    <a:pt x="1200785" y="17147"/>
                  </a:lnTo>
                  <a:lnTo>
                    <a:pt x="1210627" y="13337"/>
                  </a:lnTo>
                  <a:lnTo>
                    <a:pt x="1221105" y="9844"/>
                  </a:lnTo>
                  <a:lnTo>
                    <a:pt x="1231583" y="6986"/>
                  </a:lnTo>
                  <a:lnTo>
                    <a:pt x="1242377" y="4128"/>
                  </a:lnTo>
                  <a:lnTo>
                    <a:pt x="1253173" y="2223"/>
                  </a:lnTo>
                  <a:lnTo>
                    <a:pt x="1264285" y="1270"/>
                  </a:lnTo>
                  <a:lnTo>
                    <a:pt x="1275397" y="0"/>
                  </a:ln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  <a:ex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40" name="文本框 41"/>
            <p:cNvSpPr txBox="1"/>
            <p:nvPr/>
          </p:nvSpPr>
          <p:spPr>
            <a:xfrm>
              <a:off x="3277764" y="1747450"/>
              <a:ext cx="7334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优品项</a:t>
              </a:r>
              <a:endParaRPr kumimoji="0" lang="zh-CN" alt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41" name="KSO_Shape"/>
            <p:cNvSpPr>
              <a:spLocks/>
            </p:cNvSpPr>
            <p:nvPr/>
          </p:nvSpPr>
          <p:spPr bwMode="auto">
            <a:xfrm flipH="1">
              <a:off x="3490359" y="2121126"/>
              <a:ext cx="308246" cy="247624"/>
            </a:xfrm>
            <a:custGeom>
              <a:avLst/>
              <a:gdLst>
                <a:gd name="T0" fmla="*/ 2147483646 w 288"/>
                <a:gd name="T1" fmla="*/ 0 h 232"/>
                <a:gd name="T2" fmla="*/ 0 w 288"/>
                <a:gd name="T3" fmla="*/ 2147483646 h 232"/>
                <a:gd name="T4" fmla="*/ 2147483646 w 288"/>
                <a:gd name="T5" fmla="*/ 2147483646 h 232"/>
                <a:gd name="T6" fmla="*/ 2147483646 w 288"/>
                <a:gd name="T7" fmla="*/ 2147483646 h 232"/>
                <a:gd name="T8" fmla="*/ 2147483646 w 288"/>
                <a:gd name="T9" fmla="*/ 2147483646 h 232"/>
                <a:gd name="T10" fmla="*/ 2147483646 w 288"/>
                <a:gd name="T11" fmla="*/ 2147483646 h 232"/>
                <a:gd name="T12" fmla="*/ 2147483646 w 288"/>
                <a:gd name="T13" fmla="*/ 2147483646 h 232"/>
                <a:gd name="T14" fmla="*/ 2147483646 w 288"/>
                <a:gd name="T15" fmla="*/ 0 h 232"/>
                <a:gd name="T16" fmla="*/ 2147483646 w 288"/>
                <a:gd name="T17" fmla="*/ 2147483646 h 232"/>
                <a:gd name="T18" fmla="*/ 2147483646 w 288"/>
                <a:gd name="T19" fmla="*/ 2147483646 h 232"/>
                <a:gd name="T20" fmla="*/ 2147483646 w 288"/>
                <a:gd name="T21" fmla="*/ 2147483646 h 232"/>
                <a:gd name="T22" fmla="*/ 2147483646 w 288"/>
                <a:gd name="T23" fmla="*/ 2147483646 h 232"/>
                <a:gd name="T24" fmla="*/ 2147483646 w 288"/>
                <a:gd name="T25" fmla="*/ 2147483646 h 232"/>
                <a:gd name="T26" fmla="*/ 2147483646 w 288"/>
                <a:gd name="T27" fmla="*/ 2147483646 h 232"/>
                <a:gd name="T28" fmla="*/ 2147483646 w 288"/>
                <a:gd name="T29" fmla="*/ 2147483646 h 232"/>
                <a:gd name="T30" fmla="*/ 2147483646 w 288"/>
                <a:gd name="T31" fmla="*/ 2147483646 h 232"/>
                <a:gd name="T32" fmla="*/ 2147483646 w 288"/>
                <a:gd name="T33" fmla="*/ 2147483646 h 232"/>
                <a:gd name="T34" fmla="*/ 2147483646 w 288"/>
                <a:gd name="T35" fmla="*/ 2147483646 h 232"/>
                <a:gd name="T36" fmla="*/ 2147483646 w 288"/>
                <a:gd name="T37" fmla="*/ 2147483646 h 232"/>
                <a:gd name="T38" fmla="*/ 2147483646 w 288"/>
                <a:gd name="T39" fmla="*/ 2147483646 h 232"/>
                <a:gd name="T40" fmla="*/ 2147483646 w 288"/>
                <a:gd name="T41" fmla="*/ 2147483646 h 232"/>
                <a:gd name="T42" fmla="*/ 2147483646 w 288"/>
                <a:gd name="T43" fmla="*/ 2147483646 h 232"/>
                <a:gd name="T44" fmla="*/ 2147483646 w 288"/>
                <a:gd name="T45" fmla="*/ 2147483646 h 232"/>
                <a:gd name="T46" fmla="*/ 2147483646 w 288"/>
                <a:gd name="T47" fmla="*/ 2147483646 h 232"/>
                <a:gd name="T48" fmla="*/ 2147483646 w 288"/>
                <a:gd name="T49" fmla="*/ 2147483646 h 232"/>
                <a:gd name="T50" fmla="*/ 2147483646 w 288"/>
                <a:gd name="T51" fmla="*/ 2147483646 h 232"/>
                <a:gd name="T52" fmla="*/ 2147483646 w 288"/>
                <a:gd name="T53" fmla="*/ 2147483646 h 232"/>
                <a:gd name="T54" fmla="*/ 2147483646 w 288"/>
                <a:gd name="T55" fmla="*/ 2147483646 h 232"/>
                <a:gd name="T56" fmla="*/ 2147483646 w 288"/>
                <a:gd name="T57" fmla="*/ 2147483646 h 232"/>
                <a:gd name="T58" fmla="*/ 2147483646 w 288"/>
                <a:gd name="T59" fmla="*/ 2147483646 h 232"/>
                <a:gd name="T60" fmla="*/ 2147483646 w 288"/>
                <a:gd name="T61" fmla="*/ 2147483646 h 232"/>
                <a:gd name="T62" fmla="*/ 2147483646 w 288"/>
                <a:gd name="T63" fmla="*/ 2147483646 h 232"/>
                <a:gd name="T64" fmla="*/ 2147483646 w 288"/>
                <a:gd name="T65" fmla="*/ 2147483646 h 232"/>
                <a:gd name="T66" fmla="*/ 2147483646 w 288"/>
                <a:gd name="T67" fmla="*/ 2147483646 h 232"/>
                <a:gd name="T68" fmla="*/ 2147483646 w 288"/>
                <a:gd name="T69" fmla="*/ 2147483646 h 232"/>
                <a:gd name="T70" fmla="*/ 2147483646 w 288"/>
                <a:gd name="T71" fmla="*/ 2147483646 h 232"/>
                <a:gd name="T72" fmla="*/ 2147483646 w 288"/>
                <a:gd name="T73" fmla="*/ 2147483646 h 232"/>
                <a:gd name="T74" fmla="*/ 2147483646 w 288"/>
                <a:gd name="T75" fmla="*/ 2147483646 h 23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88" h="232">
                  <a:moveTo>
                    <a:pt x="144" y="0"/>
                  </a:moveTo>
                  <a:cubicBezTo>
                    <a:pt x="64" y="0"/>
                    <a:pt x="0" y="52"/>
                    <a:pt x="0" y="116"/>
                  </a:cubicBezTo>
                  <a:cubicBezTo>
                    <a:pt x="0" y="152"/>
                    <a:pt x="14" y="160"/>
                    <a:pt x="33" y="160"/>
                  </a:cubicBezTo>
                  <a:cubicBezTo>
                    <a:pt x="49" y="160"/>
                    <a:pt x="67" y="154"/>
                    <a:pt x="84" y="154"/>
                  </a:cubicBezTo>
                  <a:cubicBezTo>
                    <a:pt x="95" y="154"/>
                    <a:pt x="105" y="157"/>
                    <a:pt x="112" y="165"/>
                  </a:cubicBezTo>
                  <a:cubicBezTo>
                    <a:pt x="135" y="189"/>
                    <a:pt x="64" y="232"/>
                    <a:pt x="144" y="232"/>
                  </a:cubicBezTo>
                  <a:cubicBezTo>
                    <a:pt x="224" y="232"/>
                    <a:pt x="288" y="180"/>
                    <a:pt x="288" y="116"/>
                  </a:cubicBezTo>
                  <a:cubicBezTo>
                    <a:pt x="288" y="52"/>
                    <a:pt x="224" y="0"/>
                    <a:pt x="144" y="0"/>
                  </a:cubicBezTo>
                  <a:close/>
                  <a:moveTo>
                    <a:pt x="60" y="104"/>
                  </a:moveTo>
                  <a:cubicBezTo>
                    <a:pt x="49" y="104"/>
                    <a:pt x="40" y="95"/>
                    <a:pt x="40" y="84"/>
                  </a:cubicBezTo>
                  <a:cubicBezTo>
                    <a:pt x="40" y="73"/>
                    <a:pt x="49" y="64"/>
                    <a:pt x="60" y="64"/>
                  </a:cubicBezTo>
                  <a:cubicBezTo>
                    <a:pt x="71" y="64"/>
                    <a:pt x="80" y="73"/>
                    <a:pt x="80" y="84"/>
                  </a:cubicBezTo>
                  <a:cubicBezTo>
                    <a:pt x="80" y="95"/>
                    <a:pt x="71" y="104"/>
                    <a:pt x="60" y="104"/>
                  </a:cubicBezTo>
                  <a:close/>
                  <a:moveTo>
                    <a:pt x="116" y="64"/>
                  </a:moveTo>
                  <a:cubicBezTo>
                    <a:pt x="105" y="64"/>
                    <a:pt x="96" y="55"/>
                    <a:pt x="96" y="44"/>
                  </a:cubicBezTo>
                  <a:cubicBezTo>
                    <a:pt x="96" y="33"/>
                    <a:pt x="105" y="24"/>
                    <a:pt x="116" y="24"/>
                  </a:cubicBezTo>
                  <a:cubicBezTo>
                    <a:pt x="127" y="24"/>
                    <a:pt x="136" y="33"/>
                    <a:pt x="136" y="44"/>
                  </a:cubicBezTo>
                  <a:cubicBezTo>
                    <a:pt x="136" y="55"/>
                    <a:pt x="127" y="64"/>
                    <a:pt x="116" y="64"/>
                  </a:cubicBezTo>
                  <a:close/>
                  <a:moveTo>
                    <a:pt x="164" y="216"/>
                  </a:moveTo>
                  <a:cubicBezTo>
                    <a:pt x="149" y="216"/>
                    <a:pt x="136" y="207"/>
                    <a:pt x="136" y="196"/>
                  </a:cubicBezTo>
                  <a:cubicBezTo>
                    <a:pt x="136" y="185"/>
                    <a:pt x="149" y="176"/>
                    <a:pt x="164" y="176"/>
                  </a:cubicBezTo>
                  <a:cubicBezTo>
                    <a:pt x="179" y="176"/>
                    <a:pt x="192" y="185"/>
                    <a:pt x="192" y="196"/>
                  </a:cubicBezTo>
                  <a:cubicBezTo>
                    <a:pt x="192" y="207"/>
                    <a:pt x="179" y="216"/>
                    <a:pt x="164" y="216"/>
                  </a:cubicBezTo>
                  <a:close/>
                  <a:moveTo>
                    <a:pt x="172" y="64"/>
                  </a:moveTo>
                  <a:cubicBezTo>
                    <a:pt x="161" y="64"/>
                    <a:pt x="152" y="55"/>
                    <a:pt x="152" y="44"/>
                  </a:cubicBezTo>
                  <a:cubicBezTo>
                    <a:pt x="152" y="33"/>
                    <a:pt x="161" y="24"/>
                    <a:pt x="172" y="24"/>
                  </a:cubicBezTo>
                  <a:cubicBezTo>
                    <a:pt x="183" y="24"/>
                    <a:pt x="192" y="33"/>
                    <a:pt x="192" y="44"/>
                  </a:cubicBezTo>
                  <a:cubicBezTo>
                    <a:pt x="192" y="55"/>
                    <a:pt x="183" y="64"/>
                    <a:pt x="172" y="64"/>
                  </a:cubicBezTo>
                  <a:close/>
                  <a:moveTo>
                    <a:pt x="208" y="76"/>
                  </a:moveTo>
                  <a:cubicBezTo>
                    <a:pt x="208" y="65"/>
                    <a:pt x="217" y="56"/>
                    <a:pt x="228" y="56"/>
                  </a:cubicBezTo>
                  <a:cubicBezTo>
                    <a:pt x="239" y="56"/>
                    <a:pt x="248" y="65"/>
                    <a:pt x="248" y="76"/>
                  </a:cubicBezTo>
                  <a:cubicBezTo>
                    <a:pt x="248" y="87"/>
                    <a:pt x="239" y="96"/>
                    <a:pt x="228" y="96"/>
                  </a:cubicBezTo>
                  <a:cubicBezTo>
                    <a:pt x="217" y="96"/>
                    <a:pt x="208" y="87"/>
                    <a:pt x="208" y="76"/>
                  </a:cubicBezTo>
                  <a:close/>
                  <a:moveTo>
                    <a:pt x="264" y="132"/>
                  </a:moveTo>
                  <a:cubicBezTo>
                    <a:pt x="264" y="143"/>
                    <a:pt x="255" y="152"/>
                    <a:pt x="244" y="152"/>
                  </a:cubicBezTo>
                  <a:cubicBezTo>
                    <a:pt x="233" y="152"/>
                    <a:pt x="224" y="143"/>
                    <a:pt x="224" y="132"/>
                  </a:cubicBezTo>
                  <a:cubicBezTo>
                    <a:pt x="224" y="121"/>
                    <a:pt x="233" y="112"/>
                    <a:pt x="244" y="112"/>
                  </a:cubicBezTo>
                  <a:cubicBezTo>
                    <a:pt x="255" y="112"/>
                    <a:pt x="264" y="121"/>
                    <a:pt x="264" y="132"/>
                  </a:cubicBez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  <a:ex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2515750" y="2840963"/>
              <a:ext cx="7334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第二项</a:t>
              </a:r>
            </a:p>
          </p:txBody>
        </p:sp>
        <p:sp>
          <p:nvSpPr>
            <p:cNvPr id="43" name="文本框 41"/>
            <p:cNvSpPr txBox="1"/>
            <p:nvPr/>
          </p:nvSpPr>
          <p:spPr>
            <a:xfrm>
              <a:off x="3971826" y="3526504"/>
              <a:ext cx="7334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第三项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08604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eelOff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组合 70"/>
          <p:cNvGrpSpPr/>
          <p:nvPr/>
        </p:nvGrpSpPr>
        <p:grpSpPr>
          <a:xfrm>
            <a:off x="16804" y="1996373"/>
            <a:ext cx="1433244" cy="2866844"/>
            <a:chOff x="15876" y="1897063"/>
            <a:chExt cx="1354138" cy="2708275"/>
          </a:xfrm>
        </p:grpSpPr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15876" y="1897063"/>
              <a:ext cx="1354138" cy="2708275"/>
            </a:xfrm>
            <a:custGeom>
              <a:avLst/>
              <a:gdLst>
                <a:gd name="T0" fmla="*/ 0 w 3744"/>
                <a:gd name="T1" fmla="*/ 0 h 7488"/>
                <a:gd name="T2" fmla="*/ 3744 w 3744"/>
                <a:gd name="T3" fmla="*/ 3744 h 7488"/>
                <a:gd name="T4" fmla="*/ 0 w 3744"/>
                <a:gd name="T5" fmla="*/ 7488 h 7488"/>
                <a:gd name="T6" fmla="*/ 0 w 3744"/>
                <a:gd name="T7" fmla="*/ 0 h 7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4" h="7488">
                  <a:moveTo>
                    <a:pt x="0" y="0"/>
                  </a:moveTo>
                  <a:cubicBezTo>
                    <a:pt x="2068" y="0"/>
                    <a:pt x="3744" y="1676"/>
                    <a:pt x="3744" y="3744"/>
                  </a:cubicBezTo>
                  <a:cubicBezTo>
                    <a:pt x="3744" y="5812"/>
                    <a:pt x="2068" y="7488"/>
                    <a:pt x="0" y="748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15876" y="1930400"/>
              <a:ext cx="1320800" cy="2641600"/>
            </a:xfrm>
            <a:custGeom>
              <a:avLst/>
              <a:gdLst>
                <a:gd name="T0" fmla="*/ 0 w 3651"/>
                <a:gd name="T1" fmla="*/ 0 h 7302"/>
                <a:gd name="T2" fmla="*/ 3651 w 3651"/>
                <a:gd name="T3" fmla="*/ 3651 h 7302"/>
                <a:gd name="T4" fmla="*/ 0 w 3651"/>
                <a:gd name="T5" fmla="*/ 7302 h 7302"/>
                <a:gd name="T6" fmla="*/ 0 w 3651"/>
                <a:gd name="T7" fmla="*/ 0 h 7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51" h="7302">
                  <a:moveTo>
                    <a:pt x="0" y="0"/>
                  </a:moveTo>
                  <a:cubicBezTo>
                    <a:pt x="2017" y="0"/>
                    <a:pt x="3651" y="1634"/>
                    <a:pt x="3651" y="3651"/>
                  </a:cubicBezTo>
                  <a:cubicBezTo>
                    <a:pt x="3651" y="5668"/>
                    <a:pt x="2017" y="7302"/>
                    <a:pt x="0" y="730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547688" y="3171825"/>
              <a:ext cx="93663" cy="158750"/>
            </a:xfrm>
            <a:custGeom>
              <a:avLst/>
              <a:gdLst>
                <a:gd name="T0" fmla="*/ 219 w 258"/>
                <a:gd name="T1" fmla="*/ 0 h 438"/>
                <a:gd name="T2" fmla="*/ 0 w 258"/>
                <a:gd name="T3" fmla="*/ 219 h 438"/>
                <a:gd name="T4" fmla="*/ 219 w 258"/>
                <a:gd name="T5" fmla="*/ 438 h 438"/>
                <a:gd name="T6" fmla="*/ 258 w 258"/>
                <a:gd name="T7" fmla="*/ 399 h 438"/>
                <a:gd name="T8" fmla="*/ 78 w 258"/>
                <a:gd name="T9" fmla="*/ 219 h 438"/>
                <a:gd name="T10" fmla="*/ 258 w 258"/>
                <a:gd name="T11" fmla="*/ 39 h 438"/>
                <a:gd name="T12" fmla="*/ 219 w 258"/>
                <a:gd name="T13" fmla="*/ 0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8" h="438">
                  <a:moveTo>
                    <a:pt x="219" y="0"/>
                  </a:moveTo>
                  <a:lnTo>
                    <a:pt x="0" y="219"/>
                  </a:lnTo>
                  <a:lnTo>
                    <a:pt x="219" y="438"/>
                  </a:lnTo>
                  <a:lnTo>
                    <a:pt x="258" y="399"/>
                  </a:lnTo>
                  <a:lnTo>
                    <a:pt x="78" y="219"/>
                  </a:lnTo>
                  <a:lnTo>
                    <a:pt x="258" y="39"/>
                  </a:lnTo>
                  <a:lnTo>
                    <a:pt x="219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2013547" y="1143034"/>
            <a:ext cx="2224027" cy="602179"/>
            <a:chOff x="1902411" y="1079811"/>
            <a:chExt cx="2101274" cy="568872"/>
          </a:xfrm>
        </p:grpSpPr>
        <p:sp>
          <p:nvSpPr>
            <p:cNvPr id="76" name="TextBox 75"/>
            <p:cNvSpPr txBox="1"/>
            <p:nvPr/>
          </p:nvSpPr>
          <p:spPr>
            <a:xfrm>
              <a:off x="2193866" y="1164192"/>
              <a:ext cx="151836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100" b="0" i="0" u="none" strike="noStrike" kern="0" cap="none" spc="635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业务拓展</a:t>
              </a:r>
              <a:endParaRPr kumimoji="0" lang="zh-CN" altLang="en-US" sz="1400" b="0" i="0" u="none" strike="noStrike" kern="0" cap="none" spc="635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77" name="矩形 76"/>
            <p:cNvSpPr/>
            <p:nvPr/>
          </p:nvSpPr>
          <p:spPr>
            <a:xfrm>
              <a:off x="1902411" y="1079811"/>
              <a:ext cx="2101274" cy="568872"/>
            </a:xfrm>
            <a:prstGeom prst="rect">
              <a:avLst/>
            </a:prstGeom>
            <a:noFill/>
            <a:ln w="28575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3717198" y="3914945"/>
            <a:ext cx="6554982" cy="1755430"/>
            <a:chOff x="3512030" y="3698404"/>
            <a:chExt cx="6193187" cy="1658335"/>
          </a:xfrm>
        </p:grpSpPr>
        <p:sp>
          <p:nvSpPr>
            <p:cNvPr id="79" name="平行四边形 2"/>
            <p:cNvSpPr>
              <a:spLocks noChangeArrowheads="1"/>
            </p:cNvSpPr>
            <p:nvPr/>
          </p:nvSpPr>
          <p:spPr bwMode="auto">
            <a:xfrm rot="747658">
              <a:off x="3512030" y="3807147"/>
              <a:ext cx="6193187" cy="1549592"/>
            </a:xfrm>
            <a:custGeom>
              <a:avLst/>
              <a:gdLst>
                <a:gd name="T0" fmla="*/ 0 w 7595382"/>
                <a:gd name="T1" fmla="*/ 1901232 h 1901232"/>
                <a:gd name="T2" fmla="*/ 5150373 w 7595382"/>
                <a:gd name="T3" fmla="*/ 217677 h 1901232"/>
                <a:gd name="T4" fmla="*/ 7595382 w 7595382"/>
                <a:gd name="T5" fmla="*/ 0 h 1901232"/>
                <a:gd name="T6" fmla="*/ 4968279 w 7595382"/>
                <a:gd name="T7" fmla="*/ 1901232 h 1901232"/>
                <a:gd name="T8" fmla="*/ 0 w 7595382"/>
                <a:gd name="T9" fmla="*/ 1901232 h 19012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95382"/>
                <a:gd name="T16" fmla="*/ 0 h 1901232"/>
                <a:gd name="T17" fmla="*/ 7595382 w 7595382"/>
                <a:gd name="T18" fmla="*/ 1901232 h 19012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95382" h="1901232">
                  <a:moveTo>
                    <a:pt x="0" y="1901232"/>
                  </a:moveTo>
                  <a:lnTo>
                    <a:pt x="5150373" y="217677"/>
                  </a:lnTo>
                  <a:lnTo>
                    <a:pt x="7595382" y="0"/>
                  </a:lnTo>
                  <a:lnTo>
                    <a:pt x="4968279" y="1901232"/>
                  </a:lnTo>
                  <a:lnTo>
                    <a:pt x="0" y="1901232"/>
                  </a:lnTo>
                  <a:close/>
                </a:path>
              </a:pathLst>
            </a:custGeom>
            <a:solidFill>
              <a:sysClr val="windowText" lastClr="000000">
                <a:lumMod val="65000"/>
                <a:lumOff val="35000"/>
              </a:sysClr>
            </a:solidFill>
            <a:ln>
              <a:noFill/>
            </a:ln>
            <a:extLst/>
          </p:spPr>
          <p:txBody>
            <a:bodyPr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25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80" name="平行四边形 2"/>
            <p:cNvSpPr>
              <a:spLocks noChangeArrowheads="1"/>
            </p:cNvSpPr>
            <p:nvPr/>
          </p:nvSpPr>
          <p:spPr bwMode="auto">
            <a:xfrm rot="747658">
              <a:off x="3512030" y="3698404"/>
              <a:ext cx="6193187" cy="1550886"/>
            </a:xfrm>
            <a:custGeom>
              <a:avLst/>
              <a:gdLst>
                <a:gd name="T0" fmla="*/ 0 w 7595382"/>
                <a:gd name="T1" fmla="*/ 1901232 h 1901232"/>
                <a:gd name="T2" fmla="*/ 5150373 w 7595382"/>
                <a:gd name="T3" fmla="*/ 217677 h 1901232"/>
                <a:gd name="T4" fmla="*/ 7595382 w 7595382"/>
                <a:gd name="T5" fmla="*/ 0 h 1901232"/>
                <a:gd name="T6" fmla="*/ 4968279 w 7595382"/>
                <a:gd name="T7" fmla="*/ 1901232 h 1901232"/>
                <a:gd name="T8" fmla="*/ 0 w 7595382"/>
                <a:gd name="T9" fmla="*/ 1901232 h 19012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95382"/>
                <a:gd name="T16" fmla="*/ 0 h 1901232"/>
                <a:gd name="T17" fmla="*/ 7595382 w 7595382"/>
                <a:gd name="T18" fmla="*/ 1901232 h 19012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95382" h="1901232">
                  <a:moveTo>
                    <a:pt x="0" y="1901232"/>
                  </a:moveTo>
                  <a:lnTo>
                    <a:pt x="5150373" y="217677"/>
                  </a:lnTo>
                  <a:lnTo>
                    <a:pt x="7595382" y="0"/>
                  </a:lnTo>
                  <a:lnTo>
                    <a:pt x="4968279" y="1901232"/>
                  </a:lnTo>
                  <a:lnTo>
                    <a:pt x="0" y="1901232"/>
                  </a:lnTo>
                  <a:close/>
                </a:path>
              </a:pathLst>
            </a:custGeom>
            <a:solidFill>
              <a:sysClr val="window" lastClr="FFFFFF">
                <a:lumMod val="75000"/>
              </a:sysClr>
            </a:solidFill>
            <a:ln>
              <a:noFill/>
            </a:ln>
            <a:extLst/>
          </p:spPr>
          <p:txBody>
            <a:bodyPr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25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4555966" y="4571296"/>
            <a:ext cx="4957008" cy="766103"/>
            <a:chOff x="2629231" y="4527471"/>
            <a:chExt cx="7657583" cy="1183329"/>
          </a:xfrm>
          <a:solidFill>
            <a:sysClr val="window" lastClr="FFFFFF">
              <a:lumMod val="50000"/>
            </a:sysClr>
          </a:solidFill>
        </p:grpSpPr>
        <p:grpSp>
          <p:nvGrpSpPr>
            <p:cNvPr id="82" name="Group 8"/>
            <p:cNvGrpSpPr>
              <a:grpSpLocks/>
            </p:cNvGrpSpPr>
            <p:nvPr/>
          </p:nvGrpSpPr>
          <p:grpSpPr bwMode="auto">
            <a:xfrm>
              <a:off x="2629231" y="4952820"/>
              <a:ext cx="584140" cy="152448"/>
              <a:chOff x="0" y="0"/>
              <a:chExt cx="438150" cy="114300"/>
            </a:xfrm>
            <a:grpFill/>
          </p:grpSpPr>
          <p:sp>
            <p:nvSpPr>
              <p:cNvPr id="109" name="同心圆 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38150" cy="114300"/>
              </a:xfrm>
              <a:custGeom>
                <a:avLst/>
                <a:gdLst>
                  <a:gd name="G0" fmla="+- 5400 0 0"/>
                  <a:gd name="G1" fmla="+- 21600 0 5400"/>
                  <a:gd name="G2" fmla="+- 21600 0 5400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grpFill/>
              <a:ln w="9525">
                <a:solidFill>
                  <a:sysClr val="window" lastClr="FFFFFF">
                    <a:lumMod val="65000"/>
                  </a:sysClr>
                </a:solidFill>
                <a:round/>
                <a:headEnd/>
                <a:tailEnd/>
              </a:ln>
              <a:extLst/>
            </p:spPr>
            <p:txBody>
              <a:bodyPr anchor="ctr"/>
              <a:lstStyle/>
              <a:p>
                <a:pPr marL="0" marR="0" lvl="0" indent="0" algn="ctr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25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  <p:sp>
            <p:nvSpPr>
              <p:cNvPr id="110" name="椭圆 5"/>
              <p:cNvSpPr>
                <a:spLocks noChangeArrowheads="1"/>
              </p:cNvSpPr>
              <p:nvPr/>
            </p:nvSpPr>
            <p:spPr bwMode="auto">
              <a:xfrm>
                <a:off x="129075" y="39150"/>
                <a:ext cx="180000" cy="36000"/>
              </a:xfrm>
              <a:prstGeom prst="ellipse">
                <a:avLst/>
              </a:prstGeom>
              <a:grpFill/>
              <a:ln w="9525">
                <a:solidFill>
                  <a:sysClr val="window" lastClr="FFFFFF">
                    <a:lumMod val="65000"/>
                  </a:sysClr>
                </a:solidFill>
                <a:round/>
                <a:headEnd/>
                <a:tailEnd/>
              </a:ln>
              <a:extLst/>
            </p:spPr>
            <p:txBody>
              <a:bodyPr anchor="ctr"/>
              <a:lstStyle/>
              <a:p>
                <a:pPr marL="0" marR="0" lvl="0" indent="0" algn="ctr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25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</p:grpSp>
        <p:grpSp>
          <p:nvGrpSpPr>
            <p:cNvPr id="83" name="Group 11"/>
            <p:cNvGrpSpPr>
              <a:grpSpLocks/>
            </p:cNvGrpSpPr>
            <p:nvPr/>
          </p:nvGrpSpPr>
          <p:grpSpPr bwMode="auto">
            <a:xfrm>
              <a:off x="4191170" y="4900604"/>
              <a:ext cx="584140" cy="152448"/>
              <a:chOff x="0" y="0"/>
              <a:chExt cx="438150" cy="114300"/>
            </a:xfrm>
            <a:grpFill/>
          </p:grpSpPr>
          <p:sp>
            <p:nvSpPr>
              <p:cNvPr id="107" name="同心圆 6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38150" cy="114300"/>
              </a:xfrm>
              <a:custGeom>
                <a:avLst/>
                <a:gdLst>
                  <a:gd name="G0" fmla="+- 5400 0 0"/>
                  <a:gd name="G1" fmla="+- 21600 0 5400"/>
                  <a:gd name="G2" fmla="+- 21600 0 5400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grpFill/>
              <a:ln w="9525">
                <a:solidFill>
                  <a:sysClr val="window" lastClr="FFFFFF">
                    <a:lumMod val="65000"/>
                  </a:sysClr>
                </a:solidFill>
                <a:round/>
                <a:headEnd/>
                <a:tailEnd/>
              </a:ln>
              <a:extLst/>
            </p:spPr>
            <p:txBody>
              <a:bodyPr anchor="ctr"/>
              <a:lstStyle/>
              <a:p>
                <a:pPr marL="0" marR="0" lvl="0" indent="0" algn="ctr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25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  <p:sp>
            <p:nvSpPr>
              <p:cNvPr id="108" name="椭圆 61"/>
              <p:cNvSpPr>
                <a:spLocks noChangeArrowheads="1"/>
              </p:cNvSpPr>
              <p:nvPr/>
            </p:nvSpPr>
            <p:spPr bwMode="auto">
              <a:xfrm>
                <a:off x="129075" y="39150"/>
                <a:ext cx="180000" cy="36000"/>
              </a:xfrm>
              <a:prstGeom prst="ellipse">
                <a:avLst/>
              </a:prstGeom>
              <a:grpFill/>
              <a:ln w="9525">
                <a:solidFill>
                  <a:sysClr val="window" lastClr="FFFFFF">
                    <a:lumMod val="65000"/>
                  </a:sysClr>
                </a:solidFill>
                <a:round/>
                <a:headEnd/>
                <a:tailEnd/>
              </a:ln>
              <a:extLst/>
            </p:spPr>
            <p:txBody>
              <a:bodyPr anchor="ctr"/>
              <a:lstStyle/>
              <a:p>
                <a:pPr marL="0" marR="0" lvl="0" indent="0" algn="ctr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25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</p:grpSp>
        <p:grpSp>
          <p:nvGrpSpPr>
            <p:cNvPr id="84" name="Group 14"/>
            <p:cNvGrpSpPr>
              <a:grpSpLocks/>
            </p:cNvGrpSpPr>
            <p:nvPr/>
          </p:nvGrpSpPr>
          <p:grpSpPr bwMode="auto">
            <a:xfrm>
              <a:off x="5130872" y="5245014"/>
              <a:ext cx="681502" cy="177857"/>
              <a:chOff x="0" y="0"/>
              <a:chExt cx="438150" cy="114300"/>
            </a:xfrm>
            <a:grpFill/>
          </p:grpSpPr>
          <p:sp>
            <p:nvSpPr>
              <p:cNvPr id="105" name="同心圆 6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38150" cy="114300"/>
              </a:xfrm>
              <a:custGeom>
                <a:avLst/>
                <a:gdLst>
                  <a:gd name="G0" fmla="+- 5400 0 0"/>
                  <a:gd name="G1" fmla="+- 21600 0 5400"/>
                  <a:gd name="G2" fmla="+- 21600 0 5400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grpFill/>
              <a:ln w="9525">
                <a:solidFill>
                  <a:sysClr val="window" lastClr="FFFFFF">
                    <a:lumMod val="65000"/>
                  </a:sysClr>
                </a:solidFill>
                <a:round/>
                <a:headEnd/>
                <a:tailEnd/>
              </a:ln>
              <a:extLst/>
            </p:spPr>
            <p:txBody>
              <a:bodyPr anchor="ctr"/>
              <a:lstStyle/>
              <a:p>
                <a:pPr marL="0" marR="0" lvl="0" indent="0" algn="ctr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25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  <p:sp>
            <p:nvSpPr>
              <p:cNvPr id="106" name="椭圆 66"/>
              <p:cNvSpPr>
                <a:spLocks noChangeArrowheads="1"/>
              </p:cNvSpPr>
              <p:nvPr/>
            </p:nvSpPr>
            <p:spPr bwMode="auto">
              <a:xfrm>
                <a:off x="129075" y="39150"/>
                <a:ext cx="180000" cy="36000"/>
              </a:xfrm>
              <a:prstGeom prst="ellipse">
                <a:avLst/>
              </a:prstGeom>
              <a:grpFill/>
              <a:ln w="9525">
                <a:solidFill>
                  <a:sysClr val="window" lastClr="FFFFFF">
                    <a:lumMod val="65000"/>
                  </a:sysClr>
                </a:solidFill>
                <a:round/>
                <a:headEnd/>
                <a:tailEnd/>
              </a:ln>
              <a:extLst/>
            </p:spPr>
            <p:txBody>
              <a:bodyPr anchor="ctr"/>
              <a:lstStyle/>
              <a:p>
                <a:pPr marL="0" marR="0" lvl="0" indent="0" algn="ctr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25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</p:grpSp>
        <p:grpSp>
          <p:nvGrpSpPr>
            <p:cNvPr id="85" name="Group 17"/>
            <p:cNvGrpSpPr>
              <a:grpSpLocks/>
            </p:cNvGrpSpPr>
            <p:nvPr/>
          </p:nvGrpSpPr>
          <p:grpSpPr bwMode="auto">
            <a:xfrm>
              <a:off x="6364920" y="4996586"/>
              <a:ext cx="584140" cy="152448"/>
              <a:chOff x="0" y="0"/>
              <a:chExt cx="438150" cy="114300"/>
            </a:xfrm>
            <a:grpFill/>
          </p:grpSpPr>
          <p:sp>
            <p:nvSpPr>
              <p:cNvPr id="103" name="同心圆 6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38150" cy="114300"/>
              </a:xfrm>
              <a:custGeom>
                <a:avLst/>
                <a:gdLst>
                  <a:gd name="G0" fmla="+- 5400 0 0"/>
                  <a:gd name="G1" fmla="+- 21600 0 5400"/>
                  <a:gd name="G2" fmla="+- 21600 0 5400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grpFill/>
              <a:ln w="9525">
                <a:solidFill>
                  <a:sysClr val="window" lastClr="FFFFFF">
                    <a:lumMod val="65000"/>
                  </a:sysClr>
                </a:solidFill>
                <a:round/>
                <a:headEnd/>
                <a:tailEnd/>
              </a:ln>
              <a:extLst/>
            </p:spPr>
            <p:txBody>
              <a:bodyPr anchor="ctr"/>
              <a:lstStyle/>
              <a:p>
                <a:pPr marL="0" marR="0" lvl="0" indent="0" algn="ctr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25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  <p:sp>
            <p:nvSpPr>
              <p:cNvPr id="104" name="椭圆 73"/>
              <p:cNvSpPr>
                <a:spLocks noChangeArrowheads="1"/>
              </p:cNvSpPr>
              <p:nvPr/>
            </p:nvSpPr>
            <p:spPr bwMode="auto">
              <a:xfrm>
                <a:off x="129075" y="39150"/>
                <a:ext cx="180000" cy="36000"/>
              </a:xfrm>
              <a:prstGeom prst="ellipse">
                <a:avLst/>
              </a:prstGeom>
              <a:grpFill/>
              <a:ln w="9525">
                <a:solidFill>
                  <a:sysClr val="window" lastClr="FFFFFF">
                    <a:lumMod val="65000"/>
                  </a:sysClr>
                </a:solidFill>
                <a:round/>
                <a:headEnd/>
                <a:tailEnd/>
              </a:ln>
              <a:extLst/>
            </p:spPr>
            <p:txBody>
              <a:bodyPr anchor="ctr"/>
              <a:lstStyle/>
              <a:p>
                <a:pPr marL="0" marR="0" lvl="0" indent="0" algn="ctr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25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</p:grpSp>
        <p:grpSp>
          <p:nvGrpSpPr>
            <p:cNvPr id="86" name="Group 20"/>
            <p:cNvGrpSpPr>
              <a:grpSpLocks/>
            </p:cNvGrpSpPr>
            <p:nvPr/>
          </p:nvGrpSpPr>
          <p:grpSpPr bwMode="auto">
            <a:xfrm>
              <a:off x="7437571" y="5480723"/>
              <a:ext cx="881596" cy="230077"/>
              <a:chOff x="0" y="0"/>
              <a:chExt cx="438150" cy="114300"/>
            </a:xfrm>
            <a:grpFill/>
          </p:grpSpPr>
          <p:sp>
            <p:nvSpPr>
              <p:cNvPr id="101" name="同心圆 7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38150" cy="114300"/>
              </a:xfrm>
              <a:custGeom>
                <a:avLst/>
                <a:gdLst>
                  <a:gd name="G0" fmla="+- 5400 0 0"/>
                  <a:gd name="G1" fmla="+- 21600 0 5400"/>
                  <a:gd name="G2" fmla="+- 21600 0 5400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grpFill/>
              <a:ln w="9525">
                <a:solidFill>
                  <a:sysClr val="window" lastClr="FFFFFF">
                    <a:lumMod val="65000"/>
                  </a:sysClr>
                </a:solidFill>
                <a:round/>
                <a:headEnd/>
                <a:tailEnd/>
              </a:ln>
              <a:extLst/>
            </p:spPr>
            <p:txBody>
              <a:bodyPr anchor="ctr"/>
              <a:lstStyle/>
              <a:p>
                <a:pPr marL="0" marR="0" lvl="0" indent="0" algn="ctr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25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  <p:sp>
            <p:nvSpPr>
              <p:cNvPr id="102" name="椭圆 77"/>
              <p:cNvSpPr>
                <a:spLocks noChangeArrowheads="1"/>
              </p:cNvSpPr>
              <p:nvPr/>
            </p:nvSpPr>
            <p:spPr bwMode="auto">
              <a:xfrm>
                <a:off x="129075" y="39150"/>
                <a:ext cx="180000" cy="36000"/>
              </a:xfrm>
              <a:prstGeom prst="ellipse">
                <a:avLst/>
              </a:prstGeom>
              <a:grpFill/>
              <a:ln w="9525">
                <a:solidFill>
                  <a:sysClr val="window" lastClr="FFFFFF">
                    <a:lumMod val="65000"/>
                  </a:sysClr>
                </a:solidFill>
                <a:round/>
                <a:headEnd/>
                <a:tailEnd/>
              </a:ln>
              <a:extLst/>
            </p:spPr>
            <p:txBody>
              <a:bodyPr anchor="ctr"/>
              <a:lstStyle/>
              <a:p>
                <a:pPr marL="0" marR="0" lvl="0" indent="0" algn="ctr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25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</p:grpSp>
        <p:grpSp>
          <p:nvGrpSpPr>
            <p:cNvPr id="87" name="Group 23"/>
            <p:cNvGrpSpPr>
              <a:grpSpLocks/>
            </p:cNvGrpSpPr>
            <p:nvPr/>
          </p:nvGrpSpPr>
          <p:grpSpPr bwMode="auto">
            <a:xfrm>
              <a:off x="8591539" y="4527471"/>
              <a:ext cx="584140" cy="152448"/>
              <a:chOff x="0" y="0"/>
              <a:chExt cx="438150" cy="114300"/>
            </a:xfrm>
            <a:grpFill/>
          </p:grpSpPr>
          <p:sp>
            <p:nvSpPr>
              <p:cNvPr id="99" name="同心圆 7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38150" cy="114300"/>
              </a:xfrm>
              <a:custGeom>
                <a:avLst/>
                <a:gdLst>
                  <a:gd name="G0" fmla="+- 5400 0 0"/>
                  <a:gd name="G1" fmla="+- 21600 0 5400"/>
                  <a:gd name="G2" fmla="+- 21600 0 5400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grpFill/>
              <a:ln w="9525">
                <a:solidFill>
                  <a:sysClr val="window" lastClr="FFFFFF">
                    <a:lumMod val="65000"/>
                  </a:sysClr>
                </a:solidFill>
                <a:round/>
                <a:headEnd/>
                <a:tailEnd/>
              </a:ln>
              <a:extLst/>
            </p:spPr>
            <p:txBody>
              <a:bodyPr anchor="ctr"/>
              <a:lstStyle/>
              <a:p>
                <a:pPr marL="0" marR="0" lvl="0" indent="0" algn="ctr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25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  <p:sp>
            <p:nvSpPr>
              <p:cNvPr id="100" name="椭圆 80"/>
              <p:cNvSpPr>
                <a:spLocks noChangeArrowheads="1"/>
              </p:cNvSpPr>
              <p:nvPr/>
            </p:nvSpPr>
            <p:spPr bwMode="auto">
              <a:xfrm>
                <a:off x="129075" y="39150"/>
                <a:ext cx="180000" cy="36000"/>
              </a:xfrm>
              <a:prstGeom prst="ellipse">
                <a:avLst/>
              </a:prstGeom>
              <a:grpFill/>
              <a:ln w="9525">
                <a:solidFill>
                  <a:sysClr val="window" lastClr="FFFFFF">
                    <a:lumMod val="65000"/>
                  </a:sysClr>
                </a:solidFill>
                <a:round/>
                <a:headEnd/>
                <a:tailEnd/>
              </a:ln>
              <a:extLst/>
            </p:spPr>
            <p:txBody>
              <a:bodyPr anchor="ctr"/>
              <a:lstStyle/>
              <a:p>
                <a:pPr marL="0" marR="0" lvl="0" indent="0" algn="ctr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25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</p:grpSp>
        <p:grpSp>
          <p:nvGrpSpPr>
            <p:cNvPr id="88" name="Group 26"/>
            <p:cNvGrpSpPr>
              <a:grpSpLocks/>
            </p:cNvGrpSpPr>
            <p:nvPr/>
          </p:nvGrpSpPr>
          <p:grpSpPr bwMode="auto">
            <a:xfrm>
              <a:off x="9702674" y="4818257"/>
              <a:ext cx="584140" cy="152448"/>
              <a:chOff x="0" y="0"/>
              <a:chExt cx="438150" cy="114300"/>
            </a:xfrm>
            <a:grpFill/>
          </p:grpSpPr>
          <p:sp>
            <p:nvSpPr>
              <p:cNvPr id="97" name="同心圆 8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38150" cy="114300"/>
              </a:xfrm>
              <a:custGeom>
                <a:avLst/>
                <a:gdLst>
                  <a:gd name="G0" fmla="+- 5400 0 0"/>
                  <a:gd name="G1" fmla="+- 21600 0 5400"/>
                  <a:gd name="G2" fmla="+- 21600 0 5400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grpFill/>
              <a:ln w="9525">
                <a:solidFill>
                  <a:sysClr val="window" lastClr="FFFFFF">
                    <a:lumMod val="65000"/>
                  </a:sysClr>
                </a:solidFill>
                <a:round/>
                <a:headEnd/>
                <a:tailEnd/>
              </a:ln>
              <a:extLst/>
            </p:spPr>
            <p:txBody>
              <a:bodyPr anchor="ctr"/>
              <a:lstStyle/>
              <a:p>
                <a:pPr marL="0" marR="0" lvl="0" indent="0" algn="ctr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25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  <p:sp>
            <p:nvSpPr>
              <p:cNvPr id="98" name="椭圆 83"/>
              <p:cNvSpPr>
                <a:spLocks noChangeArrowheads="1"/>
              </p:cNvSpPr>
              <p:nvPr/>
            </p:nvSpPr>
            <p:spPr bwMode="auto">
              <a:xfrm>
                <a:off x="129075" y="39150"/>
                <a:ext cx="180000" cy="36000"/>
              </a:xfrm>
              <a:prstGeom prst="ellipse">
                <a:avLst/>
              </a:prstGeom>
              <a:grpFill/>
              <a:ln w="9525">
                <a:solidFill>
                  <a:sysClr val="window" lastClr="FFFFFF">
                    <a:lumMod val="65000"/>
                  </a:sysClr>
                </a:solidFill>
                <a:round/>
                <a:headEnd/>
                <a:tailEnd/>
              </a:ln>
              <a:extLst/>
            </p:spPr>
            <p:txBody>
              <a:bodyPr anchor="ctr"/>
              <a:lstStyle/>
              <a:p>
                <a:pPr marL="0" marR="0" lvl="0" indent="0" algn="ctr" defTabSz="96780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25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宋体"/>
                </a:endParaRPr>
              </a:p>
            </p:txBody>
          </p:sp>
        </p:grpSp>
        <p:cxnSp>
          <p:nvCxnSpPr>
            <p:cNvPr id="89" name="直接连接符 15"/>
            <p:cNvCxnSpPr>
              <a:cxnSpLocks noChangeShapeType="1"/>
              <a:stCxn id="109" idx="6"/>
              <a:endCxn id="107" idx="2"/>
            </p:cNvCxnSpPr>
            <p:nvPr/>
          </p:nvCxnSpPr>
          <p:spPr bwMode="auto">
            <a:xfrm flipV="1">
              <a:off x="3213370" y="4976827"/>
              <a:ext cx="977799" cy="52216"/>
            </a:xfrm>
            <a:prstGeom prst="line">
              <a:avLst/>
            </a:prstGeom>
            <a:grpFill/>
            <a:ln w="12700" cap="flat" cmpd="sng">
              <a:solidFill>
                <a:sysClr val="window" lastClr="FFFFFF">
                  <a:lumMod val="65000"/>
                </a:sysClr>
              </a:solidFill>
              <a:miter lim="800000"/>
              <a:headEnd/>
              <a:tailEnd/>
            </a:ln>
            <a:extLst/>
          </p:spPr>
        </p:cxnSp>
        <p:cxnSp>
          <p:nvCxnSpPr>
            <p:cNvPr id="90" name="直接连接符 19"/>
            <p:cNvCxnSpPr>
              <a:cxnSpLocks noChangeShapeType="1"/>
              <a:stCxn id="107" idx="5"/>
              <a:endCxn id="105" idx="1"/>
            </p:cNvCxnSpPr>
            <p:nvPr/>
          </p:nvCxnSpPr>
          <p:spPr bwMode="auto">
            <a:xfrm>
              <a:off x="4689764" y="5030726"/>
              <a:ext cx="540911" cy="240335"/>
            </a:xfrm>
            <a:prstGeom prst="line">
              <a:avLst/>
            </a:prstGeom>
            <a:grpFill/>
            <a:ln w="12700" cap="flat" cmpd="sng">
              <a:solidFill>
                <a:sysClr val="window" lastClr="FFFFFF">
                  <a:lumMod val="65000"/>
                </a:sysClr>
              </a:solidFill>
              <a:miter lim="800000"/>
              <a:headEnd/>
              <a:tailEnd/>
            </a:ln>
            <a:extLst/>
          </p:spPr>
        </p:cxnSp>
        <p:sp>
          <p:nvSpPr>
            <p:cNvPr id="91" name="直接连接符 90"/>
            <p:cNvSpPr>
              <a:spLocks noChangeShapeType="1"/>
            </p:cNvSpPr>
            <p:nvPr/>
          </p:nvSpPr>
          <p:spPr bwMode="auto">
            <a:xfrm flipV="1">
              <a:off x="5708664" y="5126708"/>
              <a:ext cx="741802" cy="144353"/>
            </a:xfrm>
            <a:prstGeom prst="line">
              <a:avLst/>
            </a:prstGeom>
            <a:grpFill/>
            <a:ln w="12700" cap="flat" cmpd="sng">
              <a:solidFill>
                <a:sysClr val="window" lastClr="FFFFFF">
                  <a:lumMod val="65000"/>
                </a:sysClr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5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92" name="直接连接符 26"/>
            <p:cNvSpPr>
              <a:spLocks noChangeShapeType="1"/>
            </p:cNvSpPr>
            <p:nvPr/>
          </p:nvSpPr>
          <p:spPr bwMode="auto">
            <a:xfrm>
              <a:off x="6863514" y="5126708"/>
              <a:ext cx="851363" cy="409566"/>
            </a:xfrm>
            <a:prstGeom prst="line">
              <a:avLst/>
            </a:prstGeom>
            <a:grpFill/>
            <a:ln w="12700" cap="flat" cmpd="sng">
              <a:solidFill>
                <a:sysClr val="window" lastClr="FFFFFF">
                  <a:lumMod val="65000"/>
                </a:sysClr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5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cxnSp>
          <p:nvCxnSpPr>
            <p:cNvPr id="93" name="直接连接符 29"/>
            <p:cNvCxnSpPr>
              <a:cxnSpLocks noChangeShapeType="1"/>
              <a:stCxn id="101" idx="7"/>
              <a:endCxn id="97" idx="3"/>
            </p:cNvCxnSpPr>
            <p:nvPr/>
          </p:nvCxnSpPr>
          <p:spPr bwMode="auto">
            <a:xfrm flipV="1">
              <a:off x="8190060" y="4948379"/>
              <a:ext cx="1598159" cy="566039"/>
            </a:xfrm>
            <a:prstGeom prst="line">
              <a:avLst/>
            </a:prstGeom>
            <a:grpFill/>
            <a:ln w="12700" cap="flat" cmpd="sng">
              <a:solidFill>
                <a:sysClr val="window" lastClr="FFFFFF">
                  <a:lumMod val="65000"/>
                </a:sysClr>
              </a:solidFill>
              <a:miter lim="800000"/>
              <a:headEnd/>
              <a:tailEnd/>
            </a:ln>
            <a:extLst/>
          </p:spPr>
        </p:cxnSp>
        <p:cxnSp>
          <p:nvCxnSpPr>
            <p:cNvPr id="94" name="直接连接符 32"/>
            <p:cNvCxnSpPr>
              <a:cxnSpLocks noChangeShapeType="1"/>
              <a:stCxn id="97" idx="1"/>
              <a:endCxn id="99" idx="5"/>
            </p:cNvCxnSpPr>
            <p:nvPr/>
          </p:nvCxnSpPr>
          <p:spPr bwMode="auto">
            <a:xfrm flipH="1" flipV="1">
              <a:off x="9090133" y="4657593"/>
              <a:ext cx="698087" cy="182989"/>
            </a:xfrm>
            <a:prstGeom prst="line">
              <a:avLst/>
            </a:prstGeom>
            <a:grpFill/>
            <a:ln w="12700" cap="flat" cmpd="sng">
              <a:solidFill>
                <a:sysClr val="window" lastClr="FFFFFF">
                  <a:lumMod val="65000"/>
                </a:sysClr>
              </a:solidFill>
              <a:miter lim="800000"/>
              <a:headEnd/>
              <a:tailEnd/>
            </a:ln>
            <a:extLst/>
          </p:spPr>
        </p:cxnSp>
        <p:cxnSp>
          <p:nvCxnSpPr>
            <p:cNvPr id="95" name="直接连接符 34"/>
            <p:cNvCxnSpPr>
              <a:cxnSpLocks noChangeShapeType="1"/>
              <a:stCxn id="103" idx="6"/>
              <a:endCxn id="97" idx="2"/>
            </p:cNvCxnSpPr>
            <p:nvPr/>
          </p:nvCxnSpPr>
          <p:spPr bwMode="auto">
            <a:xfrm flipV="1">
              <a:off x="6949060" y="4894480"/>
              <a:ext cx="2753614" cy="178329"/>
            </a:xfrm>
            <a:prstGeom prst="line">
              <a:avLst/>
            </a:prstGeom>
            <a:grpFill/>
            <a:ln w="12700" cap="flat" cmpd="sng">
              <a:solidFill>
                <a:sysClr val="window" lastClr="FFFFFF">
                  <a:lumMod val="65000"/>
                </a:sysClr>
              </a:solidFill>
              <a:miter lim="800000"/>
              <a:headEnd/>
              <a:tailEnd/>
            </a:ln>
            <a:extLst/>
          </p:spPr>
        </p:cxnSp>
        <p:sp>
          <p:nvSpPr>
            <p:cNvPr id="96" name="直接连接符 43"/>
            <p:cNvSpPr>
              <a:spLocks noChangeShapeType="1"/>
            </p:cNvSpPr>
            <p:nvPr/>
          </p:nvSpPr>
          <p:spPr bwMode="auto">
            <a:xfrm flipV="1">
              <a:off x="8023072" y="4672547"/>
              <a:ext cx="798715" cy="823130"/>
            </a:xfrm>
            <a:prstGeom prst="line">
              <a:avLst/>
            </a:prstGeom>
            <a:grpFill/>
            <a:ln w="12700" cap="flat" cmpd="sng">
              <a:solidFill>
                <a:sysClr val="window" lastClr="FFFFFF">
                  <a:lumMod val="65000"/>
                </a:sysClr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5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</p:grpSp>
      <p:sp>
        <p:nvSpPr>
          <p:cNvPr id="111" name="矩形 110"/>
          <p:cNvSpPr/>
          <p:nvPr/>
        </p:nvSpPr>
        <p:spPr>
          <a:xfrm>
            <a:off x="1905715" y="1920364"/>
            <a:ext cx="3529696" cy="1021055"/>
          </a:xfrm>
          <a:prstGeom prst="rect">
            <a:avLst/>
          </a:prstGeom>
        </p:spPr>
        <p:txBody>
          <a:bodyPr wrap="none" lIns="96780" tIns="48390" rIns="96780" bIns="48390">
            <a:spAutoFit/>
          </a:bodyPr>
          <a:lstStyle/>
          <a:p>
            <a:pPr defTabSz="967801">
              <a:lnSpc>
                <a:spcPct val="200000"/>
              </a:lnSpc>
            </a:pPr>
            <a:r>
              <a:rPr lang="zh-CN" altLang="en-US" sz="1000" dirty="0">
                <a:solidFill>
                  <a:prstClr val="white"/>
                </a:solidFill>
                <a:latin typeface="微软雅黑" pitchFamily="34" charset="-122"/>
              </a:rPr>
              <a:t>不记得童年的时光如何流过，不想记得青春的轮廓，</a:t>
            </a:r>
            <a:endParaRPr lang="en-US" altLang="zh-CN" sz="1000" dirty="0">
              <a:solidFill>
                <a:prstClr val="white"/>
              </a:solidFill>
              <a:latin typeface="微软雅黑" pitchFamily="34" charset="-122"/>
            </a:endParaRPr>
          </a:p>
          <a:p>
            <a:pPr defTabSz="967801">
              <a:lnSpc>
                <a:spcPct val="200000"/>
              </a:lnSpc>
            </a:pPr>
            <a:r>
              <a:rPr lang="zh-CN" altLang="en-US" sz="1000" dirty="0">
                <a:solidFill>
                  <a:prstClr val="white"/>
                </a:solidFill>
                <a:latin typeface="微软雅黑" pitchFamily="34" charset="-122"/>
              </a:rPr>
              <a:t>青春的我只知道专注看好自己的路，</a:t>
            </a:r>
            <a:endParaRPr lang="en-US" altLang="zh-CN" sz="1000" dirty="0">
              <a:solidFill>
                <a:prstClr val="white"/>
              </a:solidFill>
              <a:latin typeface="微软雅黑" pitchFamily="34" charset="-122"/>
            </a:endParaRPr>
          </a:p>
          <a:p>
            <a:pPr defTabSz="967801">
              <a:lnSpc>
                <a:spcPct val="200000"/>
              </a:lnSpc>
            </a:pPr>
            <a:r>
              <a:rPr lang="zh-CN" altLang="en-US" sz="1000" dirty="0">
                <a:solidFill>
                  <a:prstClr val="white"/>
                </a:solidFill>
                <a:latin typeface="微软雅黑" pitchFamily="34" charset="-122"/>
              </a:rPr>
              <a:t>当童年没有记忆，当青春过后，我才知道平平淡淡才是真，</a:t>
            </a:r>
          </a:p>
        </p:txBody>
      </p:sp>
      <p:grpSp>
        <p:nvGrpSpPr>
          <p:cNvPr id="112" name="组合 111"/>
          <p:cNvGrpSpPr/>
          <p:nvPr/>
        </p:nvGrpSpPr>
        <p:grpSpPr>
          <a:xfrm>
            <a:off x="4344744" y="3185631"/>
            <a:ext cx="802931" cy="1746121"/>
            <a:chOff x="4104940" y="3009429"/>
            <a:chExt cx="758614" cy="1649541"/>
          </a:xfrm>
        </p:grpSpPr>
        <p:sp>
          <p:nvSpPr>
            <p:cNvPr id="113" name="直接连接符 12"/>
            <p:cNvSpPr>
              <a:spLocks noChangeShapeType="1"/>
            </p:cNvSpPr>
            <p:nvPr/>
          </p:nvSpPr>
          <p:spPr bwMode="auto">
            <a:xfrm flipV="1">
              <a:off x="4483159" y="3689936"/>
              <a:ext cx="1" cy="969034"/>
            </a:xfrm>
            <a:prstGeom prst="line">
              <a:avLst/>
            </a:prstGeom>
            <a:noFill/>
            <a:ln w="19050" cap="flat" cmpd="sng">
              <a:solidFill>
                <a:sysClr val="window" lastClr="FFFFFF">
                  <a:lumMod val="65000"/>
                </a:sys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5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114" name="椭圆 95"/>
            <p:cNvSpPr>
              <a:spLocks noChangeArrowheads="1"/>
            </p:cNvSpPr>
            <p:nvPr/>
          </p:nvSpPr>
          <p:spPr bwMode="auto">
            <a:xfrm>
              <a:off x="4104940" y="3009429"/>
              <a:ext cx="758614" cy="757725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38100" cap="flat" cmpd="sng">
              <a:solidFill>
                <a:sysClr val="window" lastClr="FFFFFF">
                  <a:lumMod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25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179205" y="3270732"/>
              <a:ext cx="6078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itchFamily="34" charset="-122"/>
                </a:rPr>
                <a:t>市场一</a:t>
              </a:r>
            </a:p>
          </p:txBody>
        </p:sp>
      </p:grpSp>
      <p:grpSp>
        <p:nvGrpSpPr>
          <p:cNvPr id="116" name="组合 115"/>
          <p:cNvGrpSpPr/>
          <p:nvPr/>
        </p:nvGrpSpPr>
        <p:grpSpPr>
          <a:xfrm>
            <a:off x="5342242" y="3568697"/>
            <a:ext cx="824854" cy="1279463"/>
            <a:chOff x="5047382" y="3371308"/>
            <a:chExt cx="779327" cy="1208694"/>
          </a:xfrm>
        </p:grpSpPr>
        <p:sp>
          <p:nvSpPr>
            <p:cNvPr id="117" name="直接连接符 84"/>
            <p:cNvSpPr>
              <a:spLocks noChangeShapeType="1"/>
            </p:cNvSpPr>
            <p:nvPr/>
          </p:nvSpPr>
          <p:spPr bwMode="auto">
            <a:xfrm flipV="1">
              <a:off x="5437746" y="3611793"/>
              <a:ext cx="1" cy="968209"/>
            </a:xfrm>
            <a:prstGeom prst="line">
              <a:avLst/>
            </a:prstGeom>
            <a:noFill/>
            <a:ln w="19050" cap="flat" cmpd="sng">
              <a:solidFill>
                <a:sysClr val="window" lastClr="FFFFFF">
                  <a:lumMod val="65000"/>
                </a:sys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5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118" name="椭圆 90"/>
            <p:cNvSpPr>
              <a:spLocks noChangeArrowheads="1"/>
            </p:cNvSpPr>
            <p:nvPr/>
          </p:nvSpPr>
          <p:spPr bwMode="auto">
            <a:xfrm>
              <a:off x="5047382" y="3371308"/>
              <a:ext cx="779327" cy="779096"/>
            </a:xfrm>
            <a:prstGeom prst="ellipse">
              <a:avLst/>
            </a:prstGeom>
            <a:solidFill>
              <a:sysClr val="window" lastClr="FFFFFF">
                <a:lumMod val="65000"/>
              </a:sysClr>
            </a:solidFill>
            <a:ln w="38100" cap="flat" cmpd="sng">
              <a:solidFill>
                <a:sysClr val="windowText" lastClr="000000">
                  <a:lumMod val="65000"/>
                  <a:lumOff val="35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25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153997" y="3652870"/>
              <a:ext cx="6078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itchFamily="34" charset="-122"/>
                </a:rPr>
                <a:t>市场二</a:t>
              </a:r>
            </a:p>
          </p:txBody>
        </p:sp>
      </p:grpSp>
      <p:grpSp>
        <p:nvGrpSpPr>
          <p:cNvPr id="120" name="组合 119"/>
          <p:cNvGrpSpPr/>
          <p:nvPr/>
        </p:nvGrpSpPr>
        <p:grpSpPr>
          <a:xfrm>
            <a:off x="6047600" y="2193621"/>
            <a:ext cx="802931" cy="2886129"/>
            <a:chOff x="5713809" y="2072289"/>
            <a:chExt cx="758614" cy="2726493"/>
          </a:xfrm>
        </p:grpSpPr>
        <p:sp>
          <p:nvSpPr>
            <p:cNvPr id="121" name="直接连接符 85"/>
            <p:cNvSpPr>
              <a:spLocks noChangeShapeType="1"/>
            </p:cNvSpPr>
            <p:nvPr/>
          </p:nvSpPr>
          <p:spPr bwMode="auto">
            <a:xfrm flipV="1">
              <a:off x="6093116" y="2451151"/>
              <a:ext cx="1" cy="2347631"/>
            </a:xfrm>
            <a:prstGeom prst="line">
              <a:avLst/>
            </a:prstGeom>
            <a:noFill/>
            <a:ln w="19050" cap="flat" cmpd="sng">
              <a:solidFill>
                <a:sysClr val="window" lastClr="FFFFFF">
                  <a:lumMod val="65000"/>
                </a:sys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5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122" name="椭圆 95"/>
            <p:cNvSpPr>
              <a:spLocks noChangeArrowheads="1"/>
            </p:cNvSpPr>
            <p:nvPr/>
          </p:nvSpPr>
          <p:spPr bwMode="auto">
            <a:xfrm>
              <a:off x="5713809" y="2072289"/>
              <a:ext cx="758614" cy="757725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38100" cap="flat" cmpd="sng">
              <a:solidFill>
                <a:sysClr val="window" lastClr="FFFFFF">
                  <a:lumMod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25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792397" y="2315978"/>
              <a:ext cx="6078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itchFamily="34" charset="-122"/>
                </a:rPr>
                <a:t>市场三</a:t>
              </a:r>
            </a:p>
          </p:txBody>
        </p:sp>
      </p:grpSp>
      <p:grpSp>
        <p:nvGrpSpPr>
          <p:cNvPr id="124" name="组合 123"/>
          <p:cNvGrpSpPr/>
          <p:nvPr/>
        </p:nvGrpSpPr>
        <p:grpSpPr>
          <a:xfrm>
            <a:off x="7492173" y="1754375"/>
            <a:ext cx="1032386" cy="3509003"/>
            <a:chOff x="7078650" y="1657338"/>
            <a:chExt cx="975405" cy="3314915"/>
          </a:xfrm>
        </p:grpSpPr>
        <p:sp>
          <p:nvSpPr>
            <p:cNvPr id="125" name="直接连接符 87"/>
            <p:cNvSpPr>
              <a:spLocks noChangeShapeType="1"/>
            </p:cNvSpPr>
            <p:nvPr/>
          </p:nvSpPr>
          <p:spPr bwMode="auto">
            <a:xfrm flipV="1">
              <a:off x="7566352" y="2595097"/>
              <a:ext cx="1" cy="2377156"/>
            </a:xfrm>
            <a:prstGeom prst="line">
              <a:avLst/>
            </a:prstGeom>
            <a:noFill/>
            <a:ln w="19050" cap="flat" cmpd="sng">
              <a:solidFill>
                <a:sysClr val="window" lastClr="FFFFFF">
                  <a:lumMod val="65000"/>
                </a:sys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5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126" name="椭圆 90"/>
            <p:cNvSpPr>
              <a:spLocks noChangeArrowheads="1"/>
            </p:cNvSpPr>
            <p:nvPr/>
          </p:nvSpPr>
          <p:spPr bwMode="auto">
            <a:xfrm>
              <a:off x="7078650" y="1657338"/>
              <a:ext cx="975405" cy="975117"/>
            </a:xfrm>
            <a:prstGeom prst="ellipse">
              <a:avLst/>
            </a:prstGeom>
            <a:solidFill>
              <a:sysClr val="window" lastClr="FFFFFF">
                <a:lumMod val="65000"/>
              </a:sysClr>
            </a:solidFill>
            <a:ln w="38100" cap="flat" cmpd="sng">
              <a:solidFill>
                <a:sysClr val="windowText" lastClr="000000">
                  <a:lumMod val="65000"/>
                  <a:lumOff val="35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25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7299471" y="2011241"/>
              <a:ext cx="6078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itchFamily="34" charset="-122"/>
                </a:rPr>
                <a:t>市场五</a:t>
              </a:r>
            </a:p>
          </p:txBody>
        </p:sp>
      </p:grpSp>
      <p:grpSp>
        <p:nvGrpSpPr>
          <p:cNvPr id="128" name="组合 127"/>
          <p:cNvGrpSpPr/>
          <p:nvPr/>
        </p:nvGrpSpPr>
        <p:grpSpPr>
          <a:xfrm>
            <a:off x="6711507" y="2949087"/>
            <a:ext cx="957059" cy="1952517"/>
            <a:chOff x="6341072" y="2785968"/>
            <a:chExt cx="904235" cy="1844521"/>
          </a:xfrm>
        </p:grpSpPr>
        <p:sp>
          <p:nvSpPr>
            <p:cNvPr id="129" name="直接连接符 86"/>
            <p:cNvSpPr>
              <a:spLocks noChangeShapeType="1"/>
            </p:cNvSpPr>
            <p:nvPr/>
          </p:nvSpPr>
          <p:spPr bwMode="auto">
            <a:xfrm flipV="1">
              <a:off x="6816832" y="3191920"/>
              <a:ext cx="1" cy="1438569"/>
            </a:xfrm>
            <a:prstGeom prst="line">
              <a:avLst/>
            </a:prstGeom>
            <a:noFill/>
            <a:ln w="19050" cap="flat" cmpd="sng">
              <a:solidFill>
                <a:sysClr val="window" lastClr="FFFFFF">
                  <a:lumMod val="65000"/>
                </a:sys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5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130" name="椭圆 90"/>
            <p:cNvSpPr>
              <a:spLocks noChangeArrowheads="1"/>
            </p:cNvSpPr>
            <p:nvPr/>
          </p:nvSpPr>
          <p:spPr bwMode="auto">
            <a:xfrm>
              <a:off x="6341072" y="2785968"/>
              <a:ext cx="904235" cy="903967"/>
            </a:xfrm>
            <a:prstGeom prst="ellipse">
              <a:avLst/>
            </a:prstGeom>
            <a:solidFill>
              <a:sysClr val="window" lastClr="FFFFFF">
                <a:lumMod val="65000"/>
              </a:sysClr>
            </a:solidFill>
            <a:ln w="38100" cap="flat" cmpd="sng">
              <a:solidFill>
                <a:sysClr val="windowText" lastClr="000000">
                  <a:lumMod val="65000"/>
                  <a:lumOff val="35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25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6512903" y="3126681"/>
              <a:ext cx="6078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itchFamily="34" charset="-122"/>
                </a:rPr>
                <a:t>市场四</a:t>
              </a:r>
            </a:p>
          </p:txBody>
        </p:sp>
      </p:grpSp>
      <p:grpSp>
        <p:nvGrpSpPr>
          <p:cNvPr id="132" name="组合 131"/>
          <p:cNvGrpSpPr/>
          <p:nvPr/>
        </p:nvGrpSpPr>
        <p:grpSpPr>
          <a:xfrm>
            <a:off x="8239251" y="3338116"/>
            <a:ext cx="802931" cy="1277083"/>
            <a:chOff x="7784494" y="3153480"/>
            <a:chExt cx="758614" cy="1206446"/>
          </a:xfrm>
        </p:grpSpPr>
        <p:sp>
          <p:nvSpPr>
            <p:cNvPr id="133" name="直接连接符 88"/>
            <p:cNvSpPr>
              <a:spLocks noChangeShapeType="1"/>
            </p:cNvSpPr>
            <p:nvPr/>
          </p:nvSpPr>
          <p:spPr bwMode="auto">
            <a:xfrm flipV="1">
              <a:off x="8182197" y="3567151"/>
              <a:ext cx="1" cy="792775"/>
            </a:xfrm>
            <a:prstGeom prst="line">
              <a:avLst/>
            </a:prstGeom>
            <a:noFill/>
            <a:ln w="19050" cap="flat" cmpd="sng">
              <a:solidFill>
                <a:sysClr val="window" lastClr="FFFFFF">
                  <a:lumMod val="65000"/>
                </a:sys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5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134" name="椭圆 95"/>
            <p:cNvSpPr>
              <a:spLocks noChangeArrowheads="1"/>
            </p:cNvSpPr>
            <p:nvPr/>
          </p:nvSpPr>
          <p:spPr bwMode="auto">
            <a:xfrm>
              <a:off x="7784494" y="3153480"/>
              <a:ext cx="758614" cy="757725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38100" cap="flat" cmpd="sng">
              <a:solidFill>
                <a:sysClr val="window" lastClr="FFFFFF">
                  <a:lumMod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25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7861638" y="3401537"/>
              <a:ext cx="6078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itchFamily="34" charset="-122"/>
                </a:rPr>
                <a:t>市场六</a:t>
              </a:r>
            </a:p>
          </p:txBody>
        </p:sp>
      </p:grpSp>
      <p:grpSp>
        <p:nvGrpSpPr>
          <p:cNvPr id="136" name="组合 135"/>
          <p:cNvGrpSpPr/>
          <p:nvPr/>
        </p:nvGrpSpPr>
        <p:grpSpPr>
          <a:xfrm>
            <a:off x="8964271" y="2451578"/>
            <a:ext cx="824854" cy="2352730"/>
            <a:chOff x="8469497" y="2315978"/>
            <a:chExt cx="779327" cy="2222597"/>
          </a:xfrm>
        </p:grpSpPr>
        <p:sp>
          <p:nvSpPr>
            <p:cNvPr id="137" name="直接连接符 89"/>
            <p:cNvSpPr>
              <a:spLocks noChangeShapeType="1"/>
            </p:cNvSpPr>
            <p:nvPr/>
          </p:nvSpPr>
          <p:spPr bwMode="auto">
            <a:xfrm flipV="1">
              <a:off x="8862684" y="2983137"/>
              <a:ext cx="1" cy="1555438"/>
            </a:xfrm>
            <a:prstGeom prst="line">
              <a:avLst/>
            </a:prstGeom>
            <a:noFill/>
            <a:ln w="19050" cap="flat" cmpd="sng">
              <a:solidFill>
                <a:sysClr val="window" lastClr="FFFFFF">
                  <a:lumMod val="65000"/>
                </a:sys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5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138" name="椭圆 90"/>
            <p:cNvSpPr>
              <a:spLocks noChangeArrowheads="1"/>
            </p:cNvSpPr>
            <p:nvPr/>
          </p:nvSpPr>
          <p:spPr bwMode="auto">
            <a:xfrm>
              <a:off x="8469497" y="2315978"/>
              <a:ext cx="779327" cy="779096"/>
            </a:xfrm>
            <a:prstGeom prst="ellipse">
              <a:avLst/>
            </a:prstGeom>
            <a:solidFill>
              <a:sysClr val="window" lastClr="FFFFFF">
                <a:lumMod val="65000"/>
              </a:sysClr>
            </a:solidFill>
            <a:ln w="38100" cap="flat" cmpd="sng">
              <a:solidFill>
                <a:sysClr val="windowText" lastClr="000000">
                  <a:lumMod val="65000"/>
                  <a:lumOff val="35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25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8578738" y="2574721"/>
              <a:ext cx="6078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itchFamily="34" charset="-122"/>
                </a:rPr>
                <a:t>市场七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60018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eelOff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75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75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75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75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75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75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75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/>
          <p:cNvSpPr txBox="1"/>
          <p:nvPr/>
        </p:nvSpPr>
        <p:spPr>
          <a:xfrm>
            <a:off x="2823254" y="3789040"/>
            <a:ext cx="6912768" cy="41819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 smtClean="0">
                <a:solidFill>
                  <a:schemeClr val="bg1"/>
                </a:solidFill>
                <a:cs typeface="+mn-ea"/>
                <a:sym typeface="+mn-lt"/>
              </a:rPr>
              <a:t>Thank you for your </a:t>
            </a:r>
            <a:r>
              <a:rPr lang="en-US" altLang="zh-CN" sz="1600" dirty="0" err="1" smtClean="0">
                <a:solidFill>
                  <a:schemeClr val="bg1"/>
                </a:solidFill>
                <a:cs typeface="+mn-ea"/>
                <a:sym typeface="+mn-lt"/>
              </a:rPr>
              <a:t>watting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065139" y="2348880"/>
            <a:ext cx="8106383" cy="830997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 smtClean="0">
                <a:solidFill>
                  <a:schemeClr val="bg1"/>
                </a:solidFill>
                <a:cs typeface="+mn-ea"/>
                <a:sym typeface="+mn-lt"/>
              </a:rPr>
              <a:t>演讲完毕 谢谢观赏</a:t>
            </a:r>
            <a:endParaRPr lang="zh-CN" altLang="en-US" sz="4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8931863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9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8" grpId="0" animBg="1"/>
      <p:bldP spid="8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89" y="2949866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88" y="2182093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3418" y="3921023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3958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76"/>
          <p:cNvSpPr txBox="1"/>
          <p:nvPr/>
        </p:nvSpPr>
        <p:spPr>
          <a:xfrm>
            <a:off x="5305499" y="2060848"/>
            <a:ext cx="4553261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关于我  </a:t>
            </a:r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/ About </a:t>
            </a:r>
            <a:r>
              <a:rPr lang="en-US" altLang="zh-CN" sz="2000" dirty="0" smtClean="0">
                <a:solidFill>
                  <a:schemeClr val="bg1"/>
                </a:solidFill>
                <a:cs typeface="+mn-ea"/>
                <a:sym typeface="+mn-lt"/>
              </a:rPr>
              <a:t>Me</a:t>
            </a:r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TextBox 76"/>
          <p:cNvSpPr txBox="1"/>
          <p:nvPr/>
        </p:nvSpPr>
        <p:spPr>
          <a:xfrm>
            <a:off x="5305499" y="2996952"/>
            <a:ext cx="4553261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r>
              <a:rPr lang="zh-CN" altLang="en-US" sz="20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岗位认知  </a:t>
            </a:r>
            <a:r>
              <a:rPr lang="en-US" altLang="zh-CN" sz="20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/ Post </a:t>
            </a:r>
            <a:r>
              <a:rPr lang="en-US" altLang="zh-CN" sz="2000" dirty="0" err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Cogntion</a:t>
            </a:r>
            <a:endParaRPr lang="zh-CN" altLang="en-US" sz="20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TextBox 76"/>
          <p:cNvSpPr txBox="1"/>
          <p:nvPr/>
        </p:nvSpPr>
        <p:spPr>
          <a:xfrm>
            <a:off x="5305499" y="3933056"/>
            <a:ext cx="4553261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竞岗优势  </a:t>
            </a:r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/ Competitive Advantage</a:t>
            </a:r>
          </a:p>
        </p:txBody>
      </p:sp>
      <p:sp>
        <p:nvSpPr>
          <p:cNvPr id="10" name="TextBox 76"/>
          <p:cNvSpPr txBox="1"/>
          <p:nvPr/>
        </p:nvSpPr>
        <p:spPr>
          <a:xfrm>
            <a:off x="5305499" y="4869160"/>
            <a:ext cx="4553261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bg1"/>
                </a:solidFill>
                <a:cs typeface="+mn-ea"/>
                <a:sym typeface="+mn-lt"/>
              </a:rPr>
              <a:t>04</a:t>
            </a: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工作规划  </a:t>
            </a:r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/ Work Planning</a:t>
            </a:r>
          </a:p>
        </p:txBody>
      </p:sp>
      <p:sp>
        <p:nvSpPr>
          <p:cNvPr id="11" name="TextBox 76"/>
          <p:cNvSpPr txBox="1"/>
          <p:nvPr/>
        </p:nvSpPr>
        <p:spPr>
          <a:xfrm>
            <a:off x="1330506" y="1484784"/>
            <a:ext cx="1872207" cy="10772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chemeClr val="bg1"/>
                </a:solidFill>
                <a:cs typeface="+mn-ea"/>
                <a:sym typeface="+mn-lt"/>
              </a:rPr>
              <a:t>目 录</a:t>
            </a:r>
            <a:endParaRPr lang="en-US" altLang="zh-CN" sz="4000" dirty="0" smtClean="0">
              <a:solidFill>
                <a:schemeClr val="bg1"/>
              </a:solidFill>
              <a:cs typeface="+mn-ea"/>
              <a:sym typeface="+mn-lt"/>
            </a:endParaRPr>
          </a:p>
          <a:p>
            <a:r>
              <a:rPr lang="en-US" altLang="zh-CN" sz="2400" dirty="0" smtClean="0">
                <a:solidFill>
                  <a:schemeClr val="bg1"/>
                </a:solidFill>
                <a:cs typeface="+mn-ea"/>
                <a:sym typeface="+mn-lt"/>
              </a:rPr>
              <a:t>CONTENTS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1964021" y="-459432"/>
            <a:ext cx="0" cy="184482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1964021" y="2623591"/>
            <a:ext cx="0" cy="423440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0030927"/>
      </p:ext>
    </p:extLst>
  </p:cSld>
  <p:clrMapOvr>
    <a:masterClrMapping/>
  </p:clrMapOvr>
  <p:transition spd="slow" advTm="0">
    <p:push dir="u"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" presetClass="entr" presetSubtype="3" fill="hold" grpId="0" nodeType="clickEffect" p14:presetBounceEnd="20000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12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1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" presetClass="entr" presetSubtype="3" fill="hold" grpId="0" nodeType="clickEffect" p14:presetBounceEnd="20000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18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19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" fill="hold">
                          <p:stCondLst>
                            <p:cond delay="indefinite"/>
                          </p:stCondLst>
                          <p:childTnLst>
                            <p:par>
                              <p:cTn id="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" presetID="2" presetClass="entr" presetSubtype="3" fill="hold" grpId="0" nodeType="clickEffect" p14:presetBounceEnd="20000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24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25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6" fill="hold">
                          <p:stCondLst>
                            <p:cond delay="indefinite"/>
                          </p:stCondLst>
                          <p:childTnLst>
                            <p:par>
                              <p:cTn id="2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8" presetID="2" presetClass="entr" presetSubtype="3" fill="hold" grpId="0" nodeType="clickEffect" p14:presetBounceEnd="20000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30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3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2" fill="hold">
                          <p:stCondLst>
                            <p:cond delay="indefinite"/>
                          </p:stCondLst>
                          <p:childTnLst>
                            <p:par>
                              <p:cTn id="3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4" presetID="2" presetClass="entr" presetSubtype="3" fill="hold" grpId="0" nodeType="clickEffect" p14:presetBounceEnd="20000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36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3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2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0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 animBg="1"/>
          <p:bldP spid="8" grpId="0" animBg="1"/>
          <p:bldP spid="9" grpId="0" animBg="1"/>
          <p:bldP spid="10" grpId="0" animBg="1"/>
          <p:bldP spid="11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" presetClass="entr" presetSubtype="3" fill="hold" grpId="0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" presetClass="entr" presetSubtype="3" fill="hold" grpId="0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" fill="hold">
                          <p:stCondLst>
                            <p:cond delay="indefinite"/>
                          </p:stCondLst>
                          <p:childTnLst>
                            <p:par>
                              <p:cTn id="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" presetID="2" presetClass="entr" presetSubtype="3" fill="hold" grpId="0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6" fill="hold">
                          <p:stCondLst>
                            <p:cond delay="indefinite"/>
                          </p:stCondLst>
                          <p:childTnLst>
                            <p:par>
                              <p:cTn id="2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8" presetID="2" presetClass="entr" presetSubtype="3" fill="hold" grpId="0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2" fill="hold">
                          <p:stCondLst>
                            <p:cond delay="indefinite"/>
                          </p:stCondLst>
                          <p:childTnLst>
                            <p:par>
                              <p:cTn id="3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4" presetID="2" presetClass="entr" presetSubtype="3" fill="hold" grpId="0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2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0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 animBg="1"/>
          <p:bldP spid="8" grpId="0" animBg="1"/>
          <p:bldP spid="9" grpId="0" animBg="1"/>
          <p:bldP spid="10" grpId="0" animBg="1"/>
          <p:bldP spid="11" grpId="0" animBg="1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76"/>
          <p:cNvSpPr txBox="1"/>
          <p:nvPr/>
        </p:nvSpPr>
        <p:spPr>
          <a:xfrm>
            <a:off x="5298889" y="2304509"/>
            <a:ext cx="1569661" cy="646331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dirty="0" smtClean="0">
                <a:solidFill>
                  <a:schemeClr val="bg1"/>
                </a:solidFill>
                <a:cs typeface="+mn-ea"/>
                <a:sym typeface="+mn-lt"/>
              </a:rPr>
              <a:t>优品章</a:t>
            </a:r>
            <a:endParaRPr lang="zh-CN" altLang="en-US" sz="3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3" name="文本框 21"/>
          <p:cNvSpPr txBox="1"/>
          <p:nvPr/>
        </p:nvSpPr>
        <p:spPr>
          <a:xfrm>
            <a:off x="2353171" y="4365104"/>
            <a:ext cx="7519154" cy="343235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About Me</a:t>
            </a:r>
          </a:p>
        </p:txBody>
      </p:sp>
      <p:sp>
        <p:nvSpPr>
          <p:cNvPr id="27" name="TextBox 76"/>
          <p:cNvSpPr txBox="1"/>
          <p:nvPr/>
        </p:nvSpPr>
        <p:spPr>
          <a:xfrm>
            <a:off x="2584357" y="3273251"/>
            <a:ext cx="6696744" cy="769441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dirty="0">
                <a:solidFill>
                  <a:schemeClr val="bg1"/>
                </a:solidFill>
                <a:cs typeface="+mn-ea"/>
                <a:sym typeface="+mn-lt"/>
              </a:rPr>
              <a:t>关于我</a:t>
            </a:r>
          </a:p>
        </p:txBody>
      </p:sp>
      <p:cxnSp>
        <p:nvCxnSpPr>
          <p:cNvPr id="8" name="直接连接符 7"/>
          <p:cNvCxnSpPr>
            <a:endCxn id="19" idx="0"/>
          </p:cNvCxnSpPr>
          <p:nvPr/>
        </p:nvCxnSpPr>
        <p:spPr>
          <a:xfrm flipH="1">
            <a:off x="6083720" y="0"/>
            <a:ext cx="34769" cy="230450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6065946" y="4925237"/>
            <a:ext cx="31642" cy="20971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2972059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3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矩形 59"/>
          <p:cNvSpPr/>
          <p:nvPr/>
        </p:nvSpPr>
        <p:spPr>
          <a:xfrm flipH="1">
            <a:off x="1347378" y="1810007"/>
            <a:ext cx="7812125" cy="3239576"/>
          </a:xfrm>
          <a:prstGeom prst="rect">
            <a:avLst/>
          </a:prstGeom>
          <a:noFill/>
          <a:ln w="44450" cap="sq" cmpd="sng" algn="ctr">
            <a:solidFill>
              <a:srgbClr val="5F5F5F"/>
            </a:solidFill>
            <a:prstDash val="solid"/>
            <a:bevel/>
          </a:ln>
          <a:effectLst/>
        </p:spPr>
        <p:txBody>
          <a:bodyPr lIns="96780" tIns="48390" rIns="96780" bIns="48390" rtlCol="0" anchor="ctr"/>
          <a:lstStyle/>
          <a:p>
            <a:pPr marL="0" marR="0" lvl="0" indent="0" algn="ctr" defTabSz="96780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9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</p:txBody>
      </p:sp>
      <p:sp>
        <p:nvSpPr>
          <p:cNvPr id="61" name="椭圆 60"/>
          <p:cNvSpPr/>
          <p:nvPr/>
        </p:nvSpPr>
        <p:spPr>
          <a:xfrm>
            <a:off x="-2477016" y="952470"/>
            <a:ext cx="4954031" cy="4954646"/>
          </a:xfrm>
          <a:prstGeom prst="ellipse">
            <a:avLst/>
          </a:prstGeom>
          <a:solidFill>
            <a:sysClr val="windowText" lastClr="000000">
              <a:lumMod val="85000"/>
              <a:lumOff val="15000"/>
            </a:sysClr>
          </a:solidFill>
          <a:ln w="44450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olid"/>
          </a:ln>
          <a:effectLst/>
        </p:spPr>
        <p:txBody>
          <a:bodyPr lIns="96780" tIns="48390" rIns="96780" bIns="48390" rtlCol="0" anchor="ctr"/>
          <a:lstStyle/>
          <a:p>
            <a:pPr marL="0" marR="0" lvl="0" indent="0" algn="ctr" defTabSz="96780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9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-2000666" y="2077738"/>
            <a:ext cx="4001331" cy="2704113"/>
          </a:xfrm>
          <a:prstGeom prst="rect">
            <a:avLst/>
          </a:prstGeom>
          <a:noFill/>
        </p:spPr>
        <p:txBody>
          <a:bodyPr wrap="square" lIns="96780" tIns="48390" rIns="96780" bIns="48390" rtlCol="0">
            <a:spAutoFit/>
          </a:bodyPr>
          <a:lstStyle/>
          <a:p>
            <a:pPr defTabSz="967801"/>
            <a:r>
              <a:rPr lang="en-US" altLang="zh-CN" sz="16900" dirty="0">
                <a:solidFill>
                  <a:prstClr val="black">
                    <a:lumMod val="75000"/>
                    <a:lumOff val="25000"/>
                  </a:prstClr>
                </a:solidFill>
                <a:latin typeface="方正清刻本悦宋简体" pitchFamily="2" charset="-122"/>
                <a:ea typeface="方正清刻本悦宋简体" pitchFamily="2" charset="-122"/>
              </a:rPr>
              <a:t>ONE</a:t>
            </a:r>
            <a:endParaRPr lang="zh-CN" altLang="en-US" sz="16900" dirty="0">
              <a:solidFill>
                <a:prstClr val="black">
                  <a:lumMod val="75000"/>
                  <a:lumOff val="25000"/>
                </a:prstClr>
              </a:solidFill>
              <a:latin typeface="方正清刻本悦宋简体" pitchFamily="2" charset="-122"/>
              <a:ea typeface="方正清刻本悦宋简体" pitchFamily="2" charset="-122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073251" y="2492896"/>
            <a:ext cx="5735428" cy="1993244"/>
          </a:xfrm>
          <a:prstGeom prst="rect">
            <a:avLst/>
          </a:prstGeom>
          <a:noFill/>
        </p:spPr>
        <p:txBody>
          <a:bodyPr wrap="none" lIns="96780" tIns="48390" rIns="96780" bIns="48390" rtlCol="0">
            <a:spAutoFit/>
          </a:bodyPr>
          <a:lstStyle/>
          <a:p>
            <a:pPr defTabSz="967801">
              <a:lnSpc>
                <a:spcPct val="200000"/>
              </a:lnSpc>
            </a:pPr>
            <a:r>
              <a:rPr lang="zh-CN" altLang="en-US" sz="1600" dirty="0">
                <a:solidFill>
                  <a:prstClr val="white"/>
                </a:solidFill>
                <a:latin typeface="微软雅黑" pitchFamily="34" charset="-122"/>
              </a:rPr>
              <a:t>不记得童年的时光如何流过，不想记得青春的轮廓，</a:t>
            </a:r>
          </a:p>
          <a:p>
            <a:pPr defTabSz="967801">
              <a:lnSpc>
                <a:spcPct val="200000"/>
              </a:lnSpc>
            </a:pPr>
            <a:r>
              <a:rPr lang="zh-CN" altLang="en-US" sz="1600" dirty="0">
                <a:solidFill>
                  <a:prstClr val="white"/>
                </a:solidFill>
                <a:latin typeface="微软雅黑" pitchFamily="34" charset="-122"/>
              </a:rPr>
              <a:t>童年的我只知道时光流，青春的我只知道专注看好自己的路，</a:t>
            </a:r>
          </a:p>
          <a:p>
            <a:pPr defTabSz="967801">
              <a:lnSpc>
                <a:spcPct val="200000"/>
              </a:lnSpc>
            </a:pPr>
            <a:r>
              <a:rPr lang="zh-CN" altLang="en-US" sz="1600" dirty="0">
                <a:solidFill>
                  <a:prstClr val="white"/>
                </a:solidFill>
                <a:latin typeface="微软雅黑" pitchFamily="34" charset="-122"/>
              </a:rPr>
              <a:t>当童年没有记忆，当青春过后，我才知道平平淡淡才是真，</a:t>
            </a:r>
          </a:p>
          <a:p>
            <a:pPr defTabSz="967801">
              <a:lnSpc>
                <a:spcPct val="200000"/>
              </a:lnSpc>
            </a:pPr>
            <a:r>
              <a:rPr lang="zh-CN" altLang="en-US" sz="1600" dirty="0">
                <a:solidFill>
                  <a:prstClr val="white"/>
                </a:solidFill>
                <a:latin typeface="微软雅黑" pitchFamily="34" charset="-122"/>
              </a:rPr>
              <a:t>只要美好的童年，绚丽的青春。</a:t>
            </a:r>
          </a:p>
        </p:txBody>
      </p:sp>
    </p:spTree>
    <p:extLst>
      <p:ext uri="{BB962C8B-B14F-4D97-AF65-F5344CB8AC3E}">
        <p14:creationId xmlns:p14="http://schemas.microsoft.com/office/powerpoint/2010/main" val="17012106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eelOff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/>
        </p:nvGrpSpPr>
        <p:grpSpPr>
          <a:xfrm>
            <a:off x="10761931" y="1996373"/>
            <a:ext cx="1433244" cy="2866844"/>
            <a:chOff x="10237788" y="1897063"/>
            <a:chExt cx="1354138" cy="2708275"/>
          </a:xfrm>
        </p:grpSpPr>
        <p:sp>
          <p:nvSpPr>
            <p:cNvPr id="13" name="Freeform 19"/>
            <p:cNvSpPr>
              <a:spLocks/>
            </p:cNvSpPr>
            <p:nvPr/>
          </p:nvSpPr>
          <p:spPr bwMode="auto">
            <a:xfrm>
              <a:off x="10237788" y="1897063"/>
              <a:ext cx="1354138" cy="2708275"/>
            </a:xfrm>
            <a:custGeom>
              <a:avLst/>
              <a:gdLst>
                <a:gd name="T0" fmla="*/ 3744 w 3744"/>
                <a:gd name="T1" fmla="*/ 0 h 7488"/>
                <a:gd name="T2" fmla="*/ 0 w 3744"/>
                <a:gd name="T3" fmla="*/ 3744 h 7488"/>
                <a:gd name="T4" fmla="*/ 3744 w 3744"/>
                <a:gd name="T5" fmla="*/ 7488 h 7488"/>
                <a:gd name="T6" fmla="*/ 3744 w 3744"/>
                <a:gd name="T7" fmla="*/ 0 h 7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4" h="7488">
                  <a:moveTo>
                    <a:pt x="3744" y="0"/>
                  </a:moveTo>
                  <a:cubicBezTo>
                    <a:pt x="1676" y="0"/>
                    <a:pt x="0" y="1676"/>
                    <a:pt x="0" y="3744"/>
                  </a:cubicBezTo>
                  <a:cubicBezTo>
                    <a:pt x="0" y="5812"/>
                    <a:pt x="1676" y="7488"/>
                    <a:pt x="3744" y="7488"/>
                  </a:cubicBezTo>
                  <a:lnTo>
                    <a:pt x="3744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14" name="Freeform 20"/>
            <p:cNvSpPr>
              <a:spLocks/>
            </p:cNvSpPr>
            <p:nvPr/>
          </p:nvSpPr>
          <p:spPr bwMode="auto">
            <a:xfrm>
              <a:off x="10271126" y="1930400"/>
              <a:ext cx="1320800" cy="2641600"/>
            </a:xfrm>
            <a:custGeom>
              <a:avLst/>
              <a:gdLst>
                <a:gd name="T0" fmla="*/ 3651 w 3651"/>
                <a:gd name="T1" fmla="*/ 0 h 7302"/>
                <a:gd name="T2" fmla="*/ 0 w 3651"/>
                <a:gd name="T3" fmla="*/ 3651 h 7302"/>
                <a:gd name="T4" fmla="*/ 3651 w 3651"/>
                <a:gd name="T5" fmla="*/ 7302 h 7302"/>
                <a:gd name="T6" fmla="*/ 3651 w 3651"/>
                <a:gd name="T7" fmla="*/ 0 h 7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51" h="7302">
                  <a:moveTo>
                    <a:pt x="3651" y="0"/>
                  </a:moveTo>
                  <a:cubicBezTo>
                    <a:pt x="1635" y="0"/>
                    <a:pt x="0" y="1634"/>
                    <a:pt x="0" y="3651"/>
                  </a:cubicBezTo>
                  <a:cubicBezTo>
                    <a:pt x="0" y="5668"/>
                    <a:pt x="1635" y="7302"/>
                    <a:pt x="3651" y="7302"/>
                  </a:cubicBezTo>
                  <a:lnTo>
                    <a:pt x="3651" y="0"/>
                  </a:ln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15" name="Freeform 21"/>
            <p:cNvSpPr>
              <a:spLocks/>
            </p:cNvSpPr>
            <p:nvPr/>
          </p:nvSpPr>
          <p:spPr bwMode="auto">
            <a:xfrm>
              <a:off x="10966451" y="3171825"/>
              <a:ext cx="93663" cy="158750"/>
            </a:xfrm>
            <a:custGeom>
              <a:avLst/>
              <a:gdLst>
                <a:gd name="T0" fmla="*/ 39 w 259"/>
                <a:gd name="T1" fmla="*/ 0 h 438"/>
                <a:gd name="T2" fmla="*/ 259 w 259"/>
                <a:gd name="T3" fmla="*/ 219 h 438"/>
                <a:gd name="T4" fmla="*/ 39 w 259"/>
                <a:gd name="T5" fmla="*/ 438 h 438"/>
                <a:gd name="T6" fmla="*/ 0 w 259"/>
                <a:gd name="T7" fmla="*/ 399 h 438"/>
                <a:gd name="T8" fmla="*/ 181 w 259"/>
                <a:gd name="T9" fmla="*/ 219 h 438"/>
                <a:gd name="T10" fmla="*/ 0 w 259"/>
                <a:gd name="T11" fmla="*/ 39 h 438"/>
                <a:gd name="T12" fmla="*/ 39 w 259"/>
                <a:gd name="T13" fmla="*/ 0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9" h="438">
                  <a:moveTo>
                    <a:pt x="39" y="0"/>
                  </a:moveTo>
                  <a:lnTo>
                    <a:pt x="259" y="219"/>
                  </a:lnTo>
                  <a:lnTo>
                    <a:pt x="39" y="438"/>
                  </a:lnTo>
                  <a:lnTo>
                    <a:pt x="0" y="399"/>
                  </a:lnTo>
                  <a:lnTo>
                    <a:pt x="181" y="219"/>
                  </a:lnTo>
                  <a:lnTo>
                    <a:pt x="0" y="39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</p:grpSp>
      <p:sp>
        <p:nvSpPr>
          <p:cNvPr id="16" name="矩形 15"/>
          <p:cNvSpPr/>
          <p:nvPr/>
        </p:nvSpPr>
        <p:spPr>
          <a:xfrm>
            <a:off x="2667873" y="1714724"/>
            <a:ext cx="2400516" cy="3289317"/>
          </a:xfrm>
          <a:prstGeom prst="rect">
            <a:avLst/>
          </a:prstGeom>
          <a:blipFill>
            <a:blip r:embed="rId3" cstate="screen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25400" cap="flat" cmpd="sng" algn="ctr">
            <a:noFill/>
            <a:prstDash val="solid"/>
          </a:ln>
          <a:effectLst/>
        </p:spPr>
        <p:txBody>
          <a:bodyPr lIns="96780" tIns="48390" rIns="96780" bIns="48390" rtlCol="0" anchor="ctr"/>
          <a:lstStyle/>
          <a:p>
            <a:pPr marL="0" marR="0" lvl="0" indent="0" algn="ctr" defTabSz="96780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9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5716508" y="1714724"/>
            <a:ext cx="3250098" cy="651903"/>
            <a:chOff x="5400991" y="1619880"/>
            <a:chExt cx="3070712" cy="615845"/>
          </a:xfrm>
        </p:grpSpPr>
        <p:sp>
          <p:nvSpPr>
            <p:cNvPr id="18" name="等腰三角形 17"/>
            <p:cNvSpPr/>
            <p:nvPr/>
          </p:nvSpPr>
          <p:spPr>
            <a:xfrm rot="5400000">
              <a:off x="5509014" y="1619880"/>
              <a:ext cx="144000" cy="144000"/>
            </a:xfrm>
            <a:prstGeom prst="triangl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400991" y="1835615"/>
              <a:ext cx="307071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个人信息 </a:t>
              </a:r>
              <a:r>
                <a:rPr kumimoji="0" lang="en-US" altLang="zh-CN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/ Personal information</a:t>
              </a:r>
              <a:endPara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735974" y="2535728"/>
            <a:ext cx="3209096" cy="1113388"/>
          </a:xfrm>
          <a:prstGeom prst="rect">
            <a:avLst/>
          </a:prstGeom>
          <a:noFill/>
        </p:spPr>
        <p:txBody>
          <a:bodyPr wrap="none" lIns="96780" tIns="48390" rIns="96780" bIns="48390" rtlCol="0">
            <a:spAutoFit/>
          </a:bodyPr>
          <a:lstStyle/>
          <a:p>
            <a:pPr defTabSz="967801">
              <a:lnSpc>
                <a:spcPct val="150000"/>
              </a:lnSpc>
            </a:pPr>
            <a:r>
              <a:rPr lang="zh-CN" altLang="en-US" sz="1100" b="1" dirty="0">
                <a:solidFill>
                  <a:prstClr val="white"/>
                </a:solidFill>
                <a:latin typeface="微软雅黑" pitchFamily="34" charset="-122"/>
              </a:rPr>
              <a:t>姓名</a:t>
            </a:r>
            <a:r>
              <a:rPr lang="zh-CN" altLang="en-US" sz="1100" b="1" dirty="0" smtClean="0">
                <a:solidFill>
                  <a:prstClr val="white"/>
                </a:solidFill>
                <a:latin typeface="微软雅黑" pitchFamily="34" charset="-122"/>
              </a:rPr>
              <a:t>：</a:t>
            </a:r>
            <a:r>
              <a:rPr lang="zh-CN" altLang="en-US" sz="1100" dirty="0" smtClean="0">
                <a:solidFill>
                  <a:prstClr val="white"/>
                </a:solidFill>
                <a:latin typeface="微软雅黑" pitchFamily="34" charset="-122"/>
              </a:rPr>
              <a:t>优品</a:t>
            </a:r>
            <a:r>
              <a:rPr lang="en-US" altLang="zh-CN" sz="1100" dirty="0" smtClean="0">
                <a:solidFill>
                  <a:prstClr val="white"/>
                </a:solidFill>
                <a:latin typeface="微软雅黑" pitchFamily="34" charset="-122"/>
              </a:rPr>
              <a:t>PPT</a:t>
            </a:r>
            <a:r>
              <a:rPr lang="zh-CN" altLang="en-US" sz="1100" dirty="0" smtClean="0">
                <a:solidFill>
                  <a:prstClr val="white"/>
                </a:solidFill>
                <a:latin typeface="微软雅黑" pitchFamily="34" charset="-122"/>
              </a:rPr>
              <a:t>        </a:t>
            </a:r>
            <a:r>
              <a:rPr lang="zh-CN" altLang="en-US" sz="1100" b="1" dirty="0">
                <a:solidFill>
                  <a:prstClr val="white"/>
                </a:solidFill>
                <a:latin typeface="微软雅黑" pitchFamily="34" charset="-122"/>
              </a:rPr>
              <a:t>年龄：</a:t>
            </a:r>
            <a:r>
              <a:rPr lang="en-US" altLang="zh-CN" sz="1100" dirty="0">
                <a:solidFill>
                  <a:prstClr val="white"/>
                </a:solidFill>
                <a:latin typeface="微软雅黑" pitchFamily="34" charset="-122"/>
              </a:rPr>
              <a:t>28</a:t>
            </a:r>
            <a:r>
              <a:rPr lang="zh-CN" altLang="en-US" sz="1100" dirty="0">
                <a:solidFill>
                  <a:prstClr val="white"/>
                </a:solidFill>
                <a:latin typeface="微软雅黑" pitchFamily="34" charset="-122"/>
              </a:rPr>
              <a:t>岁</a:t>
            </a:r>
            <a:endParaRPr lang="en-US" altLang="zh-CN" sz="1100" dirty="0">
              <a:solidFill>
                <a:prstClr val="white"/>
              </a:solidFill>
              <a:latin typeface="微软雅黑" pitchFamily="34" charset="-122"/>
            </a:endParaRPr>
          </a:p>
          <a:p>
            <a:pPr defTabSz="967801">
              <a:lnSpc>
                <a:spcPct val="150000"/>
              </a:lnSpc>
            </a:pPr>
            <a:r>
              <a:rPr lang="zh-CN" altLang="en-US" sz="1100" dirty="0">
                <a:solidFill>
                  <a:prstClr val="white"/>
                </a:solidFill>
                <a:latin typeface="微软雅黑" pitchFamily="34" charset="-122"/>
              </a:rPr>
              <a:t>电话：</a:t>
            </a:r>
            <a:r>
              <a:rPr lang="en-US" altLang="zh-CN" sz="1100" dirty="0">
                <a:solidFill>
                  <a:prstClr val="white"/>
                </a:solidFill>
                <a:latin typeface="微软雅黑" pitchFamily="34" charset="-122"/>
              </a:rPr>
              <a:t>16868686688</a:t>
            </a:r>
            <a:endParaRPr lang="zh-CN" altLang="en-US" sz="1100" dirty="0">
              <a:solidFill>
                <a:prstClr val="white"/>
              </a:solidFill>
              <a:latin typeface="微软雅黑" pitchFamily="34" charset="-122"/>
            </a:endParaRPr>
          </a:p>
          <a:p>
            <a:pPr defTabSz="967801">
              <a:lnSpc>
                <a:spcPct val="150000"/>
              </a:lnSpc>
            </a:pPr>
            <a:r>
              <a:rPr lang="zh-CN" altLang="en-US" sz="1100" b="1" dirty="0">
                <a:solidFill>
                  <a:prstClr val="white"/>
                </a:solidFill>
                <a:latin typeface="微软雅黑" pitchFamily="34" charset="-122"/>
              </a:rPr>
              <a:t>学历：</a:t>
            </a:r>
            <a:r>
              <a:rPr lang="zh-CN" altLang="en-US" sz="1100" dirty="0">
                <a:solidFill>
                  <a:prstClr val="white"/>
                </a:solidFill>
                <a:latin typeface="微软雅黑" pitchFamily="34" charset="-122"/>
              </a:rPr>
              <a:t>本科           </a:t>
            </a:r>
            <a:r>
              <a:rPr lang="zh-CN" altLang="en-US" sz="1100" b="1" dirty="0">
                <a:solidFill>
                  <a:prstClr val="white"/>
                </a:solidFill>
                <a:latin typeface="微软雅黑" pitchFamily="34" charset="-122"/>
              </a:rPr>
              <a:t>毕业院校：</a:t>
            </a:r>
            <a:r>
              <a:rPr lang="zh-CN" altLang="en-US" sz="1100" dirty="0">
                <a:solidFill>
                  <a:prstClr val="white"/>
                </a:solidFill>
                <a:latin typeface="微软雅黑" pitchFamily="34" charset="-122"/>
              </a:rPr>
              <a:t>上海交通大学</a:t>
            </a:r>
          </a:p>
          <a:p>
            <a:pPr defTabSz="967801">
              <a:lnSpc>
                <a:spcPct val="150000"/>
              </a:lnSpc>
            </a:pPr>
            <a:r>
              <a:rPr lang="zh-CN" altLang="en-US" sz="1100" b="1" dirty="0">
                <a:solidFill>
                  <a:prstClr val="white"/>
                </a:solidFill>
                <a:latin typeface="微软雅黑" pitchFamily="34" charset="-122"/>
              </a:rPr>
              <a:t>专业：</a:t>
            </a:r>
            <a:r>
              <a:rPr lang="zh-CN" altLang="en-US" sz="1100" dirty="0">
                <a:solidFill>
                  <a:prstClr val="white"/>
                </a:solidFill>
                <a:latin typeface="微软雅黑" pitchFamily="34" charset="-122"/>
              </a:rPr>
              <a:t>公共事业管理与规划        </a:t>
            </a:r>
            <a:r>
              <a:rPr lang="zh-CN" altLang="en-US" sz="1100" b="1" dirty="0">
                <a:solidFill>
                  <a:prstClr val="white"/>
                </a:solidFill>
                <a:latin typeface="微软雅黑" pitchFamily="34" charset="-122"/>
              </a:rPr>
              <a:t>籍贯：</a:t>
            </a:r>
            <a:r>
              <a:rPr lang="zh-CN" altLang="en-US" sz="1100" dirty="0">
                <a:solidFill>
                  <a:prstClr val="white"/>
                </a:solidFill>
                <a:latin typeface="微软雅黑" pitchFamily="34" charset="-122"/>
              </a:rPr>
              <a:t>河北沧州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35974" y="3787255"/>
            <a:ext cx="4004185" cy="1367303"/>
          </a:xfrm>
          <a:prstGeom prst="rect">
            <a:avLst/>
          </a:prstGeom>
          <a:noFill/>
        </p:spPr>
        <p:txBody>
          <a:bodyPr wrap="none" lIns="96780" tIns="48390" rIns="96780" bIns="48390" rtlCol="0">
            <a:spAutoFit/>
          </a:bodyPr>
          <a:lstStyle/>
          <a:p>
            <a:pPr defTabSz="967801">
              <a:lnSpc>
                <a:spcPct val="150000"/>
              </a:lnSpc>
            </a:pPr>
            <a:r>
              <a:rPr lang="zh-CN" altLang="en-US" sz="1100" b="1" dirty="0">
                <a:solidFill>
                  <a:prstClr val="white"/>
                </a:solidFill>
                <a:latin typeface="微软雅黑" pitchFamily="34" charset="-122"/>
              </a:rPr>
              <a:t>自我评价：</a:t>
            </a:r>
          </a:p>
          <a:p>
            <a:pPr defTabSz="967801">
              <a:lnSpc>
                <a:spcPct val="150000"/>
              </a:lnSpc>
            </a:pPr>
            <a:r>
              <a:rPr lang="zh-CN" altLang="en-US" sz="1100" dirty="0">
                <a:solidFill>
                  <a:prstClr val="white"/>
                </a:solidFill>
                <a:latin typeface="微软雅黑" pitchFamily="34" charset="-122"/>
              </a:rPr>
              <a:t>不记得童年的时光如何流过，不想记得青春的轮廓，</a:t>
            </a:r>
          </a:p>
          <a:p>
            <a:pPr defTabSz="967801">
              <a:lnSpc>
                <a:spcPct val="150000"/>
              </a:lnSpc>
            </a:pPr>
            <a:r>
              <a:rPr lang="zh-CN" altLang="en-US" sz="1100" dirty="0">
                <a:solidFill>
                  <a:prstClr val="white"/>
                </a:solidFill>
                <a:latin typeface="微软雅黑" pitchFamily="34" charset="-122"/>
              </a:rPr>
              <a:t>童年的我只知道时光流，青春的我只知道专注看好自己的路，</a:t>
            </a:r>
          </a:p>
          <a:p>
            <a:pPr defTabSz="967801">
              <a:lnSpc>
                <a:spcPct val="150000"/>
              </a:lnSpc>
            </a:pPr>
            <a:r>
              <a:rPr lang="zh-CN" altLang="en-US" sz="1100" dirty="0">
                <a:solidFill>
                  <a:prstClr val="white"/>
                </a:solidFill>
                <a:latin typeface="微软雅黑" pitchFamily="34" charset="-122"/>
              </a:rPr>
              <a:t>当童年没有记忆，当青春过后，我才知道平平淡淡才是真，</a:t>
            </a:r>
          </a:p>
          <a:p>
            <a:pPr defTabSz="967801">
              <a:lnSpc>
                <a:spcPct val="150000"/>
              </a:lnSpc>
            </a:pPr>
            <a:r>
              <a:rPr lang="zh-CN" altLang="en-US" sz="1100" dirty="0">
                <a:solidFill>
                  <a:prstClr val="white"/>
                </a:solidFill>
                <a:latin typeface="微软雅黑" pitchFamily="34" charset="-122"/>
              </a:rPr>
              <a:t>只要美好的童年，绚丽的青春。</a:t>
            </a:r>
          </a:p>
        </p:txBody>
      </p:sp>
    </p:spTree>
    <p:extLst>
      <p:ext uri="{BB962C8B-B14F-4D97-AF65-F5344CB8AC3E}">
        <p14:creationId xmlns:p14="http://schemas.microsoft.com/office/powerpoint/2010/main" val="6260018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eelOff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/>
        </p:nvGrpSpPr>
        <p:grpSpPr>
          <a:xfrm>
            <a:off x="16804" y="1996373"/>
            <a:ext cx="12178372" cy="2866844"/>
            <a:chOff x="15876" y="1885950"/>
            <a:chExt cx="11506199" cy="2708275"/>
          </a:xfrm>
        </p:grpSpPr>
        <p:grpSp>
          <p:nvGrpSpPr>
            <p:cNvPr id="22" name="组合 21"/>
            <p:cNvGrpSpPr/>
            <p:nvPr/>
          </p:nvGrpSpPr>
          <p:grpSpPr>
            <a:xfrm>
              <a:off x="15876" y="1885950"/>
              <a:ext cx="1354138" cy="2708275"/>
              <a:chOff x="15876" y="1897063"/>
              <a:chExt cx="1354138" cy="2708275"/>
            </a:xfrm>
          </p:grpSpPr>
          <p:sp>
            <p:nvSpPr>
              <p:cNvPr id="27" name="Freeform 16"/>
              <p:cNvSpPr>
                <a:spLocks/>
              </p:cNvSpPr>
              <p:nvPr/>
            </p:nvSpPr>
            <p:spPr bwMode="auto">
              <a:xfrm>
                <a:off x="15876" y="1897063"/>
                <a:ext cx="1354138" cy="2708275"/>
              </a:xfrm>
              <a:custGeom>
                <a:avLst/>
                <a:gdLst>
                  <a:gd name="T0" fmla="*/ 0 w 3744"/>
                  <a:gd name="T1" fmla="*/ 0 h 7488"/>
                  <a:gd name="T2" fmla="*/ 3744 w 3744"/>
                  <a:gd name="T3" fmla="*/ 3744 h 7488"/>
                  <a:gd name="T4" fmla="*/ 0 w 3744"/>
                  <a:gd name="T5" fmla="*/ 7488 h 7488"/>
                  <a:gd name="T6" fmla="*/ 0 w 3744"/>
                  <a:gd name="T7" fmla="*/ 0 h 7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44" h="7488">
                    <a:moveTo>
                      <a:pt x="0" y="0"/>
                    </a:moveTo>
                    <a:cubicBezTo>
                      <a:pt x="2068" y="0"/>
                      <a:pt x="3744" y="1676"/>
                      <a:pt x="3744" y="3744"/>
                    </a:cubicBezTo>
                    <a:cubicBezTo>
                      <a:pt x="3744" y="5812"/>
                      <a:pt x="2068" y="7488"/>
                      <a:pt x="0" y="748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28" name="Freeform 17"/>
              <p:cNvSpPr>
                <a:spLocks/>
              </p:cNvSpPr>
              <p:nvPr/>
            </p:nvSpPr>
            <p:spPr bwMode="auto">
              <a:xfrm>
                <a:off x="15876" y="1930400"/>
                <a:ext cx="1320800" cy="2641600"/>
              </a:xfrm>
              <a:custGeom>
                <a:avLst/>
                <a:gdLst>
                  <a:gd name="T0" fmla="*/ 0 w 3651"/>
                  <a:gd name="T1" fmla="*/ 0 h 7302"/>
                  <a:gd name="T2" fmla="*/ 3651 w 3651"/>
                  <a:gd name="T3" fmla="*/ 3651 h 7302"/>
                  <a:gd name="T4" fmla="*/ 0 w 3651"/>
                  <a:gd name="T5" fmla="*/ 7302 h 7302"/>
                  <a:gd name="T6" fmla="*/ 0 w 3651"/>
                  <a:gd name="T7" fmla="*/ 0 h 7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51" h="7302">
                    <a:moveTo>
                      <a:pt x="0" y="0"/>
                    </a:moveTo>
                    <a:cubicBezTo>
                      <a:pt x="2017" y="0"/>
                      <a:pt x="3651" y="1634"/>
                      <a:pt x="3651" y="3651"/>
                    </a:cubicBezTo>
                    <a:cubicBezTo>
                      <a:pt x="3651" y="5668"/>
                      <a:pt x="2017" y="7302"/>
                      <a:pt x="0" y="730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323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29" name="Freeform 18"/>
              <p:cNvSpPr>
                <a:spLocks/>
              </p:cNvSpPr>
              <p:nvPr/>
            </p:nvSpPr>
            <p:spPr bwMode="auto">
              <a:xfrm>
                <a:off x="547688" y="3171825"/>
                <a:ext cx="93663" cy="158750"/>
              </a:xfrm>
              <a:custGeom>
                <a:avLst/>
                <a:gdLst>
                  <a:gd name="T0" fmla="*/ 219 w 258"/>
                  <a:gd name="T1" fmla="*/ 0 h 438"/>
                  <a:gd name="T2" fmla="*/ 0 w 258"/>
                  <a:gd name="T3" fmla="*/ 219 h 438"/>
                  <a:gd name="T4" fmla="*/ 219 w 258"/>
                  <a:gd name="T5" fmla="*/ 438 h 438"/>
                  <a:gd name="T6" fmla="*/ 258 w 258"/>
                  <a:gd name="T7" fmla="*/ 399 h 438"/>
                  <a:gd name="T8" fmla="*/ 78 w 258"/>
                  <a:gd name="T9" fmla="*/ 219 h 438"/>
                  <a:gd name="T10" fmla="*/ 258 w 258"/>
                  <a:gd name="T11" fmla="*/ 39 h 438"/>
                  <a:gd name="T12" fmla="*/ 219 w 258"/>
                  <a:gd name="T13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8" h="438">
                    <a:moveTo>
                      <a:pt x="219" y="0"/>
                    </a:moveTo>
                    <a:lnTo>
                      <a:pt x="0" y="219"/>
                    </a:lnTo>
                    <a:lnTo>
                      <a:pt x="219" y="438"/>
                    </a:lnTo>
                    <a:lnTo>
                      <a:pt x="258" y="399"/>
                    </a:lnTo>
                    <a:lnTo>
                      <a:pt x="78" y="219"/>
                    </a:lnTo>
                    <a:lnTo>
                      <a:pt x="258" y="39"/>
                    </a:lnTo>
                    <a:lnTo>
                      <a:pt x="21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</p:grpSp>
        <p:grpSp>
          <p:nvGrpSpPr>
            <p:cNvPr id="23" name="组合 22"/>
            <p:cNvGrpSpPr/>
            <p:nvPr/>
          </p:nvGrpSpPr>
          <p:grpSpPr>
            <a:xfrm>
              <a:off x="10167937" y="1885950"/>
              <a:ext cx="1354138" cy="2708275"/>
              <a:chOff x="10237788" y="1897063"/>
              <a:chExt cx="1354138" cy="2708275"/>
            </a:xfrm>
          </p:grpSpPr>
          <p:sp>
            <p:nvSpPr>
              <p:cNvPr id="24" name="Freeform 19"/>
              <p:cNvSpPr>
                <a:spLocks/>
              </p:cNvSpPr>
              <p:nvPr/>
            </p:nvSpPr>
            <p:spPr bwMode="auto">
              <a:xfrm>
                <a:off x="10237788" y="1897063"/>
                <a:ext cx="1354138" cy="2708275"/>
              </a:xfrm>
              <a:custGeom>
                <a:avLst/>
                <a:gdLst>
                  <a:gd name="T0" fmla="*/ 3744 w 3744"/>
                  <a:gd name="T1" fmla="*/ 0 h 7488"/>
                  <a:gd name="T2" fmla="*/ 0 w 3744"/>
                  <a:gd name="T3" fmla="*/ 3744 h 7488"/>
                  <a:gd name="T4" fmla="*/ 3744 w 3744"/>
                  <a:gd name="T5" fmla="*/ 7488 h 7488"/>
                  <a:gd name="T6" fmla="*/ 3744 w 3744"/>
                  <a:gd name="T7" fmla="*/ 0 h 7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44" h="7488">
                    <a:moveTo>
                      <a:pt x="3744" y="0"/>
                    </a:moveTo>
                    <a:cubicBezTo>
                      <a:pt x="1676" y="0"/>
                      <a:pt x="0" y="1676"/>
                      <a:pt x="0" y="3744"/>
                    </a:cubicBezTo>
                    <a:cubicBezTo>
                      <a:pt x="0" y="5812"/>
                      <a:pt x="1676" y="7488"/>
                      <a:pt x="3744" y="7488"/>
                    </a:cubicBezTo>
                    <a:lnTo>
                      <a:pt x="3744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25" name="Freeform 20"/>
              <p:cNvSpPr>
                <a:spLocks/>
              </p:cNvSpPr>
              <p:nvPr/>
            </p:nvSpPr>
            <p:spPr bwMode="auto">
              <a:xfrm>
                <a:off x="10271126" y="1930400"/>
                <a:ext cx="1320800" cy="2641600"/>
              </a:xfrm>
              <a:custGeom>
                <a:avLst/>
                <a:gdLst>
                  <a:gd name="T0" fmla="*/ 3651 w 3651"/>
                  <a:gd name="T1" fmla="*/ 0 h 7302"/>
                  <a:gd name="T2" fmla="*/ 0 w 3651"/>
                  <a:gd name="T3" fmla="*/ 3651 h 7302"/>
                  <a:gd name="T4" fmla="*/ 3651 w 3651"/>
                  <a:gd name="T5" fmla="*/ 7302 h 7302"/>
                  <a:gd name="T6" fmla="*/ 3651 w 3651"/>
                  <a:gd name="T7" fmla="*/ 0 h 7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51" h="7302">
                    <a:moveTo>
                      <a:pt x="3651" y="0"/>
                    </a:moveTo>
                    <a:cubicBezTo>
                      <a:pt x="1635" y="0"/>
                      <a:pt x="0" y="1634"/>
                      <a:pt x="0" y="3651"/>
                    </a:cubicBezTo>
                    <a:cubicBezTo>
                      <a:pt x="0" y="5668"/>
                      <a:pt x="1635" y="7302"/>
                      <a:pt x="3651" y="7302"/>
                    </a:cubicBezTo>
                    <a:lnTo>
                      <a:pt x="3651" y="0"/>
                    </a:lnTo>
                    <a:close/>
                  </a:path>
                </a:pathLst>
              </a:custGeom>
              <a:solidFill>
                <a:srgbClr val="2323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26" name="Freeform 21"/>
              <p:cNvSpPr>
                <a:spLocks/>
              </p:cNvSpPr>
              <p:nvPr/>
            </p:nvSpPr>
            <p:spPr bwMode="auto">
              <a:xfrm>
                <a:off x="10966451" y="3171825"/>
                <a:ext cx="93663" cy="158750"/>
              </a:xfrm>
              <a:custGeom>
                <a:avLst/>
                <a:gdLst>
                  <a:gd name="T0" fmla="*/ 39 w 259"/>
                  <a:gd name="T1" fmla="*/ 0 h 438"/>
                  <a:gd name="T2" fmla="*/ 259 w 259"/>
                  <a:gd name="T3" fmla="*/ 219 h 438"/>
                  <a:gd name="T4" fmla="*/ 39 w 259"/>
                  <a:gd name="T5" fmla="*/ 438 h 438"/>
                  <a:gd name="T6" fmla="*/ 0 w 259"/>
                  <a:gd name="T7" fmla="*/ 399 h 438"/>
                  <a:gd name="T8" fmla="*/ 181 w 259"/>
                  <a:gd name="T9" fmla="*/ 219 h 438"/>
                  <a:gd name="T10" fmla="*/ 0 w 259"/>
                  <a:gd name="T11" fmla="*/ 39 h 438"/>
                  <a:gd name="T12" fmla="*/ 39 w 259"/>
                  <a:gd name="T13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9" h="438">
                    <a:moveTo>
                      <a:pt x="39" y="0"/>
                    </a:moveTo>
                    <a:lnTo>
                      <a:pt x="259" y="219"/>
                    </a:lnTo>
                    <a:lnTo>
                      <a:pt x="39" y="438"/>
                    </a:lnTo>
                    <a:lnTo>
                      <a:pt x="0" y="399"/>
                    </a:lnTo>
                    <a:lnTo>
                      <a:pt x="181" y="219"/>
                    </a:lnTo>
                    <a:lnTo>
                      <a:pt x="0" y="39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</p:grpSp>
      </p:grpSp>
      <p:grpSp>
        <p:nvGrpSpPr>
          <p:cNvPr id="30" name="组合 29"/>
          <p:cNvGrpSpPr/>
          <p:nvPr/>
        </p:nvGrpSpPr>
        <p:grpSpPr>
          <a:xfrm>
            <a:off x="2797575" y="1634730"/>
            <a:ext cx="1394615" cy="1413937"/>
            <a:chOff x="2643165" y="1544311"/>
            <a:chExt cx="1317641" cy="1335730"/>
          </a:xfrm>
        </p:grpSpPr>
        <p:sp>
          <p:nvSpPr>
            <p:cNvPr id="31" name="矩形 30"/>
            <p:cNvSpPr/>
            <p:nvPr/>
          </p:nvSpPr>
          <p:spPr>
            <a:xfrm>
              <a:off x="2700645" y="1619880"/>
              <a:ext cx="1260161" cy="1260161"/>
            </a:xfrm>
            <a:prstGeom prst="rect">
              <a:avLst/>
            </a:prstGeom>
            <a:solidFill>
              <a:sysClr val="window" lastClr="FFFFFF">
                <a:lumMod val="50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2643165" y="1544311"/>
              <a:ext cx="1260161" cy="1260161"/>
            </a:xfrm>
            <a:prstGeom prst="rect">
              <a:avLst/>
            </a:prstGeom>
            <a:blipFill>
              <a:blip r:embed="rId3" cstate="screen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66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</p:grpSp>
      <p:sp>
        <p:nvSpPr>
          <p:cNvPr id="33" name="矩形 32"/>
          <p:cNvSpPr/>
          <p:nvPr/>
        </p:nvSpPr>
        <p:spPr>
          <a:xfrm>
            <a:off x="4382732" y="2286414"/>
            <a:ext cx="762157" cy="762252"/>
          </a:xfrm>
          <a:prstGeom prst="rect">
            <a:avLst/>
          </a:prstGeom>
          <a:blipFill>
            <a:blip r:embed="rId5" cstate="screen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25400" cap="flat" cmpd="sng" algn="ctr">
            <a:noFill/>
            <a:prstDash val="solid"/>
          </a:ln>
          <a:effectLst/>
        </p:spPr>
        <p:txBody>
          <a:bodyPr lIns="96780" tIns="48390" rIns="96780" bIns="48390" rtlCol="0" anchor="ctr"/>
          <a:lstStyle/>
          <a:p>
            <a:pPr marL="0" marR="0" lvl="0" indent="0" algn="ctr" defTabSz="96780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9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3430033" y="3283595"/>
            <a:ext cx="762157" cy="762252"/>
          </a:xfrm>
          <a:prstGeom prst="rect">
            <a:avLst/>
          </a:prstGeom>
          <a:blipFill>
            <a:blip r:embed="rId7" cstate="screen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25400" cap="flat" cmpd="sng" algn="ctr">
            <a:noFill/>
            <a:prstDash val="solid"/>
          </a:ln>
          <a:effectLst/>
        </p:spPr>
        <p:txBody>
          <a:bodyPr lIns="96780" tIns="48390" rIns="96780" bIns="48390" rtlCol="0" anchor="ctr"/>
          <a:lstStyle/>
          <a:p>
            <a:pPr marL="0" marR="0" lvl="0" indent="0" algn="ctr" defTabSz="96780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9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5504632" y="1764899"/>
            <a:ext cx="1714857" cy="780822"/>
            <a:chOff x="5200809" y="1667280"/>
            <a:chExt cx="1620207" cy="737634"/>
          </a:xfrm>
        </p:grpSpPr>
        <p:sp>
          <p:nvSpPr>
            <p:cNvPr id="36" name="TextBox 35"/>
            <p:cNvSpPr txBox="1"/>
            <p:nvPr/>
          </p:nvSpPr>
          <p:spPr>
            <a:xfrm>
              <a:off x="5738182" y="1682154"/>
              <a:ext cx="90281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100" b="0" i="0" u="none" strike="noStrike" kern="1800" cap="none" spc="847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学习</a:t>
              </a:r>
              <a:endParaRPr kumimoji="0" lang="en-US" altLang="zh-CN" sz="2100" b="0" i="0" u="none" strike="noStrike" kern="1800" cap="none" spc="847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</a:endParaRPr>
            </a:p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100" b="0" i="0" u="none" strike="noStrike" kern="1800" cap="none" spc="847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经历</a:t>
              </a:r>
              <a:endParaRPr kumimoji="0" lang="zh-CN" altLang="en-US" sz="1400" b="0" i="0" u="none" strike="noStrike" kern="1800" cap="none" spc="847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5200809" y="1667280"/>
              <a:ext cx="1620207" cy="737634"/>
            </a:xfrm>
            <a:prstGeom prst="rect">
              <a:avLst/>
            </a:prstGeom>
            <a:noFill/>
            <a:ln w="28575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  <p:sp>
          <p:nvSpPr>
            <p:cNvPr id="38" name="等腰三角形 37"/>
            <p:cNvSpPr/>
            <p:nvPr/>
          </p:nvSpPr>
          <p:spPr>
            <a:xfrm rot="5400000">
              <a:off x="5509014" y="1835926"/>
              <a:ext cx="144000" cy="144000"/>
            </a:xfrm>
            <a:prstGeom prst="triangl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6073397" y="3019586"/>
            <a:ext cx="3728469" cy="2098273"/>
          </a:xfrm>
          <a:prstGeom prst="rect">
            <a:avLst/>
          </a:prstGeom>
          <a:noFill/>
        </p:spPr>
        <p:txBody>
          <a:bodyPr wrap="none" lIns="96780" tIns="48390" rIns="96780" bIns="48390" rtlCol="0">
            <a:spAutoFit/>
          </a:bodyPr>
          <a:lstStyle/>
          <a:p>
            <a:pPr defTabSz="967801">
              <a:lnSpc>
                <a:spcPct val="200000"/>
              </a:lnSpc>
            </a:pPr>
            <a:r>
              <a:rPr lang="zh-CN" altLang="en-US" sz="1300" dirty="0">
                <a:solidFill>
                  <a:prstClr val="white"/>
                </a:solidFill>
                <a:latin typeface="微软雅黑" pitchFamily="34" charset="-122"/>
              </a:rPr>
              <a:t>不记得    童年的时光如何流过</a:t>
            </a:r>
          </a:p>
          <a:p>
            <a:pPr defTabSz="967801">
              <a:lnSpc>
                <a:spcPct val="200000"/>
              </a:lnSpc>
            </a:pPr>
            <a:r>
              <a:rPr lang="zh-CN" altLang="en-US" sz="1300" dirty="0">
                <a:solidFill>
                  <a:prstClr val="white"/>
                </a:solidFill>
                <a:latin typeface="微软雅黑" pitchFamily="34" charset="-122"/>
              </a:rPr>
              <a:t>青春的    我只知道专注看好自己的路</a:t>
            </a:r>
            <a:endParaRPr lang="en-US" altLang="zh-CN" sz="1300" dirty="0">
              <a:solidFill>
                <a:prstClr val="white"/>
              </a:solidFill>
              <a:latin typeface="微软雅黑" pitchFamily="34" charset="-122"/>
            </a:endParaRPr>
          </a:p>
          <a:p>
            <a:pPr defTabSz="967801">
              <a:lnSpc>
                <a:spcPct val="200000"/>
              </a:lnSpc>
            </a:pPr>
            <a:r>
              <a:rPr lang="zh-CN" altLang="en-US" sz="1300" dirty="0">
                <a:solidFill>
                  <a:prstClr val="white"/>
                </a:solidFill>
                <a:latin typeface="微软雅黑" pitchFamily="34" charset="-122"/>
              </a:rPr>
              <a:t>我才知    道平平淡淡才是真</a:t>
            </a:r>
          </a:p>
          <a:p>
            <a:pPr defTabSz="967801">
              <a:lnSpc>
                <a:spcPct val="200000"/>
              </a:lnSpc>
            </a:pPr>
            <a:r>
              <a:rPr lang="zh-CN" altLang="en-US" sz="1300" dirty="0">
                <a:solidFill>
                  <a:prstClr val="white"/>
                </a:solidFill>
                <a:latin typeface="微软雅黑" pitchFamily="34" charset="-122"/>
              </a:rPr>
              <a:t>不想记    得青春的轮廓，童年的我只知道时光流</a:t>
            </a:r>
          </a:p>
          <a:p>
            <a:pPr defTabSz="967801">
              <a:lnSpc>
                <a:spcPct val="200000"/>
              </a:lnSpc>
            </a:pPr>
            <a:r>
              <a:rPr lang="zh-CN" altLang="en-US" sz="1300" dirty="0">
                <a:solidFill>
                  <a:prstClr val="white"/>
                </a:solidFill>
                <a:latin typeface="微软雅黑" pitchFamily="34" charset="-122"/>
              </a:rPr>
              <a:t>青春的    我只知道专注看好自己的路</a:t>
            </a:r>
          </a:p>
        </p:txBody>
      </p:sp>
    </p:spTree>
    <p:extLst>
      <p:ext uri="{BB962C8B-B14F-4D97-AF65-F5344CB8AC3E}">
        <p14:creationId xmlns:p14="http://schemas.microsoft.com/office/powerpoint/2010/main" val="35008604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eelOff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组合 30"/>
          <p:cNvGrpSpPr/>
          <p:nvPr/>
        </p:nvGrpSpPr>
        <p:grpSpPr>
          <a:xfrm>
            <a:off x="16804" y="1996373"/>
            <a:ext cx="12178372" cy="2866844"/>
            <a:chOff x="15876" y="1885950"/>
            <a:chExt cx="11506199" cy="2708275"/>
          </a:xfrm>
        </p:grpSpPr>
        <p:grpSp>
          <p:nvGrpSpPr>
            <p:cNvPr id="32" name="组合 31"/>
            <p:cNvGrpSpPr/>
            <p:nvPr/>
          </p:nvGrpSpPr>
          <p:grpSpPr>
            <a:xfrm>
              <a:off x="15876" y="1885950"/>
              <a:ext cx="1354138" cy="2708275"/>
              <a:chOff x="15876" y="1897063"/>
              <a:chExt cx="1354138" cy="2708275"/>
            </a:xfrm>
          </p:grpSpPr>
          <p:sp>
            <p:nvSpPr>
              <p:cNvPr id="37" name="Freeform 16"/>
              <p:cNvSpPr>
                <a:spLocks/>
              </p:cNvSpPr>
              <p:nvPr/>
            </p:nvSpPr>
            <p:spPr bwMode="auto">
              <a:xfrm>
                <a:off x="15876" y="1897063"/>
                <a:ext cx="1354138" cy="2708275"/>
              </a:xfrm>
              <a:custGeom>
                <a:avLst/>
                <a:gdLst>
                  <a:gd name="T0" fmla="*/ 0 w 3744"/>
                  <a:gd name="T1" fmla="*/ 0 h 7488"/>
                  <a:gd name="T2" fmla="*/ 3744 w 3744"/>
                  <a:gd name="T3" fmla="*/ 3744 h 7488"/>
                  <a:gd name="T4" fmla="*/ 0 w 3744"/>
                  <a:gd name="T5" fmla="*/ 7488 h 7488"/>
                  <a:gd name="T6" fmla="*/ 0 w 3744"/>
                  <a:gd name="T7" fmla="*/ 0 h 7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44" h="7488">
                    <a:moveTo>
                      <a:pt x="0" y="0"/>
                    </a:moveTo>
                    <a:cubicBezTo>
                      <a:pt x="2068" y="0"/>
                      <a:pt x="3744" y="1676"/>
                      <a:pt x="3744" y="3744"/>
                    </a:cubicBezTo>
                    <a:cubicBezTo>
                      <a:pt x="3744" y="5812"/>
                      <a:pt x="2068" y="7488"/>
                      <a:pt x="0" y="748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/>
            </p:nvSpPr>
            <p:spPr bwMode="auto">
              <a:xfrm>
                <a:off x="15876" y="1930400"/>
                <a:ext cx="1320800" cy="2641600"/>
              </a:xfrm>
              <a:custGeom>
                <a:avLst/>
                <a:gdLst>
                  <a:gd name="T0" fmla="*/ 0 w 3651"/>
                  <a:gd name="T1" fmla="*/ 0 h 7302"/>
                  <a:gd name="T2" fmla="*/ 3651 w 3651"/>
                  <a:gd name="T3" fmla="*/ 3651 h 7302"/>
                  <a:gd name="T4" fmla="*/ 0 w 3651"/>
                  <a:gd name="T5" fmla="*/ 7302 h 7302"/>
                  <a:gd name="T6" fmla="*/ 0 w 3651"/>
                  <a:gd name="T7" fmla="*/ 0 h 7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51" h="7302">
                    <a:moveTo>
                      <a:pt x="0" y="0"/>
                    </a:moveTo>
                    <a:cubicBezTo>
                      <a:pt x="2017" y="0"/>
                      <a:pt x="3651" y="1634"/>
                      <a:pt x="3651" y="3651"/>
                    </a:cubicBezTo>
                    <a:cubicBezTo>
                      <a:pt x="3651" y="5668"/>
                      <a:pt x="2017" y="7302"/>
                      <a:pt x="0" y="730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323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/>
            </p:nvSpPr>
            <p:spPr bwMode="auto">
              <a:xfrm>
                <a:off x="547688" y="3171825"/>
                <a:ext cx="93663" cy="158750"/>
              </a:xfrm>
              <a:custGeom>
                <a:avLst/>
                <a:gdLst>
                  <a:gd name="T0" fmla="*/ 219 w 258"/>
                  <a:gd name="T1" fmla="*/ 0 h 438"/>
                  <a:gd name="T2" fmla="*/ 0 w 258"/>
                  <a:gd name="T3" fmla="*/ 219 h 438"/>
                  <a:gd name="T4" fmla="*/ 219 w 258"/>
                  <a:gd name="T5" fmla="*/ 438 h 438"/>
                  <a:gd name="T6" fmla="*/ 258 w 258"/>
                  <a:gd name="T7" fmla="*/ 399 h 438"/>
                  <a:gd name="T8" fmla="*/ 78 w 258"/>
                  <a:gd name="T9" fmla="*/ 219 h 438"/>
                  <a:gd name="T10" fmla="*/ 258 w 258"/>
                  <a:gd name="T11" fmla="*/ 39 h 438"/>
                  <a:gd name="T12" fmla="*/ 219 w 258"/>
                  <a:gd name="T13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8" h="438">
                    <a:moveTo>
                      <a:pt x="219" y="0"/>
                    </a:moveTo>
                    <a:lnTo>
                      <a:pt x="0" y="219"/>
                    </a:lnTo>
                    <a:lnTo>
                      <a:pt x="219" y="438"/>
                    </a:lnTo>
                    <a:lnTo>
                      <a:pt x="258" y="399"/>
                    </a:lnTo>
                    <a:lnTo>
                      <a:pt x="78" y="219"/>
                    </a:lnTo>
                    <a:lnTo>
                      <a:pt x="258" y="39"/>
                    </a:lnTo>
                    <a:lnTo>
                      <a:pt x="21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</p:grpSp>
        <p:grpSp>
          <p:nvGrpSpPr>
            <p:cNvPr id="33" name="组合 32"/>
            <p:cNvGrpSpPr/>
            <p:nvPr/>
          </p:nvGrpSpPr>
          <p:grpSpPr>
            <a:xfrm>
              <a:off x="10167937" y="1885950"/>
              <a:ext cx="1354138" cy="2708275"/>
              <a:chOff x="10237788" y="1897063"/>
              <a:chExt cx="1354138" cy="2708275"/>
            </a:xfrm>
          </p:grpSpPr>
          <p:sp>
            <p:nvSpPr>
              <p:cNvPr id="34" name="Freeform 19"/>
              <p:cNvSpPr>
                <a:spLocks/>
              </p:cNvSpPr>
              <p:nvPr/>
            </p:nvSpPr>
            <p:spPr bwMode="auto">
              <a:xfrm>
                <a:off x="10237788" y="1897063"/>
                <a:ext cx="1354138" cy="2708275"/>
              </a:xfrm>
              <a:custGeom>
                <a:avLst/>
                <a:gdLst>
                  <a:gd name="T0" fmla="*/ 3744 w 3744"/>
                  <a:gd name="T1" fmla="*/ 0 h 7488"/>
                  <a:gd name="T2" fmla="*/ 0 w 3744"/>
                  <a:gd name="T3" fmla="*/ 3744 h 7488"/>
                  <a:gd name="T4" fmla="*/ 3744 w 3744"/>
                  <a:gd name="T5" fmla="*/ 7488 h 7488"/>
                  <a:gd name="T6" fmla="*/ 3744 w 3744"/>
                  <a:gd name="T7" fmla="*/ 0 h 7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44" h="7488">
                    <a:moveTo>
                      <a:pt x="3744" y="0"/>
                    </a:moveTo>
                    <a:cubicBezTo>
                      <a:pt x="1676" y="0"/>
                      <a:pt x="0" y="1676"/>
                      <a:pt x="0" y="3744"/>
                    </a:cubicBezTo>
                    <a:cubicBezTo>
                      <a:pt x="0" y="5812"/>
                      <a:pt x="1676" y="7488"/>
                      <a:pt x="3744" y="7488"/>
                    </a:cubicBezTo>
                    <a:lnTo>
                      <a:pt x="3744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35" name="Freeform 20"/>
              <p:cNvSpPr>
                <a:spLocks/>
              </p:cNvSpPr>
              <p:nvPr/>
            </p:nvSpPr>
            <p:spPr bwMode="auto">
              <a:xfrm>
                <a:off x="10271126" y="1930400"/>
                <a:ext cx="1320800" cy="2641600"/>
              </a:xfrm>
              <a:custGeom>
                <a:avLst/>
                <a:gdLst>
                  <a:gd name="T0" fmla="*/ 3651 w 3651"/>
                  <a:gd name="T1" fmla="*/ 0 h 7302"/>
                  <a:gd name="T2" fmla="*/ 0 w 3651"/>
                  <a:gd name="T3" fmla="*/ 3651 h 7302"/>
                  <a:gd name="T4" fmla="*/ 3651 w 3651"/>
                  <a:gd name="T5" fmla="*/ 7302 h 7302"/>
                  <a:gd name="T6" fmla="*/ 3651 w 3651"/>
                  <a:gd name="T7" fmla="*/ 0 h 7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51" h="7302">
                    <a:moveTo>
                      <a:pt x="3651" y="0"/>
                    </a:moveTo>
                    <a:cubicBezTo>
                      <a:pt x="1635" y="0"/>
                      <a:pt x="0" y="1634"/>
                      <a:pt x="0" y="3651"/>
                    </a:cubicBezTo>
                    <a:cubicBezTo>
                      <a:pt x="0" y="5668"/>
                      <a:pt x="1635" y="7302"/>
                      <a:pt x="3651" y="7302"/>
                    </a:cubicBezTo>
                    <a:lnTo>
                      <a:pt x="3651" y="0"/>
                    </a:lnTo>
                    <a:close/>
                  </a:path>
                </a:pathLst>
              </a:custGeom>
              <a:solidFill>
                <a:srgbClr val="2323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36" name="Freeform 21"/>
              <p:cNvSpPr>
                <a:spLocks/>
              </p:cNvSpPr>
              <p:nvPr/>
            </p:nvSpPr>
            <p:spPr bwMode="auto">
              <a:xfrm>
                <a:off x="10966451" y="3171825"/>
                <a:ext cx="93663" cy="158750"/>
              </a:xfrm>
              <a:custGeom>
                <a:avLst/>
                <a:gdLst>
                  <a:gd name="T0" fmla="*/ 39 w 259"/>
                  <a:gd name="T1" fmla="*/ 0 h 438"/>
                  <a:gd name="T2" fmla="*/ 259 w 259"/>
                  <a:gd name="T3" fmla="*/ 219 h 438"/>
                  <a:gd name="T4" fmla="*/ 39 w 259"/>
                  <a:gd name="T5" fmla="*/ 438 h 438"/>
                  <a:gd name="T6" fmla="*/ 0 w 259"/>
                  <a:gd name="T7" fmla="*/ 399 h 438"/>
                  <a:gd name="T8" fmla="*/ 181 w 259"/>
                  <a:gd name="T9" fmla="*/ 219 h 438"/>
                  <a:gd name="T10" fmla="*/ 0 w 259"/>
                  <a:gd name="T11" fmla="*/ 39 h 438"/>
                  <a:gd name="T12" fmla="*/ 39 w 259"/>
                  <a:gd name="T13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9" h="438">
                    <a:moveTo>
                      <a:pt x="39" y="0"/>
                    </a:moveTo>
                    <a:lnTo>
                      <a:pt x="259" y="219"/>
                    </a:lnTo>
                    <a:lnTo>
                      <a:pt x="39" y="438"/>
                    </a:lnTo>
                    <a:lnTo>
                      <a:pt x="0" y="399"/>
                    </a:lnTo>
                    <a:lnTo>
                      <a:pt x="181" y="219"/>
                    </a:lnTo>
                    <a:lnTo>
                      <a:pt x="0" y="39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67801"/>
                <a:endParaRPr lang="zh-CN" altLang="en-US" sz="1900">
                  <a:solidFill>
                    <a:prstClr val="black"/>
                  </a:solidFill>
                  <a:latin typeface="Calibri"/>
                  <a:ea typeface="宋体"/>
                </a:endParaRPr>
              </a:p>
            </p:txBody>
          </p:sp>
        </p:grpSp>
      </p:grpSp>
      <p:grpSp>
        <p:nvGrpSpPr>
          <p:cNvPr id="40" name="组合 39"/>
          <p:cNvGrpSpPr/>
          <p:nvPr/>
        </p:nvGrpSpPr>
        <p:grpSpPr>
          <a:xfrm>
            <a:off x="3363912" y="1905287"/>
            <a:ext cx="1425128" cy="1234623"/>
            <a:chOff x="2790657" y="1619880"/>
            <a:chExt cx="1346470" cy="1166334"/>
          </a:xfrm>
        </p:grpSpPr>
        <p:sp>
          <p:nvSpPr>
            <p:cNvPr id="41" name="Freeform 6"/>
            <p:cNvSpPr>
              <a:spLocks/>
            </p:cNvSpPr>
            <p:nvPr/>
          </p:nvSpPr>
          <p:spPr bwMode="auto">
            <a:xfrm>
              <a:off x="2790657" y="1619880"/>
              <a:ext cx="1346470" cy="1166334"/>
            </a:xfrm>
            <a:custGeom>
              <a:avLst/>
              <a:gdLst>
                <a:gd name="T0" fmla="*/ 1080 w 4318"/>
                <a:gd name="T1" fmla="*/ 0 h 3740"/>
                <a:gd name="T2" fmla="*/ 2159 w 4318"/>
                <a:gd name="T3" fmla="*/ 0 h 3740"/>
                <a:gd name="T4" fmla="*/ 3239 w 4318"/>
                <a:gd name="T5" fmla="*/ 0 h 3740"/>
                <a:gd name="T6" fmla="*/ 3778 w 4318"/>
                <a:gd name="T7" fmla="*/ 935 h 3740"/>
                <a:gd name="T8" fmla="*/ 4318 w 4318"/>
                <a:gd name="T9" fmla="*/ 1870 h 3740"/>
                <a:gd name="T10" fmla="*/ 3778 w 4318"/>
                <a:gd name="T11" fmla="*/ 2805 h 3740"/>
                <a:gd name="T12" fmla="*/ 3239 w 4318"/>
                <a:gd name="T13" fmla="*/ 3740 h 3740"/>
                <a:gd name="T14" fmla="*/ 2159 w 4318"/>
                <a:gd name="T15" fmla="*/ 3740 h 3740"/>
                <a:gd name="T16" fmla="*/ 1080 w 4318"/>
                <a:gd name="T17" fmla="*/ 3740 h 3740"/>
                <a:gd name="T18" fmla="*/ 540 w 4318"/>
                <a:gd name="T19" fmla="*/ 2805 h 3740"/>
                <a:gd name="T20" fmla="*/ 0 w 4318"/>
                <a:gd name="T21" fmla="*/ 1870 h 3740"/>
                <a:gd name="T22" fmla="*/ 540 w 4318"/>
                <a:gd name="T23" fmla="*/ 935 h 3740"/>
                <a:gd name="T24" fmla="*/ 1080 w 4318"/>
                <a:gd name="T25" fmla="*/ 0 h 3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18" h="3740">
                  <a:moveTo>
                    <a:pt x="1080" y="0"/>
                  </a:moveTo>
                  <a:lnTo>
                    <a:pt x="2159" y="0"/>
                  </a:lnTo>
                  <a:lnTo>
                    <a:pt x="3239" y="0"/>
                  </a:lnTo>
                  <a:lnTo>
                    <a:pt x="3778" y="935"/>
                  </a:lnTo>
                  <a:lnTo>
                    <a:pt x="4318" y="1870"/>
                  </a:lnTo>
                  <a:lnTo>
                    <a:pt x="3778" y="2805"/>
                  </a:lnTo>
                  <a:lnTo>
                    <a:pt x="3239" y="3740"/>
                  </a:lnTo>
                  <a:lnTo>
                    <a:pt x="2159" y="3740"/>
                  </a:lnTo>
                  <a:lnTo>
                    <a:pt x="1080" y="3740"/>
                  </a:lnTo>
                  <a:lnTo>
                    <a:pt x="540" y="2805"/>
                  </a:lnTo>
                  <a:lnTo>
                    <a:pt x="0" y="1870"/>
                  </a:lnTo>
                  <a:lnTo>
                    <a:pt x="540" y="935"/>
                  </a:lnTo>
                  <a:lnTo>
                    <a:pt x="1080" y="0"/>
                  </a:lnTo>
                  <a:close/>
                </a:path>
              </a:pathLst>
            </a:custGeom>
            <a:solidFill>
              <a:sysClr val="window" lastClr="FFFFFF">
                <a:lumMod val="75000"/>
              </a:sys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060577" y="1852172"/>
              <a:ext cx="8066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5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itchFamily="34" charset="-122"/>
                </a:rPr>
                <a:t>2010</a:t>
              </a:r>
              <a:r>
                <a:rPr kumimoji="0" lang="zh-CN" altLang="en-US" sz="15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itchFamily="34" charset="-122"/>
                </a:rPr>
                <a:t>年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910181" y="2077474"/>
              <a:ext cx="1107424" cy="566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67801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itchFamily="34" charset="-122"/>
                </a:rPr>
                <a:t>某公司任职</a:t>
              </a:r>
            </a:p>
            <a:p>
              <a:pPr marL="0" marR="0" lvl="0" indent="0" algn="ctr" defTabSz="967801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itchFamily="34" charset="-122"/>
                </a:rPr>
                <a:t>担任企划部助理</a:t>
              </a: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4711320" y="2535575"/>
            <a:ext cx="1425128" cy="1234623"/>
            <a:chOff x="2790657" y="1619880"/>
            <a:chExt cx="1346470" cy="1166334"/>
          </a:xfrm>
        </p:grpSpPr>
        <p:sp>
          <p:nvSpPr>
            <p:cNvPr id="45" name="Freeform 6"/>
            <p:cNvSpPr>
              <a:spLocks/>
            </p:cNvSpPr>
            <p:nvPr/>
          </p:nvSpPr>
          <p:spPr bwMode="auto">
            <a:xfrm>
              <a:off x="2790657" y="1619880"/>
              <a:ext cx="1346470" cy="1166334"/>
            </a:xfrm>
            <a:custGeom>
              <a:avLst/>
              <a:gdLst>
                <a:gd name="T0" fmla="*/ 1080 w 4318"/>
                <a:gd name="T1" fmla="*/ 0 h 3740"/>
                <a:gd name="T2" fmla="*/ 2159 w 4318"/>
                <a:gd name="T3" fmla="*/ 0 h 3740"/>
                <a:gd name="T4" fmla="*/ 3239 w 4318"/>
                <a:gd name="T5" fmla="*/ 0 h 3740"/>
                <a:gd name="T6" fmla="*/ 3778 w 4318"/>
                <a:gd name="T7" fmla="*/ 935 h 3740"/>
                <a:gd name="T8" fmla="*/ 4318 w 4318"/>
                <a:gd name="T9" fmla="*/ 1870 h 3740"/>
                <a:gd name="T10" fmla="*/ 3778 w 4318"/>
                <a:gd name="T11" fmla="*/ 2805 h 3740"/>
                <a:gd name="T12" fmla="*/ 3239 w 4318"/>
                <a:gd name="T13" fmla="*/ 3740 h 3740"/>
                <a:gd name="T14" fmla="*/ 2159 w 4318"/>
                <a:gd name="T15" fmla="*/ 3740 h 3740"/>
                <a:gd name="T16" fmla="*/ 1080 w 4318"/>
                <a:gd name="T17" fmla="*/ 3740 h 3740"/>
                <a:gd name="T18" fmla="*/ 540 w 4318"/>
                <a:gd name="T19" fmla="*/ 2805 h 3740"/>
                <a:gd name="T20" fmla="*/ 0 w 4318"/>
                <a:gd name="T21" fmla="*/ 1870 h 3740"/>
                <a:gd name="T22" fmla="*/ 540 w 4318"/>
                <a:gd name="T23" fmla="*/ 935 h 3740"/>
                <a:gd name="T24" fmla="*/ 1080 w 4318"/>
                <a:gd name="T25" fmla="*/ 0 h 3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18" h="3740">
                  <a:moveTo>
                    <a:pt x="1080" y="0"/>
                  </a:moveTo>
                  <a:lnTo>
                    <a:pt x="2159" y="0"/>
                  </a:lnTo>
                  <a:lnTo>
                    <a:pt x="3239" y="0"/>
                  </a:lnTo>
                  <a:lnTo>
                    <a:pt x="3778" y="935"/>
                  </a:lnTo>
                  <a:lnTo>
                    <a:pt x="4318" y="1870"/>
                  </a:lnTo>
                  <a:lnTo>
                    <a:pt x="3778" y="2805"/>
                  </a:lnTo>
                  <a:lnTo>
                    <a:pt x="3239" y="3740"/>
                  </a:lnTo>
                  <a:lnTo>
                    <a:pt x="2159" y="3740"/>
                  </a:lnTo>
                  <a:lnTo>
                    <a:pt x="1080" y="3740"/>
                  </a:lnTo>
                  <a:lnTo>
                    <a:pt x="540" y="2805"/>
                  </a:lnTo>
                  <a:lnTo>
                    <a:pt x="0" y="1870"/>
                  </a:lnTo>
                  <a:lnTo>
                    <a:pt x="540" y="935"/>
                  </a:lnTo>
                  <a:lnTo>
                    <a:pt x="1080" y="0"/>
                  </a:lnTo>
                  <a:close/>
                </a:path>
              </a:pathLst>
            </a:custGeom>
            <a:solidFill>
              <a:sysClr val="window" lastClr="FFFFFF">
                <a:lumMod val="75000"/>
              </a:sys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060577" y="1852172"/>
              <a:ext cx="8066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5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itchFamily="34" charset="-122"/>
                </a:rPr>
                <a:t>2011</a:t>
              </a:r>
              <a:r>
                <a:rPr kumimoji="0" lang="zh-CN" altLang="en-US" sz="15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itchFamily="34" charset="-122"/>
                </a:rPr>
                <a:t>年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910181" y="2077474"/>
              <a:ext cx="1107424" cy="566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67801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itchFamily="34" charset="-122"/>
                </a:rPr>
                <a:t>某公司任职</a:t>
              </a:r>
            </a:p>
            <a:p>
              <a:pPr marL="0" marR="0" lvl="0" indent="0" algn="ctr" defTabSz="967801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itchFamily="34" charset="-122"/>
                </a:rPr>
                <a:t>担任企划部助理</a:t>
              </a: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6058727" y="1905287"/>
            <a:ext cx="1425128" cy="1234623"/>
            <a:chOff x="2790657" y="1619880"/>
            <a:chExt cx="1346470" cy="1166334"/>
          </a:xfrm>
        </p:grpSpPr>
        <p:sp>
          <p:nvSpPr>
            <p:cNvPr id="49" name="Freeform 6"/>
            <p:cNvSpPr>
              <a:spLocks/>
            </p:cNvSpPr>
            <p:nvPr/>
          </p:nvSpPr>
          <p:spPr bwMode="auto">
            <a:xfrm>
              <a:off x="2790657" y="1619880"/>
              <a:ext cx="1346470" cy="1166334"/>
            </a:xfrm>
            <a:custGeom>
              <a:avLst/>
              <a:gdLst>
                <a:gd name="T0" fmla="*/ 1080 w 4318"/>
                <a:gd name="T1" fmla="*/ 0 h 3740"/>
                <a:gd name="T2" fmla="*/ 2159 w 4318"/>
                <a:gd name="T3" fmla="*/ 0 h 3740"/>
                <a:gd name="T4" fmla="*/ 3239 w 4318"/>
                <a:gd name="T5" fmla="*/ 0 h 3740"/>
                <a:gd name="T6" fmla="*/ 3778 w 4318"/>
                <a:gd name="T7" fmla="*/ 935 h 3740"/>
                <a:gd name="T8" fmla="*/ 4318 w 4318"/>
                <a:gd name="T9" fmla="*/ 1870 h 3740"/>
                <a:gd name="T10" fmla="*/ 3778 w 4318"/>
                <a:gd name="T11" fmla="*/ 2805 h 3740"/>
                <a:gd name="T12" fmla="*/ 3239 w 4318"/>
                <a:gd name="T13" fmla="*/ 3740 h 3740"/>
                <a:gd name="T14" fmla="*/ 2159 w 4318"/>
                <a:gd name="T15" fmla="*/ 3740 h 3740"/>
                <a:gd name="T16" fmla="*/ 1080 w 4318"/>
                <a:gd name="T17" fmla="*/ 3740 h 3740"/>
                <a:gd name="T18" fmla="*/ 540 w 4318"/>
                <a:gd name="T19" fmla="*/ 2805 h 3740"/>
                <a:gd name="T20" fmla="*/ 0 w 4318"/>
                <a:gd name="T21" fmla="*/ 1870 h 3740"/>
                <a:gd name="T22" fmla="*/ 540 w 4318"/>
                <a:gd name="T23" fmla="*/ 935 h 3740"/>
                <a:gd name="T24" fmla="*/ 1080 w 4318"/>
                <a:gd name="T25" fmla="*/ 0 h 3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18" h="3740">
                  <a:moveTo>
                    <a:pt x="1080" y="0"/>
                  </a:moveTo>
                  <a:lnTo>
                    <a:pt x="2159" y="0"/>
                  </a:lnTo>
                  <a:lnTo>
                    <a:pt x="3239" y="0"/>
                  </a:lnTo>
                  <a:lnTo>
                    <a:pt x="3778" y="935"/>
                  </a:lnTo>
                  <a:lnTo>
                    <a:pt x="4318" y="1870"/>
                  </a:lnTo>
                  <a:lnTo>
                    <a:pt x="3778" y="2805"/>
                  </a:lnTo>
                  <a:lnTo>
                    <a:pt x="3239" y="3740"/>
                  </a:lnTo>
                  <a:lnTo>
                    <a:pt x="2159" y="3740"/>
                  </a:lnTo>
                  <a:lnTo>
                    <a:pt x="1080" y="3740"/>
                  </a:lnTo>
                  <a:lnTo>
                    <a:pt x="540" y="2805"/>
                  </a:lnTo>
                  <a:lnTo>
                    <a:pt x="0" y="1870"/>
                  </a:lnTo>
                  <a:lnTo>
                    <a:pt x="540" y="935"/>
                  </a:lnTo>
                  <a:lnTo>
                    <a:pt x="1080" y="0"/>
                  </a:lnTo>
                  <a:close/>
                </a:path>
              </a:pathLst>
            </a:custGeom>
            <a:solidFill>
              <a:sysClr val="window" lastClr="FFFFFF">
                <a:lumMod val="75000"/>
              </a:sys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060577" y="1852172"/>
              <a:ext cx="8066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5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itchFamily="34" charset="-122"/>
                </a:rPr>
                <a:t>2014</a:t>
              </a:r>
              <a:r>
                <a:rPr kumimoji="0" lang="zh-CN" altLang="en-US" sz="15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itchFamily="34" charset="-122"/>
                </a:rPr>
                <a:t>年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910181" y="2077474"/>
              <a:ext cx="1107424" cy="566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67801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itchFamily="34" charset="-122"/>
                </a:rPr>
                <a:t>某公司任职</a:t>
              </a:r>
            </a:p>
            <a:p>
              <a:pPr marL="0" marR="0" lvl="0" indent="0" algn="ctr" defTabSz="967801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itchFamily="34" charset="-122"/>
                </a:rPr>
                <a:t>担任企划部助理</a:t>
              </a: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7406135" y="2535575"/>
            <a:ext cx="1425128" cy="1234623"/>
            <a:chOff x="2790657" y="1619880"/>
            <a:chExt cx="1346470" cy="1166334"/>
          </a:xfrm>
        </p:grpSpPr>
        <p:sp>
          <p:nvSpPr>
            <p:cNvPr id="53" name="Freeform 6"/>
            <p:cNvSpPr>
              <a:spLocks/>
            </p:cNvSpPr>
            <p:nvPr/>
          </p:nvSpPr>
          <p:spPr bwMode="auto">
            <a:xfrm>
              <a:off x="2790657" y="1619880"/>
              <a:ext cx="1346470" cy="1166334"/>
            </a:xfrm>
            <a:custGeom>
              <a:avLst/>
              <a:gdLst>
                <a:gd name="T0" fmla="*/ 1080 w 4318"/>
                <a:gd name="T1" fmla="*/ 0 h 3740"/>
                <a:gd name="T2" fmla="*/ 2159 w 4318"/>
                <a:gd name="T3" fmla="*/ 0 h 3740"/>
                <a:gd name="T4" fmla="*/ 3239 w 4318"/>
                <a:gd name="T5" fmla="*/ 0 h 3740"/>
                <a:gd name="T6" fmla="*/ 3778 w 4318"/>
                <a:gd name="T7" fmla="*/ 935 h 3740"/>
                <a:gd name="T8" fmla="*/ 4318 w 4318"/>
                <a:gd name="T9" fmla="*/ 1870 h 3740"/>
                <a:gd name="T10" fmla="*/ 3778 w 4318"/>
                <a:gd name="T11" fmla="*/ 2805 h 3740"/>
                <a:gd name="T12" fmla="*/ 3239 w 4318"/>
                <a:gd name="T13" fmla="*/ 3740 h 3740"/>
                <a:gd name="T14" fmla="*/ 2159 w 4318"/>
                <a:gd name="T15" fmla="*/ 3740 h 3740"/>
                <a:gd name="T16" fmla="*/ 1080 w 4318"/>
                <a:gd name="T17" fmla="*/ 3740 h 3740"/>
                <a:gd name="T18" fmla="*/ 540 w 4318"/>
                <a:gd name="T19" fmla="*/ 2805 h 3740"/>
                <a:gd name="T20" fmla="*/ 0 w 4318"/>
                <a:gd name="T21" fmla="*/ 1870 h 3740"/>
                <a:gd name="T22" fmla="*/ 540 w 4318"/>
                <a:gd name="T23" fmla="*/ 935 h 3740"/>
                <a:gd name="T24" fmla="*/ 1080 w 4318"/>
                <a:gd name="T25" fmla="*/ 0 h 3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18" h="3740">
                  <a:moveTo>
                    <a:pt x="1080" y="0"/>
                  </a:moveTo>
                  <a:lnTo>
                    <a:pt x="2159" y="0"/>
                  </a:lnTo>
                  <a:lnTo>
                    <a:pt x="3239" y="0"/>
                  </a:lnTo>
                  <a:lnTo>
                    <a:pt x="3778" y="935"/>
                  </a:lnTo>
                  <a:lnTo>
                    <a:pt x="4318" y="1870"/>
                  </a:lnTo>
                  <a:lnTo>
                    <a:pt x="3778" y="2805"/>
                  </a:lnTo>
                  <a:lnTo>
                    <a:pt x="3239" y="3740"/>
                  </a:lnTo>
                  <a:lnTo>
                    <a:pt x="2159" y="3740"/>
                  </a:lnTo>
                  <a:lnTo>
                    <a:pt x="1080" y="3740"/>
                  </a:lnTo>
                  <a:lnTo>
                    <a:pt x="540" y="2805"/>
                  </a:lnTo>
                  <a:lnTo>
                    <a:pt x="0" y="1870"/>
                  </a:lnTo>
                  <a:lnTo>
                    <a:pt x="540" y="935"/>
                  </a:lnTo>
                  <a:lnTo>
                    <a:pt x="1080" y="0"/>
                  </a:lnTo>
                  <a:close/>
                </a:path>
              </a:pathLst>
            </a:custGeom>
            <a:solidFill>
              <a:sysClr val="window" lastClr="FFFFFF">
                <a:lumMod val="75000"/>
              </a:sys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60577" y="1852172"/>
              <a:ext cx="8066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5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itchFamily="34" charset="-122"/>
                </a:rPr>
                <a:t>2016</a:t>
              </a:r>
              <a:r>
                <a:rPr kumimoji="0" lang="zh-CN" altLang="en-US" sz="15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itchFamily="34" charset="-122"/>
                </a:rPr>
                <a:t>年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910181" y="2077474"/>
              <a:ext cx="1107424" cy="566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67801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itchFamily="34" charset="-122"/>
                </a:rPr>
                <a:t>某公司任职</a:t>
              </a:r>
            </a:p>
            <a:p>
              <a:pPr marL="0" marR="0" lvl="0" indent="0" algn="ctr" defTabSz="967801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itchFamily="34" charset="-122"/>
                </a:rPr>
                <a:t>担任企划部助理</a:t>
              </a: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5294055" y="4302397"/>
            <a:ext cx="1607064" cy="842466"/>
            <a:chOff x="5001855" y="4064426"/>
            <a:chExt cx="1518364" cy="795868"/>
          </a:xfrm>
        </p:grpSpPr>
        <p:sp>
          <p:nvSpPr>
            <p:cNvPr id="57" name="等腰三角形 56"/>
            <p:cNvSpPr/>
            <p:nvPr/>
          </p:nvSpPr>
          <p:spPr>
            <a:xfrm rot="5400000">
              <a:off x="5689037" y="4064426"/>
              <a:ext cx="144000" cy="144000"/>
            </a:xfrm>
            <a:prstGeom prst="triangl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001855" y="4460184"/>
              <a:ext cx="151836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100" b="0" i="0" u="none" strike="noStrike" kern="0" cap="none" spc="635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工作经历</a:t>
              </a:r>
              <a:endParaRPr kumimoji="0" lang="zh-CN" altLang="en-US" sz="1400" b="0" i="0" u="none" strike="noStrike" kern="0" cap="none" spc="635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itchFamily="34" charset="-122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1436187" y="5144864"/>
            <a:ext cx="9120971" cy="1150001"/>
          </a:xfrm>
          <a:prstGeom prst="rect">
            <a:avLst/>
          </a:prstGeom>
          <a:noFill/>
        </p:spPr>
        <p:txBody>
          <a:bodyPr wrap="none" lIns="96780" tIns="48390" rIns="96780" bIns="48390" rtlCol="0">
            <a:spAutoFit/>
          </a:bodyPr>
          <a:lstStyle/>
          <a:p>
            <a:pPr algn="ctr" defTabSz="967801">
              <a:lnSpc>
                <a:spcPct val="200000"/>
              </a:lnSpc>
            </a:pPr>
            <a:r>
              <a:rPr lang="zh-CN" altLang="en-US" sz="1200" dirty="0">
                <a:solidFill>
                  <a:prstClr val="white"/>
                </a:solidFill>
                <a:latin typeface="微软雅黑" pitchFamily="34" charset="-122"/>
              </a:rPr>
              <a:t>不记得童年的时光如何流过，不想记得青春的轮廓，童年的我只知道时光流，青春的我只知道专注看好自己的路，当童年没有记忆，</a:t>
            </a:r>
          </a:p>
          <a:p>
            <a:pPr algn="ctr" defTabSz="967801">
              <a:lnSpc>
                <a:spcPct val="200000"/>
              </a:lnSpc>
            </a:pPr>
            <a:r>
              <a:rPr lang="zh-CN" altLang="en-US" sz="1200" dirty="0">
                <a:solidFill>
                  <a:prstClr val="white"/>
                </a:solidFill>
                <a:latin typeface="微软雅黑" pitchFamily="34" charset="-122"/>
              </a:rPr>
              <a:t>当青春过后，我才知道平平淡淡才是真，只要美好的童年，绚丽的青春。</a:t>
            </a:r>
          </a:p>
          <a:p>
            <a:pPr algn="ctr" defTabSz="967801">
              <a:lnSpc>
                <a:spcPct val="200000"/>
              </a:lnSpc>
            </a:pPr>
            <a:r>
              <a:rPr lang="zh-CN" altLang="en-US" sz="1200" dirty="0">
                <a:solidFill>
                  <a:prstClr val="white"/>
                </a:solidFill>
                <a:latin typeface="微软雅黑" pitchFamily="34" charset="-122"/>
              </a:rPr>
              <a:t>不想记得青春的轮廓，童年的我只知道时光流，青春的我只知道专注看好自己的路，当童年没有记忆。</a:t>
            </a:r>
          </a:p>
        </p:txBody>
      </p:sp>
    </p:spTree>
    <p:extLst>
      <p:ext uri="{BB962C8B-B14F-4D97-AF65-F5344CB8AC3E}">
        <p14:creationId xmlns:p14="http://schemas.microsoft.com/office/powerpoint/2010/main" val="6260018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eelOff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组合 24"/>
          <p:cNvGrpSpPr/>
          <p:nvPr/>
        </p:nvGrpSpPr>
        <p:grpSpPr>
          <a:xfrm>
            <a:off x="16804" y="1996373"/>
            <a:ext cx="1433244" cy="2866844"/>
            <a:chOff x="15876" y="1897063"/>
            <a:chExt cx="1354138" cy="2708275"/>
          </a:xfrm>
        </p:grpSpPr>
        <p:sp>
          <p:nvSpPr>
            <p:cNvPr id="26" name="Freeform 16"/>
            <p:cNvSpPr>
              <a:spLocks/>
            </p:cNvSpPr>
            <p:nvPr/>
          </p:nvSpPr>
          <p:spPr bwMode="auto">
            <a:xfrm>
              <a:off x="15876" y="1897063"/>
              <a:ext cx="1354138" cy="2708275"/>
            </a:xfrm>
            <a:custGeom>
              <a:avLst/>
              <a:gdLst>
                <a:gd name="T0" fmla="*/ 0 w 3744"/>
                <a:gd name="T1" fmla="*/ 0 h 7488"/>
                <a:gd name="T2" fmla="*/ 3744 w 3744"/>
                <a:gd name="T3" fmla="*/ 3744 h 7488"/>
                <a:gd name="T4" fmla="*/ 0 w 3744"/>
                <a:gd name="T5" fmla="*/ 7488 h 7488"/>
                <a:gd name="T6" fmla="*/ 0 w 3744"/>
                <a:gd name="T7" fmla="*/ 0 h 7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4" h="7488">
                  <a:moveTo>
                    <a:pt x="0" y="0"/>
                  </a:moveTo>
                  <a:cubicBezTo>
                    <a:pt x="2068" y="0"/>
                    <a:pt x="3744" y="1676"/>
                    <a:pt x="3744" y="3744"/>
                  </a:cubicBezTo>
                  <a:cubicBezTo>
                    <a:pt x="3744" y="5812"/>
                    <a:pt x="2068" y="7488"/>
                    <a:pt x="0" y="748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27" name="Freeform 17"/>
            <p:cNvSpPr>
              <a:spLocks/>
            </p:cNvSpPr>
            <p:nvPr/>
          </p:nvSpPr>
          <p:spPr bwMode="auto">
            <a:xfrm>
              <a:off x="15876" y="1930400"/>
              <a:ext cx="1320800" cy="2641600"/>
            </a:xfrm>
            <a:custGeom>
              <a:avLst/>
              <a:gdLst>
                <a:gd name="T0" fmla="*/ 0 w 3651"/>
                <a:gd name="T1" fmla="*/ 0 h 7302"/>
                <a:gd name="T2" fmla="*/ 3651 w 3651"/>
                <a:gd name="T3" fmla="*/ 3651 h 7302"/>
                <a:gd name="T4" fmla="*/ 0 w 3651"/>
                <a:gd name="T5" fmla="*/ 7302 h 7302"/>
                <a:gd name="T6" fmla="*/ 0 w 3651"/>
                <a:gd name="T7" fmla="*/ 0 h 7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51" h="7302">
                  <a:moveTo>
                    <a:pt x="0" y="0"/>
                  </a:moveTo>
                  <a:cubicBezTo>
                    <a:pt x="2017" y="0"/>
                    <a:pt x="3651" y="1634"/>
                    <a:pt x="3651" y="3651"/>
                  </a:cubicBezTo>
                  <a:cubicBezTo>
                    <a:pt x="3651" y="5668"/>
                    <a:pt x="2017" y="7302"/>
                    <a:pt x="0" y="730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  <p:sp>
          <p:nvSpPr>
            <p:cNvPr id="28" name="Freeform 18"/>
            <p:cNvSpPr>
              <a:spLocks/>
            </p:cNvSpPr>
            <p:nvPr/>
          </p:nvSpPr>
          <p:spPr bwMode="auto">
            <a:xfrm>
              <a:off x="547688" y="3171825"/>
              <a:ext cx="93663" cy="158750"/>
            </a:xfrm>
            <a:custGeom>
              <a:avLst/>
              <a:gdLst>
                <a:gd name="T0" fmla="*/ 219 w 258"/>
                <a:gd name="T1" fmla="*/ 0 h 438"/>
                <a:gd name="T2" fmla="*/ 0 w 258"/>
                <a:gd name="T3" fmla="*/ 219 h 438"/>
                <a:gd name="T4" fmla="*/ 219 w 258"/>
                <a:gd name="T5" fmla="*/ 438 h 438"/>
                <a:gd name="T6" fmla="*/ 258 w 258"/>
                <a:gd name="T7" fmla="*/ 399 h 438"/>
                <a:gd name="T8" fmla="*/ 78 w 258"/>
                <a:gd name="T9" fmla="*/ 219 h 438"/>
                <a:gd name="T10" fmla="*/ 258 w 258"/>
                <a:gd name="T11" fmla="*/ 39 h 438"/>
                <a:gd name="T12" fmla="*/ 219 w 258"/>
                <a:gd name="T13" fmla="*/ 0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8" h="438">
                  <a:moveTo>
                    <a:pt x="219" y="0"/>
                  </a:moveTo>
                  <a:lnTo>
                    <a:pt x="0" y="219"/>
                  </a:lnTo>
                  <a:lnTo>
                    <a:pt x="219" y="438"/>
                  </a:lnTo>
                  <a:lnTo>
                    <a:pt x="258" y="399"/>
                  </a:lnTo>
                  <a:lnTo>
                    <a:pt x="78" y="219"/>
                  </a:lnTo>
                  <a:lnTo>
                    <a:pt x="258" y="39"/>
                  </a:lnTo>
                  <a:lnTo>
                    <a:pt x="219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67801"/>
              <a:endParaRPr lang="zh-CN" altLang="en-US" sz="1900">
                <a:solidFill>
                  <a:prstClr val="black"/>
                </a:solidFill>
                <a:latin typeface="Calibri"/>
                <a:ea typeface="宋体"/>
              </a:endParaRPr>
            </a:p>
          </p:txBody>
        </p:sp>
      </p:grpSp>
      <p:sp>
        <p:nvSpPr>
          <p:cNvPr id="29" name="椭圆 28"/>
          <p:cNvSpPr/>
          <p:nvPr/>
        </p:nvSpPr>
        <p:spPr>
          <a:xfrm>
            <a:off x="2667874" y="1898976"/>
            <a:ext cx="3048634" cy="3049013"/>
          </a:xfrm>
          <a:prstGeom prst="ellipse">
            <a:avLst/>
          </a:prstGeom>
          <a:blipFill>
            <a:blip r:embed="rId3" cstate="screen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88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25400" cap="flat" cmpd="sng" algn="ctr">
            <a:noFill/>
            <a:prstDash val="solid"/>
          </a:ln>
          <a:effectLst/>
        </p:spPr>
        <p:txBody>
          <a:bodyPr lIns="96780" tIns="48390" rIns="96780" bIns="48390" rtlCol="0" anchor="ctr"/>
          <a:lstStyle/>
          <a:p>
            <a:pPr marL="0" marR="0" lvl="0" indent="0" algn="ctr" defTabSz="96780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9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69206" y="1708413"/>
            <a:ext cx="1607064" cy="423536"/>
          </a:xfrm>
          <a:prstGeom prst="rect">
            <a:avLst/>
          </a:prstGeom>
          <a:noFill/>
        </p:spPr>
        <p:txBody>
          <a:bodyPr wrap="none" lIns="96780" tIns="48390" rIns="96780" bIns="48390" rtlCol="0">
            <a:spAutoFit/>
          </a:bodyPr>
          <a:lstStyle/>
          <a:p>
            <a:pPr defTabSz="967801"/>
            <a:r>
              <a:rPr lang="zh-CN" altLang="en-US" sz="2100" spc="635" dirty="0">
                <a:solidFill>
                  <a:prstClr val="white"/>
                </a:solidFill>
                <a:latin typeface="微软雅黑" pitchFamily="34" charset="-122"/>
              </a:rPr>
              <a:t>荣誉奖项</a:t>
            </a:r>
            <a:endParaRPr lang="zh-CN" altLang="en-US" sz="1400" spc="635" dirty="0">
              <a:solidFill>
                <a:prstClr val="white"/>
              </a:solidFill>
              <a:latin typeface="微软雅黑" pitchFamily="34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6523477" y="2273794"/>
            <a:ext cx="3279920" cy="579875"/>
            <a:chOff x="6163420" y="2334010"/>
            <a:chExt cx="3098888" cy="547801"/>
          </a:xfrm>
        </p:grpSpPr>
        <p:sp>
          <p:nvSpPr>
            <p:cNvPr id="32" name="等腰三角形 31"/>
            <p:cNvSpPr/>
            <p:nvPr/>
          </p:nvSpPr>
          <p:spPr>
            <a:xfrm rot="5400000">
              <a:off x="6163420" y="2433898"/>
              <a:ext cx="108000" cy="108000"/>
            </a:xfrm>
            <a:prstGeom prst="triangl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301106" y="2334010"/>
              <a:ext cx="16209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5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请在这里输入标题</a:t>
              </a:r>
            </a:p>
          </p:txBody>
        </p:sp>
        <p:sp>
          <p:nvSpPr>
            <p:cNvPr id="34" name="矩形 33"/>
            <p:cNvSpPr/>
            <p:nvPr/>
          </p:nvSpPr>
          <p:spPr>
            <a:xfrm>
              <a:off x="6301106" y="2649209"/>
              <a:ext cx="2961202" cy="2326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不记得童年的时光如何流过，不想记得青春的轮廓，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6523477" y="3042358"/>
            <a:ext cx="3279920" cy="579875"/>
            <a:chOff x="6163420" y="2334010"/>
            <a:chExt cx="3098888" cy="547801"/>
          </a:xfrm>
        </p:grpSpPr>
        <p:sp>
          <p:nvSpPr>
            <p:cNvPr id="36" name="等腰三角形 35"/>
            <p:cNvSpPr/>
            <p:nvPr/>
          </p:nvSpPr>
          <p:spPr>
            <a:xfrm rot="5400000">
              <a:off x="6163420" y="2433898"/>
              <a:ext cx="108000" cy="108000"/>
            </a:xfrm>
            <a:prstGeom prst="triangl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301106" y="2334010"/>
              <a:ext cx="16209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5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请在这里输入标题</a:t>
              </a:r>
            </a:p>
          </p:txBody>
        </p:sp>
        <p:sp>
          <p:nvSpPr>
            <p:cNvPr id="38" name="矩形 37"/>
            <p:cNvSpPr/>
            <p:nvPr/>
          </p:nvSpPr>
          <p:spPr>
            <a:xfrm>
              <a:off x="6301106" y="2649209"/>
              <a:ext cx="2961202" cy="2326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不记得童年的时光如何流过，不想记得青春的轮廓，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6523477" y="3804612"/>
            <a:ext cx="3279920" cy="579875"/>
            <a:chOff x="6163420" y="2334010"/>
            <a:chExt cx="3098888" cy="547801"/>
          </a:xfrm>
        </p:grpSpPr>
        <p:sp>
          <p:nvSpPr>
            <p:cNvPr id="40" name="等腰三角形 39"/>
            <p:cNvSpPr/>
            <p:nvPr/>
          </p:nvSpPr>
          <p:spPr>
            <a:xfrm rot="5400000">
              <a:off x="6163420" y="2433898"/>
              <a:ext cx="108000" cy="108000"/>
            </a:xfrm>
            <a:prstGeom prst="triangl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301106" y="2334010"/>
              <a:ext cx="16209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5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请在这里输入标题</a:t>
              </a:r>
            </a:p>
          </p:txBody>
        </p:sp>
        <p:sp>
          <p:nvSpPr>
            <p:cNvPr id="42" name="矩形 41"/>
            <p:cNvSpPr/>
            <p:nvPr/>
          </p:nvSpPr>
          <p:spPr>
            <a:xfrm>
              <a:off x="6301106" y="2649209"/>
              <a:ext cx="2961202" cy="2326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不记得童年的时光如何流过，不想记得青春的轮廓，</a:t>
              </a: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6523477" y="4566865"/>
            <a:ext cx="3279920" cy="579875"/>
            <a:chOff x="6163420" y="2334010"/>
            <a:chExt cx="3098888" cy="547801"/>
          </a:xfrm>
        </p:grpSpPr>
        <p:sp>
          <p:nvSpPr>
            <p:cNvPr id="44" name="等腰三角形 43"/>
            <p:cNvSpPr/>
            <p:nvPr/>
          </p:nvSpPr>
          <p:spPr>
            <a:xfrm rot="5400000">
              <a:off x="6163420" y="2433898"/>
              <a:ext cx="108000" cy="108000"/>
            </a:xfrm>
            <a:prstGeom prst="triangl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301106" y="2334010"/>
              <a:ext cx="16209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5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请在这里输入标题</a:t>
              </a:r>
            </a:p>
          </p:txBody>
        </p:sp>
        <p:sp>
          <p:nvSpPr>
            <p:cNvPr id="46" name="矩形 45"/>
            <p:cNvSpPr/>
            <p:nvPr/>
          </p:nvSpPr>
          <p:spPr>
            <a:xfrm>
              <a:off x="6301106" y="2649209"/>
              <a:ext cx="2961202" cy="2326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6780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itchFamily="34" charset="-122"/>
                </a:rPr>
                <a:t>不记得童年的时光如何流过，不想记得青春的轮廓，</a:t>
              </a: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3722795" y="5716554"/>
            <a:ext cx="4749582" cy="513223"/>
          </a:xfrm>
          <a:prstGeom prst="rect">
            <a:avLst/>
          </a:prstGeom>
          <a:noFill/>
        </p:spPr>
        <p:txBody>
          <a:bodyPr wrap="none" lIns="96780" tIns="48390" rIns="96780" bIns="48390" rtlCol="0">
            <a:spAutoFit/>
          </a:bodyPr>
          <a:lstStyle/>
          <a:p>
            <a:pPr algn="ctr" defTabSz="967801">
              <a:lnSpc>
                <a:spcPct val="150000"/>
              </a:lnSpc>
            </a:pPr>
            <a:r>
              <a:rPr lang="en-US" altLang="zh-CN" sz="600" dirty="0">
                <a:solidFill>
                  <a:prstClr val="white">
                    <a:lumMod val="50000"/>
                  </a:prstClr>
                </a:solidFill>
                <a:latin typeface="微软雅黑" pitchFamily="34" charset="-122"/>
              </a:rPr>
              <a:t>Learn to stand on the shoulders of the giant creation, whether it comes from the movie fiction drama life and other places, </a:t>
            </a:r>
          </a:p>
          <a:p>
            <a:pPr algn="ctr" defTabSz="967801">
              <a:lnSpc>
                <a:spcPct val="150000"/>
              </a:lnSpc>
            </a:pPr>
            <a:r>
              <a:rPr lang="en-US" altLang="zh-CN" sz="600" dirty="0">
                <a:solidFill>
                  <a:prstClr val="white">
                    <a:lumMod val="50000"/>
                  </a:prstClr>
                </a:solidFill>
                <a:latin typeface="微软雅黑" pitchFamily="34" charset="-122"/>
              </a:rPr>
              <a:t>sum up their insight points and express in their own language, </a:t>
            </a:r>
          </a:p>
          <a:p>
            <a:pPr algn="ctr" defTabSz="967801">
              <a:lnSpc>
                <a:spcPct val="150000"/>
              </a:lnSpc>
            </a:pPr>
            <a:r>
              <a:rPr lang="en-US" altLang="zh-CN" sz="600" dirty="0">
                <a:solidFill>
                  <a:prstClr val="white">
                    <a:lumMod val="50000"/>
                  </a:prstClr>
                </a:solidFill>
                <a:latin typeface="微软雅黑" pitchFamily="34" charset="-122"/>
              </a:rPr>
              <a:t>Life experience and any other you can think of stir, the new wonderful ideas on the baked.</a:t>
            </a:r>
            <a:endParaRPr lang="zh-CN" altLang="en-US" sz="600" dirty="0">
              <a:solidFill>
                <a:prstClr val="white">
                  <a:lumMod val="50000"/>
                </a:prstClr>
              </a:solidFill>
              <a:latin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08604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0">
        <p15:prstTrans prst="peelOff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第一PPT，www.1ppt.com">
  <a:themeElements>
    <a:clrScheme name="自定义 408">
      <a:dk1>
        <a:sysClr val="windowText" lastClr="000000"/>
      </a:dk1>
      <a:lt1>
        <a:sysClr val="window" lastClr="FFFFFF"/>
      </a:lt1>
      <a:dk2>
        <a:srgbClr val="39302A"/>
      </a:dk2>
      <a:lt2>
        <a:srgbClr val="262626"/>
      </a:lt2>
      <a:accent1>
        <a:srgbClr val="7F7F7F"/>
      </a:accent1>
      <a:accent2>
        <a:srgbClr val="262626"/>
      </a:accent2>
      <a:accent3>
        <a:srgbClr val="7F7F7F"/>
      </a:accent3>
      <a:accent4>
        <a:srgbClr val="262626"/>
      </a:accent4>
      <a:accent5>
        <a:srgbClr val="7F7F7F"/>
      </a:accent5>
      <a:accent6>
        <a:srgbClr val="262626"/>
      </a:accent6>
      <a:hlink>
        <a:srgbClr val="7F7F7F"/>
      </a:hlink>
      <a:folHlink>
        <a:srgbClr val="262626"/>
      </a:folHlink>
    </a:clrScheme>
    <a:fontScheme name="3dnjgft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</TotalTime>
  <Words>2084</Words>
  <Application>Microsoft Office PowerPoint</Application>
  <PresentationFormat>自定义</PresentationFormat>
  <Paragraphs>261</Paragraphs>
  <Slides>29</Slides>
  <Notes>29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29</vt:i4>
      </vt:variant>
    </vt:vector>
  </HeadingPairs>
  <TitlesOfParts>
    <vt:vector size="41" baseType="lpstr">
      <vt:lpstr>Meiryo</vt:lpstr>
      <vt:lpstr>方正兰亭细黑_GBK</vt:lpstr>
      <vt:lpstr>方正清刻本悦宋简体</vt:lpstr>
      <vt:lpstr>宋体</vt:lpstr>
      <vt:lpstr>微软雅黑</vt:lpstr>
      <vt:lpstr>造字工房悦黑体验版常规体</vt:lpstr>
      <vt:lpstr>Agency FB</vt:lpstr>
      <vt:lpstr>Arial</vt:lpstr>
      <vt:lpstr>Calibri</vt:lpstr>
      <vt:lpstr>Calibri Light</vt:lpstr>
      <vt:lpstr>第一PPT，www.1ppt.com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135</cp:revision>
  <dcterms:created xsi:type="dcterms:W3CDTF">2015-09-13T11:28:16Z</dcterms:created>
  <dcterms:modified xsi:type="dcterms:W3CDTF">2023-02-15T02:18:09Z</dcterms:modified>
</cp:coreProperties>
</file>