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7" r:id="rId5"/>
    <p:sldId id="264" r:id="rId6"/>
    <p:sldId id="265" r:id="rId7"/>
    <p:sldId id="266" r:id="rId8"/>
    <p:sldId id="258" r:id="rId9"/>
    <p:sldId id="259" r:id="rId10"/>
    <p:sldId id="260" r:id="rId11"/>
    <p:sldId id="261" r:id="rId12"/>
    <p:sldId id="262" r:id="rId13"/>
    <p:sldId id="267" r:id="rId14"/>
    <p:sldId id="270" r:id="rId15"/>
    <p:sldId id="263" r:id="rId16"/>
    <p:sldId id="268" r:id="rId17"/>
    <p:sldId id="269" r:id="rId18"/>
    <p:sldId id="271" r:id="rId19"/>
    <p:sldId id="274" r:id="rId20"/>
    <p:sldId id="272" r:id="rId21"/>
    <p:sldId id="273" r:id="rId22"/>
    <p:sldId id="275" r:id="rId23"/>
    <p:sldId id="277" r:id="rId24"/>
    <p:sldId id="276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4A2D"/>
    <a:srgbClr val="8E0001"/>
    <a:srgbClr val="E5CFB9"/>
    <a:srgbClr val="E05F6C"/>
    <a:srgbClr val="E46F87"/>
    <a:srgbClr val="FA7A93"/>
    <a:srgbClr val="F3B4C5"/>
    <a:srgbClr val="E36D81"/>
    <a:srgbClr val="DA7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6350-4AAC-834A-B9C3-E449028A05CB}" type="datetimeFigureOut">
              <a:rPr kumimoji="1" lang="zh-CN" altLang="en-US" smtClean="0"/>
              <a:t>2023/2/16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846D6-3C24-DE4D-84D7-FDEDBF5F2A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80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846D6-3C24-DE4D-84D7-FDEDBF5F2AF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193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846D6-3C24-DE4D-84D7-FDEDBF5F2AF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040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846D6-3C24-DE4D-84D7-FDEDBF5F2AF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319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846D6-3C24-DE4D-84D7-FDEDBF5F2AF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0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13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33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532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06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206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6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70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8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5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1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1051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0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91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80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37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3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4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541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084A23B6-EBE4-65D3-5D15-600DB18D6504}"/>
              </a:ext>
            </a:extLst>
          </p:cNvPr>
          <p:cNvSpPr txBox="1"/>
          <p:nvPr userDrawn="1"/>
        </p:nvSpPr>
        <p:spPr>
          <a:xfrm>
            <a:off x="1978522" y="672147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4448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32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>
            <a:extLst>
              <a:ext uri="{FF2B5EF4-FFF2-40B4-BE49-F238E27FC236}">
                <a16:creationId xmlns:a16="http://schemas.microsoft.com/office/drawing/2014/main" xmlns="" id="{2ABE950C-B92F-6442-8138-6F9D8AF4BE1A}"/>
              </a:ext>
            </a:extLst>
          </p:cNvPr>
          <p:cNvSpPr/>
          <p:nvPr userDrawn="1"/>
        </p:nvSpPr>
        <p:spPr>
          <a:xfrm rot="10800000">
            <a:off x="11529390" y="159025"/>
            <a:ext cx="417444" cy="417444"/>
          </a:xfrm>
          <a:prstGeom prst="rtTriangle">
            <a:avLst/>
          </a:prstGeom>
          <a:solidFill>
            <a:srgbClr val="E05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xmlns="" id="{CDFF9FD5-86C9-0B46-8E8D-7FB4A5553DDC}"/>
              </a:ext>
            </a:extLst>
          </p:cNvPr>
          <p:cNvCxnSpPr>
            <a:cxnSpLocks/>
          </p:cNvCxnSpPr>
          <p:nvPr userDrawn="1"/>
        </p:nvCxnSpPr>
        <p:spPr>
          <a:xfrm>
            <a:off x="775255" y="178903"/>
            <a:ext cx="9303023" cy="0"/>
          </a:xfrm>
          <a:prstGeom prst="line">
            <a:avLst/>
          </a:prstGeom>
          <a:ln w="12700">
            <a:solidFill>
              <a:srgbClr val="E05F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="" id="{1C80500D-27D7-514E-BCBB-9F72C1C28D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46834" y="795130"/>
            <a:ext cx="0" cy="4512366"/>
          </a:xfrm>
          <a:prstGeom prst="line">
            <a:avLst/>
          </a:prstGeom>
          <a:ln w="12700">
            <a:solidFill>
              <a:srgbClr val="E05F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0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>
              <a:defRPr sz="28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2pPr>
            <a:lvl3pPr>
              <a:defRPr sz="24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3pPr>
            <a:lvl4pPr>
              <a:defRPr sz="20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4pPr>
            <a:lvl5pPr>
              <a:defRPr sz="20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545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A10C8944-BCCB-4F6A-9FDE-6314330D1101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99088DD5-5A0F-4C1E-8DC8-203F96DD39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30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7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B48A2D2-BAE4-45EF-ABC8-072E894F7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837" y="0"/>
            <a:ext cx="8229600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6806CD4-24F1-4A2F-B53A-3F88914B1244}"/>
              </a:ext>
            </a:extLst>
          </p:cNvPr>
          <p:cNvSpPr/>
          <p:nvPr/>
        </p:nvSpPr>
        <p:spPr>
          <a:xfrm>
            <a:off x="-1017803" y="1511300"/>
            <a:ext cx="3214903" cy="1244600"/>
          </a:xfrm>
          <a:prstGeom prst="rect">
            <a:avLst/>
          </a:prstGeom>
          <a:solidFill>
            <a:srgbClr val="E5CF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xmlns="" id="{74772A4E-4F2F-4144-905F-85C6CDD78F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6125" y="-1161263"/>
            <a:ext cx="4359096" cy="2262806"/>
          </a:xfrm>
          <a:custGeom>
            <a:avLst/>
            <a:gdLst/>
            <a:ahLst/>
            <a:cxnLst/>
            <a:rect l="l" t="t" r="r" b="b"/>
            <a:pathLst>
              <a:path w="4359096" h="2262806">
                <a:moveTo>
                  <a:pt x="4018266" y="1371009"/>
                </a:moveTo>
                <a:cubicBezTo>
                  <a:pt x="3941387" y="1371009"/>
                  <a:pt x="3851695" y="1404750"/>
                  <a:pt x="3749189" y="1472233"/>
                </a:cubicBezTo>
                <a:cubicBezTo>
                  <a:pt x="3646684" y="1539715"/>
                  <a:pt x="3546741" y="1631543"/>
                  <a:pt x="3449361" y="1747716"/>
                </a:cubicBezTo>
                <a:cubicBezTo>
                  <a:pt x="3591160" y="1747716"/>
                  <a:pt x="3710750" y="1729778"/>
                  <a:pt x="3808130" y="1693901"/>
                </a:cubicBezTo>
                <a:cubicBezTo>
                  <a:pt x="3905510" y="1658024"/>
                  <a:pt x="3979399" y="1615313"/>
                  <a:pt x="4029798" y="1565769"/>
                </a:cubicBezTo>
                <a:cubicBezTo>
                  <a:pt x="4080196" y="1516225"/>
                  <a:pt x="4105396" y="1476077"/>
                  <a:pt x="4105396" y="1445325"/>
                </a:cubicBezTo>
                <a:cubicBezTo>
                  <a:pt x="4105396" y="1395781"/>
                  <a:pt x="4076353" y="1371009"/>
                  <a:pt x="4018266" y="1371009"/>
                </a:cubicBezTo>
                <a:close/>
                <a:moveTo>
                  <a:pt x="1593065" y="1371009"/>
                </a:moveTo>
                <a:cubicBezTo>
                  <a:pt x="1497394" y="1371009"/>
                  <a:pt x="1387627" y="1425251"/>
                  <a:pt x="1263767" y="1533736"/>
                </a:cubicBezTo>
                <a:cubicBezTo>
                  <a:pt x="1139906" y="1642221"/>
                  <a:pt x="1028858" y="1761384"/>
                  <a:pt x="930624" y="1891224"/>
                </a:cubicBezTo>
                <a:cubicBezTo>
                  <a:pt x="832390" y="2021064"/>
                  <a:pt x="783273" y="2101359"/>
                  <a:pt x="783273" y="2132111"/>
                </a:cubicBezTo>
                <a:cubicBezTo>
                  <a:pt x="783273" y="2159446"/>
                  <a:pt x="795659" y="2182083"/>
                  <a:pt x="820431" y="2200021"/>
                </a:cubicBezTo>
                <a:cubicBezTo>
                  <a:pt x="845203" y="2217960"/>
                  <a:pt x="876382" y="2226929"/>
                  <a:pt x="913967" y="2226929"/>
                </a:cubicBezTo>
                <a:cubicBezTo>
                  <a:pt x="1004513" y="2226929"/>
                  <a:pt x="1113425" y="2182083"/>
                  <a:pt x="1240703" y="2092390"/>
                </a:cubicBezTo>
                <a:cubicBezTo>
                  <a:pt x="1367981" y="2002698"/>
                  <a:pt x="1480309" y="1896776"/>
                  <a:pt x="1577689" y="1774624"/>
                </a:cubicBezTo>
                <a:cubicBezTo>
                  <a:pt x="1675069" y="1652472"/>
                  <a:pt x="1723760" y="1556373"/>
                  <a:pt x="1723760" y="1486327"/>
                </a:cubicBezTo>
                <a:cubicBezTo>
                  <a:pt x="1723760" y="1452159"/>
                  <a:pt x="1711374" y="1424397"/>
                  <a:pt x="1686601" y="1403041"/>
                </a:cubicBezTo>
                <a:cubicBezTo>
                  <a:pt x="1661829" y="1381687"/>
                  <a:pt x="1630651" y="1371009"/>
                  <a:pt x="1593065" y="1371009"/>
                </a:cubicBezTo>
                <a:close/>
                <a:moveTo>
                  <a:pt x="1765655" y="0"/>
                </a:moveTo>
                <a:lnTo>
                  <a:pt x="1962978" y="0"/>
                </a:lnTo>
                <a:lnTo>
                  <a:pt x="348518" y="1806657"/>
                </a:lnTo>
                <a:cubicBezTo>
                  <a:pt x="155466" y="2018501"/>
                  <a:pt x="58940" y="2142362"/>
                  <a:pt x="58940" y="2178239"/>
                </a:cubicBezTo>
                <a:cubicBezTo>
                  <a:pt x="58940" y="2210699"/>
                  <a:pt x="76024" y="2226929"/>
                  <a:pt x="110193" y="2226929"/>
                </a:cubicBezTo>
                <a:cubicBezTo>
                  <a:pt x="169988" y="2226929"/>
                  <a:pt x="238325" y="2201730"/>
                  <a:pt x="315204" y="2151331"/>
                </a:cubicBezTo>
                <a:cubicBezTo>
                  <a:pt x="392083" y="2100933"/>
                  <a:pt x="495869" y="2016793"/>
                  <a:pt x="626564" y="1898911"/>
                </a:cubicBezTo>
                <a:cubicBezTo>
                  <a:pt x="724584" y="1810500"/>
                  <a:pt x="803145" y="1740348"/>
                  <a:pt x="862246" y="1688455"/>
                </a:cubicBezTo>
                <a:lnTo>
                  <a:pt x="863581" y="1687288"/>
                </a:lnTo>
                <a:lnTo>
                  <a:pt x="883556" y="1666653"/>
                </a:lnTo>
                <a:cubicBezTo>
                  <a:pt x="976331" y="1575373"/>
                  <a:pt x="1085130" y="1499461"/>
                  <a:pt x="1209951" y="1438919"/>
                </a:cubicBezTo>
                <a:cubicBezTo>
                  <a:pt x="1352605" y="1369727"/>
                  <a:pt x="1477747" y="1335132"/>
                  <a:pt x="1585377" y="1335132"/>
                </a:cubicBezTo>
                <a:cubicBezTo>
                  <a:pt x="1701550" y="1335132"/>
                  <a:pt x="1759636" y="1388947"/>
                  <a:pt x="1759636" y="1496578"/>
                </a:cubicBezTo>
                <a:cubicBezTo>
                  <a:pt x="1759636" y="1583707"/>
                  <a:pt x="1717780" y="1685359"/>
                  <a:pt x="1634068" y="1801531"/>
                </a:cubicBezTo>
                <a:cubicBezTo>
                  <a:pt x="1651152" y="1808365"/>
                  <a:pt x="1669944" y="1811782"/>
                  <a:pt x="1690445" y="1811782"/>
                </a:cubicBezTo>
                <a:cubicBezTo>
                  <a:pt x="1798076" y="1811782"/>
                  <a:pt x="1901435" y="1751987"/>
                  <a:pt x="2000524" y="1632397"/>
                </a:cubicBezTo>
                <a:lnTo>
                  <a:pt x="2000524" y="1646423"/>
                </a:lnTo>
                <a:lnTo>
                  <a:pt x="2027761" y="1623428"/>
                </a:lnTo>
                <a:cubicBezTo>
                  <a:pt x="2038973" y="1614032"/>
                  <a:pt x="2050771" y="1604209"/>
                  <a:pt x="2063157" y="1593958"/>
                </a:cubicBezTo>
                <a:cubicBezTo>
                  <a:pt x="2112702" y="1552956"/>
                  <a:pt x="2164809" y="1511954"/>
                  <a:pt x="2219478" y="1470951"/>
                </a:cubicBezTo>
                <a:cubicBezTo>
                  <a:pt x="2274148" y="1429949"/>
                  <a:pt x="2325400" y="1397062"/>
                  <a:pt x="2373236" y="1372290"/>
                </a:cubicBezTo>
                <a:cubicBezTo>
                  <a:pt x="2421072" y="1347518"/>
                  <a:pt x="2461220" y="1335132"/>
                  <a:pt x="2493680" y="1335132"/>
                </a:cubicBezTo>
                <a:cubicBezTo>
                  <a:pt x="2519306" y="1335132"/>
                  <a:pt x="2539807" y="1345382"/>
                  <a:pt x="2555183" y="1365884"/>
                </a:cubicBezTo>
                <a:cubicBezTo>
                  <a:pt x="2570559" y="1386385"/>
                  <a:pt x="2578247" y="1414573"/>
                  <a:pt x="2578247" y="1450450"/>
                </a:cubicBezTo>
                <a:cubicBezTo>
                  <a:pt x="2578247" y="1583707"/>
                  <a:pt x="2469762" y="1746008"/>
                  <a:pt x="2252792" y="1937351"/>
                </a:cubicBezTo>
                <a:cubicBezTo>
                  <a:pt x="2122952" y="2048399"/>
                  <a:pt x="2058032" y="2130403"/>
                  <a:pt x="2058032" y="2183364"/>
                </a:cubicBezTo>
                <a:cubicBezTo>
                  <a:pt x="2058032" y="2212407"/>
                  <a:pt x="2083658" y="2226929"/>
                  <a:pt x="2134911" y="2226929"/>
                </a:cubicBezTo>
                <a:cubicBezTo>
                  <a:pt x="2222041" y="2226929"/>
                  <a:pt x="2317285" y="2199167"/>
                  <a:pt x="2420645" y="2143643"/>
                </a:cubicBezTo>
                <a:cubicBezTo>
                  <a:pt x="2524005" y="2088120"/>
                  <a:pt x="2622239" y="2016366"/>
                  <a:pt x="2715348" y="1928382"/>
                </a:cubicBezTo>
                <a:cubicBezTo>
                  <a:pt x="2808457" y="1840398"/>
                  <a:pt x="2882346" y="1756685"/>
                  <a:pt x="2937016" y="1677244"/>
                </a:cubicBezTo>
                <a:cubicBezTo>
                  <a:pt x="2991685" y="1597802"/>
                  <a:pt x="3020729" y="1535872"/>
                  <a:pt x="3024145" y="1491452"/>
                </a:cubicBezTo>
                <a:cubicBezTo>
                  <a:pt x="3029271" y="1387239"/>
                  <a:pt x="3048063" y="1335132"/>
                  <a:pt x="3080523" y="1335132"/>
                </a:cubicBezTo>
                <a:cubicBezTo>
                  <a:pt x="3112983" y="1335132"/>
                  <a:pt x="3129213" y="1357341"/>
                  <a:pt x="3129213" y="1401760"/>
                </a:cubicBezTo>
                <a:cubicBezTo>
                  <a:pt x="3129213" y="1449596"/>
                  <a:pt x="3110421" y="1505547"/>
                  <a:pt x="3072835" y="1569613"/>
                </a:cubicBezTo>
                <a:cubicBezTo>
                  <a:pt x="3035250" y="1633679"/>
                  <a:pt x="2976309" y="1710985"/>
                  <a:pt x="2896014" y="1801531"/>
                </a:cubicBezTo>
                <a:cubicBezTo>
                  <a:pt x="2923348" y="1818616"/>
                  <a:pt x="2953246" y="1827158"/>
                  <a:pt x="2985706" y="1827158"/>
                </a:cubicBezTo>
                <a:cubicBezTo>
                  <a:pt x="3076252" y="1827158"/>
                  <a:pt x="3186446" y="1762238"/>
                  <a:pt x="3316286" y="1632397"/>
                </a:cubicBezTo>
                <a:lnTo>
                  <a:pt x="3316286" y="1633431"/>
                </a:lnTo>
                <a:lnTo>
                  <a:pt x="3331360" y="1619104"/>
                </a:lnTo>
                <a:cubicBezTo>
                  <a:pt x="3425724" y="1533896"/>
                  <a:pt x="3533821" y="1467001"/>
                  <a:pt x="3655653" y="1418417"/>
                </a:cubicBezTo>
                <a:cubicBezTo>
                  <a:pt x="3794890" y="1362894"/>
                  <a:pt x="3908073" y="1335132"/>
                  <a:pt x="3995202" y="1335132"/>
                </a:cubicBezTo>
                <a:cubicBezTo>
                  <a:pt x="4044747" y="1335132"/>
                  <a:pt x="4083613" y="1346664"/>
                  <a:pt x="4111802" y="1369727"/>
                </a:cubicBezTo>
                <a:cubicBezTo>
                  <a:pt x="4139991" y="1392791"/>
                  <a:pt x="4154086" y="1423116"/>
                  <a:pt x="4154086" y="1460701"/>
                </a:cubicBezTo>
                <a:cubicBezTo>
                  <a:pt x="4154086" y="1518787"/>
                  <a:pt x="4122480" y="1572176"/>
                  <a:pt x="4059268" y="1620866"/>
                </a:cubicBezTo>
                <a:cubicBezTo>
                  <a:pt x="3996057" y="1669555"/>
                  <a:pt x="3908073" y="1709704"/>
                  <a:pt x="3795317" y="1741309"/>
                </a:cubicBezTo>
                <a:cubicBezTo>
                  <a:pt x="3682561" y="1772915"/>
                  <a:pt x="3550158" y="1791281"/>
                  <a:pt x="3398108" y="1796406"/>
                </a:cubicBezTo>
                <a:cubicBezTo>
                  <a:pt x="3268268" y="1943331"/>
                  <a:pt x="3203348" y="2055232"/>
                  <a:pt x="3203348" y="2132111"/>
                </a:cubicBezTo>
                <a:cubicBezTo>
                  <a:pt x="3203348" y="2159446"/>
                  <a:pt x="3217443" y="2182083"/>
                  <a:pt x="3245632" y="2200021"/>
                </a:cubicBezTo>
                <a:cubicBezTo>
                  <a:pt x="3273821" y="2217960"/>
                  <a:pt x="3309271" y="2226929"/>
                  <a:pt x="3351981" y="2226929"/>
                </a:cubicBezTo>
                <a:cubicBezTo>
                  <a:pt x="3627037" y="2226929"/>
                  <a:pt x="3962742" y="2028751"/>
                  <a:pt x="4359096" y="1632397"/>
                </a:cubicBezTo>
                <a:lnTo>
                  <a:pt x="4359096" y="1675962"/>
                </a:lnTo>
                <a:cubicBezTo>
                  <a:pt x="4167753" y="1867305"/>
                  <a:pt x="3992640" y="2012948"/>
                  <a:pt x="3833756" y="2112891"/>
                </a:cubicBezTo>
                <a:cubicBezTo>
                  <a:pt x="3674873" y="2212834"/>
                  <a:pt x="3514281" y="2262806"/>
                  <a:pt x="3351981" y="2262806"/>
                </a:cubicBezTo>
                <a:cubicBezTo>
                  <a:pt x="3208474" y="2262806"/>
                  <a:pt x="3136720" y="2180801"/>
                  <a:pt x="3136720" y="2016793"/>
                </a:cubicBezTo>
                <a:cubicBezTo>
                  <a:pt x="3136720" y="1931372"/>
                  <a:pt x="3156907" y="1852457"/>
                  <a:pt x="3197282" y="1780050"/>
                </a:cubicBezTo>
                <a:lnTo>
                  <a:pt x="3202020" y="1772464"/>
                </a:lnTo>
                <a:lnTo>
                  <a:pt x="3182348" y="1786836"/>
                </a:lnTo>
                <a:cubicBezTo>
                  <a:pt x="3112543" y="1834218"/>
                  <a:pt x="3050412" y="1857909"/>
                  <a:pt x="2995956" y="1857909"/>
                </a:cubicBezTo>
                <a:cubicBezTo>
                  <a:pt x="2954954" y="1857909"/>
                  <a:pt x="2914806" y="1847659"/>
                  <a:pt x="2875512" y="1827158"/>
                </a:cubicBezTo>
                <a:cubicBezTo>
                  <a:pt x="2743964" y="1962123"/>
                  <a:pt x="2617968" y="2068473"/>
                  <a:pt x="2497524" y="2146206"/>
                </a:cubicBezTo>
                <a:cubicBezTo>
                  <a:pt x="2377080" y="2223939"/>
                  <a:pt x="2247667" y="2262806"/>
                  <a:pt x="2109285" y="2262806"/>
                </a:cubicBezTo>
                <a:cubicBezTo>
                  <a:pt x="2075116" y="2262806"/>
                  <a:pt x="2045646" y="2250420"/>
                  <a:pt x="2020874" y="2225647"/>
                </a:cubicBezTo>
                <a:cubicBezTo>
                  <a:pt x="1996102" y="2200875"/>
                  <a:pt x="1983716" y="2169696"/>
                  <a:pt x="1983716" y="2132111"/>
                </a:cubicBezTo>
                <a:cubicBezTo>
                  <a:pt x="1983716" y="2055232"/>
                  <a:pt x="2010623" y="1978781"/>
                  <a:pt x="2064439" y="1902756"/>
                </a:cubicBezTo>
                <a:cubicBezTo>
                  <a:pt x="2118254" y="1826731"/>
                  <a:pt x="2208373" y="1740028"/>
                  <a:pt x="2334796" y="1642648"/>
                </a:cubicBezTo>
                <a:cubicBezTo>
                  <a:pt x="2471471" y="1543560"/>
                  <a:pt x="2539807" y="1464972"/>
                  <a:pt x="2539807" y="1406886"/>
                </a:cubicBezTo>
                <a:cubicBezTo>
                  <a:pt x="2539807" y="1382968"/>
                  <a:pt x="2522723" y="1371009"/>
                  <a:pt x="2488554" y="1371009"/>
                </a:cubicBezTo>
                <a:cubicBezTo>
                  <a:pt x="2439010" y="1371009"/>
                  <a:pt x="2383060" y="1393218"/>
                  <a:pt x="2320702" y="1437637"/>
                </a:cubicBezTo>
                <a:cubicBezTo>
                  <a:pt x="2258345" y="1482056"/>
                  <a:pt x="2132348" y="1581999"/>
                  <a:pt x="1942713" y="1737465"/>
                </a:cubicBezTo>
                <a:lnTo>
                  <a:pt x="1942713" y="1736151"/>
                </a:lnTo>
                <a:lnTo>
                  <a:pt x="1926688" y="1751080"/>
                </a:lnTo>
                <a:cubicBezTo>
                  <a:pt x="1850770" y="1815465"/>
                  <a:pt x="1768606" y="1847659"/>
                  <a:pt x="1680195" y="1847659"/>
                </a:cubicBezTo>
                <a:cubicBezTo>
                  <a:pt x="1668236" y="1845950"/>
                  <a:pt x="1656277" y="1844242"/>
                  <a:pt x="1644318" y="1842534"/>
                </a:cubicBezTo>
                <a:cubicBezTo>
                  <a:pt x="1632359" y="1840825"/>
                  <a:pt x="1618691" y="1839117"/>
                  <a:pt x="1603316" y="1837408"/>
                </a:cubicBezTo>
                <a:cubicBezTo>
                  <a:pt x="1329968" y="2121007"/>
                  <a:pt x="1093352" y="2262806"/>
                  <a:pt x="893466" y="2262806"/>
                </a:cubicBezTo>
                <a:cubicBezTo>
                  <a:pt x="855881" y="2262806"/>
                  <a:pt x="821285" y="2252982"/>
                  <a:pt x="789679" y="2233335"/>
                </a:cubicBezTo>
                <a:cubicBezTo>
                  <a:pt x="758073" y="2213689"/>
                  <a:pt x="734155" y="2187635"/>
                  <a:pt x="717926" y="2155175"/>
                </a:cubicBezTo>
                <a:cubicBezTo>
                  <a:pt x="701695" y="2122715"/>
                  <a:pt x="693580" y="2085130"/>
                  <a:pt x="693580" y="2042419"/>
                </a:cubicBezTo>
                <a:cubicBezTo>
                  <a:pt x="693580" y="1985187"/>
                  <a:pt x="706180" y="1928595"/>
                  <a:pt x="731379" y="1872645"/>
                </a:cubicBezTo>
                <a:lnTo>
                  <a:pt x="749605" y="1836777"/>
                </a:lnTo>
                <a:lnTo>
                  <a:pt x="679778" y="1899432"/>
                </a:lnTo>
                <a:cubicBezTo>
                  <a:pt x="563792" y="2002872"/>
                  <a:pt x="472165" y="2081286"/>
                  <a:pt x="404896" y="2134674"/>
                </a:cubicBezTo>
                <a:cubicBezTo>
                  <a:pt x="297265" y="2220095"/>
                  <a:pt x="199031" y="2262806"/>
                  <a:pt x="110193" y="2262806"/>
                </a:cubicBezTo>
                <a:cubicBezTo>
                  <a:pt x="79441" y="2262806"/>
                  <a:pt x="53388" y="2251274"/>
                  <a:pt x="32032" y="2228210"/>
                </a:cubicBezTo>
                <a:cubicBezTo>
                  <a:pt x="10677" y="2205146"/>
                  <a:pt x="0" y="2178239"/>
                  <a:pt x="0" y="2147487"/>
                </a:cubicBezTo>
                <a:cubicBezTo>
                  <a:pt x="0" y="2060357"/>
                  <a:pt x="42710" y="1958706"/>
                  <a:pt x="128131" y="1842534"/>
                </a:cubicBezTo>
                <a:cubicBezTo>
                  <a:pt x="213552" y="1726361"/>
                  <a:pt x="328871" y="1590541"/>
                  <a:pt x="474087" y="1435074"/>
                </a:cubicBezTo>
                <a:cubicBezTo>
                  <a:pt x="484337" y="1421407"/>
                  <a:pt x="515089" y="1385103"/>
                  <a:pt x="566342" y="1326162"/>
                </a:cubicBezTo>
                <a:cubicBezTo>
                  <a:pt x="617594" y="1267222"/>
                  <a:pt x="667139" y="1208709"/>
                  <a:pt x="714975" y="1150622"/>
                </a:cubicBezTo>
                <a:cubicBezTo>
                  <a:pt x="597093" y="1239460"/>
                  <a:pt x="369873" y="1433366"/>
                  <a:pt x="33314" y="1732340"/>
                </a:cubicBezTo>
                <a:lnTo>
                  <a:pt x="33314" y="1691338"/>
                </a:lnTo>
                <a:lnTo>
                  <a:pt x="761102" y="1060930"/>
                </a:lnTo>
                <a:cubicBezTo>
                  <a:pt x="849940" y="985760"/>
                  <a:pt x="1142080" y="678244"/>
                  <a:pt x="1637523" y="138382"/>
                </a:cubicBezTo>
                <a:close/>
              </a:path>
            </a:pathLst>
          </a:custGeom>
          <a:solidFill>
            <a:srgbClr val="E5CFB9">
              <a:alpha val="48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41300" dirty="0">
              <a:solidFill>
                <a:srgbClr val="E5CFB9">
                  <a:alpha val="42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85CDA1E-1A69-46C4-8FB5-57B1C4437FE4}"/>
              </a:ext>
            </a:extLst>
          </p:cNvPr>
          <p:cNvSpPr txBox="1"/>
          <p:nvPr/>
        </p:nvSpPr>
        <p:spPr>
          <a:xfrm>
            <a:off x="827830" y="1511300"/>
            <a:ext cx="6077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spc="-300" dirty="0">
                <a:solidFill>
                  <a:srgbClr val="8E0001"/>
                </a:solidFill>
                <a:cs typeface="+mn-ea"/>
                <a:sym typeface="+mn-lt"/>
              </a:rPr>
              <a:t>OUR STORY</a:t>
            </a:r>
            <a:endParaRPr lang="zh-CN" altLang="en-US" sz="8000" spc="-300" dirty="0">
              <a:solidFill>
                <a:srgbClr val="8E000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2CAB2C9-17AB-4A89-9550-C2BB9072518C}"/>
              </a:ext>
            </a:extLst>
          </p:cNvPr>
          <p:cNvSpPr txBox="1"/>
          <p:nvPr/>
        </p:nvSpPr>
        <p:spPr>
          <a:xfrm>
            <a:off x="827830" y="2838629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恋爱</a:t>
            </a:r>
            <a:r>
              <a:rPr lang="zh-CN" altLang="en-US" sz="8000" dirty="0">
                <a:solidFill>
                  <a:srgbClr val="8E0001"/>
                </a:solidFill>
                <a:cs typeface="+mn-ea"/>
                <a:sym typeface="+mn-lt"/>
              </a:rPr>
              <a:t>相册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43C6C8B-4574-4E8C-8906-76321004F6CB}"/>
              </a:ext>
            </a:extLst>
          </p:cNvPr>
          <p:cNvSpPr/>
          <p:nvPr/>
        </p:nvSpPr>
        <p:spPr>
          <a:xfrm>
            <a:off x="673163" y="6008941"/>
            <a:ext cx="350776" cy="382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31778299-5C5C-481B-BF03-E2ACB5D932B6}"/>
              </a:ext>
            </a:extLst>
          </p:cNvPr>
          <p:cNvSpPr/>
          <p:nvPr/>
        </p:nvSpPr>
        <p:spPr>
          <a:xfrm rot="5400000">
            <a:off x="941387" y="6127083"/>
            <a:ext cx="180975" cy="1460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873C0E6-6C88-482C-8635-4C6B6CF3F984}"/>
              </a:ext>
            </a:extLst>
          </p:cNvPr>
          <p:cNvSpPr txBox="1"/>
          <p:nvPr/>
        </p:nvSpPr>
        <p:spPr>
          <a:xfrm>
            <a:off x="1104900" y="6073150"/>
            <a:ext cx="1407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8E0001"/>
                </a:solidFill>
                <a:cs typeface="+mn-ea"/>
                <a:sym typeface="+mn-lt"/>
              </a:rPr>
              <a:t>OUR LOVE STORY</a:t>
            </a:r>
            <a:endParaRPr lang="zh-CN" altLang="en-US" sz="1050" dirty="0">
              <a:solidFill>
                <a:srgbClr val="8E000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9521DD55-7170-4F82-91F6-37E73E66F44F}"/>
              </a:ext>
            </a:extLst>
          </p:cNvPr>
          <p:cNvCxnSpPr/>
          <p:nvPr/>
        </p:nvCxnSpPr>
        <p:spPr>
          <a:xfrm>
            <a:off x="1031874" y="4328886"/>
            <a:ext cx="2042922" cy="0"/>
          </a:xfrm>
          <a:prstGeom prst="line">
            <a:avLst/>
          </a:prstGeom>
          <a:ln w="12700">
            <a:solidFill>
              <a:srgbClr val="8E000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十字形 6">
            <a:extLst>
              <a:ext uri="{FF2B5EF4-FFF2-40B4-BE49-F238E27FC236}">
                <a16:creationId xmlns:a16="http://schemas.microsoft.com/office/drawing/2014/main" xmlns="" id="{3B300506-3FBC-4A71-95B9-FEF76A7F6A54}"/>
              </a:ext>
            </a:extLst>
          </p:cNvPr>
          <p:cNvSpPr/>
          <p:nvPr/>
        </p:nvSpPr>
        <p:spPr>
          <a:xfrm>
            <a:off x="5116183" y="2933694"/>
            <a:ext cx="255200" cy="255169"/>
          </a:xfrm>
          <a:prstGeom prst="plus">
            <a:avLst>
              <a:gd name="adj" fmla="val 38331"/>
            </a:avLst>
          </a:prstGeom>
          <a:solidFill>
            <a:srgbClr val="5F4A2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35C58FA-680C-4224-947F-84FEABA25493}"/>
              </a:ext>
            </a:extLst>
          </p:cNvPr>
          <p:cNvSpPr txBox="1"/>
          <p:nvPr/>
        </p:nvSpPr>
        <p:spPr>
          <a:xfrm>
            <a:off x="952499" y="4500158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往后余生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便与你三餐四季</a:t>
            </a:r>
            <a:endParaRPr lang="zh-CN" altLang="en-US" sz="1400" dirty="0">
              <a:solidFill>
                <a:srgbClr val="8E000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B2A3EC9-5787-4846-936D-A7FB3621CAAC}"/>
              </a:ext>
            </a:extLst>
          </p:cNvPr>
          <p:cNvSpPr txBox="1"/>
          <p:nvPr/>
        </p:nvSpPr>
        <p:spPr>
          <a:xfrm>
            <a:off x="952498" y="4885640"/>
            <a:ext cx="4574095" cy="107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Valentine's Day confession album an electronic album recording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love life Valentine's Day confession album an electronic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album recording love life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8E6D0F7-1D8C-44E1-99AF-1A954EB20BFC}"/>
              </a:ext>
            </a:extLst>
          </p:cNvPr>
          <p:cNvSpPr/>
          <p:nvPr/>
        </p:nvSpPr>
        <p:spPr>
          <a:xfrm>
            <a:off x="5639676" y="5670746"/>
            <a:ext cx="499142" cy="382334"/>
          </a:xfrm>
          <a:prstGeom prst="rect">
            <a:avLst/>
          </a:prstGeom>
          <a:noFill/>
          <a:ln w="44450">
            <a:solidFill>
              <a:srgbClr val="5F4A2D">
                <a:alpha val="1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30364FB-1EBB-416D-88FB-26C5C2D15534}"/>
              </a:ext>
            </a:extLst>
          </p:cNvPr>
          <p:cNvSpPr/>
          <p:nvPr/>
        </p:nvSpPr>
        <p:spPr>
          <a:xfrm>
            <a:off x="5838825" y="5346700"/>
            <a:ext cx="1489075" cy="540657"/>
          </a:xfrm>
          <a:prstGeom prst="rect">
            <a:avLst/>
          </a:prstGeom>
          <a:solidFill>
            <a:srgbClr val="E5C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60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23" grpId="0"/>
      <p:bldP spid="11" grpId="0" animBg="1"/>
      <p:bldP spid="3" grpId="0" animBg="1"/>
      <p:bldP spid="13" grpId="0"/>
      <p:bldP spid="7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4705" y="2772785"/>
            <a:ext cx="3267740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最浪漫的故事没有结局，最幸福的爱情没有言语，只有彼此心灵的契合。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5131FD1-D9CE-234E-AE3F-02AD85D8A266}"/>
              </a:ext>
            </a:extLst>
          </p:cNvPr>
          <p:cNvSpPr/>
          <p:nvPr/>
        </p:nvSpPr>
        <p:spPr>
          <a:xfrm>
            <a:off x="854132" y="2035157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60CBF01-AA1B-1C40-8566-469B7AEB2D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76" y="1542975"/>
            <a:ext cx="2407924" cy="14460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C772AB7-81E8-7048-AC41-A49E09B02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418" y="1244801"/>
            <a:ext cx="7506582" cy="499961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3A9FE72-5084-7141-98FF-43BB607BD809}"/>
              </a:ext>
            </a:extLst>
          </p:cNvPr>
          <p:cNvSpPr/>
          <p:nvPr/>
        </p:nvSpPr>
        <p:spPr>
          <a:xfrm>
            <a:off x="734705" y="4820246"/>
            <a:ext cx="3267740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最浪漫的故事没有结局，最幸福的爱情没有言语，只有彼此心灵的契合。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8535EE1-0C85-724B-AFD7-7F243E01DD71}"/>
              </a:ext>
            </a:extLst>
          </p:cNvPr>
          <p:cNvSpPr/>
          <p:nvPr/>
        </p:nvSpPr>
        <p:spPr>
          <a:xfrm>
            <a:off x="854132" y="4082618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D78C860-35EE-7347-BCF6-C1D3D0A9B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576" y="3590436"/>
            <a:ext cx="2407924" cy="144602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8517DFE-DC6B-5749-ABC3-1392BED3FA24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9263E05-2F6E-B94E-8411-541719F695E3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xmlns="" id="{A3673BCD-A1E0-974D-9870-17CD5275A901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DB6C5C35-F6EC-958E-6F4F-84EE9F51F24B}"/>
              </a:ext>
            </a:extLst>
          </p:cNvPr>
          <p:cNvSpPr txBox="1"/>
          <p:nvPr/>
        </p:nvSpPr>
        <p:spPr>
          <a:xfrm>
            <a:off x="369190" y="660579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587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  <p:bldP spid="15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093FF43-474E-1449-B2C4-3E2F64754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679" y="2520629"/>
            <a:ext cx="5307492" cy="26110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52813" y="3313733"/>
            <a:ext cx="3597224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”我爱你“三个字，讲出来只要三秒钟，解释要三小时，证明却要一辈子。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E7A4B19-ABBA-D444-99D3-A4EA7FDAC7B6}"/>
              </a:ext>
            </a:extLst>
          </p:cNvPr>
          <p:cNvSpPr/>
          <p:nvPr/>
        </p:nvSpPr>
        <p:spPr>
          <a:xfrm>
            <a:off x="7521986" y="4022132"/>
            <a:ext cx="3597224" cy="5915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爱是长在我们心里的藤蔓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B0175EF-F4E6-2847-AFA7-39C52906A915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DF27B3A-E1E6-6846-919C-4E7F3A5D0DD8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782EB185-B91D-6441-B22D-0110EE2AB288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7">
            <a:extLst>
              <a:ext uri="{FF2B5EF4-FFF2-40B4-BE49-F238E27FC236}">
                <a16:creationId xmlns:a16="http://schemas.microsoft.com/office/drawing/2014/main" xmlns="" id="{4FAA19F5-7498-344A-92E1-38B25BAFEEDA}"/>
              </a:ext>
            </a:extLst>
          </p:cNvPr>
          <p:cNvSpPr/>
          <p:nvPr/>
        </p:nvSpPr>
        <p:spPr>
          <a:xfrm>
            <a:off x="3481279" y="1614125"/>
            <a:ext cx="2614721" cy="1783025"/>
          </a:xfrm>
          <a:custGeom>
            <a:avLst/>
            <a:gdLst>
              <a:gd name="connsiteX0" fmla="*/ 0 w 3150545"/>
              <a:gd name="connsiteY0" fmla="*/ 1 h 1783025"/>
              <a:gd name="connsiteX1" fmla="*/ 1533401 w 3150545"/>
              <a:gd name="connsiteY1" fmla="*/ 1 h 1783025"/>
              <a:gd name="connsiteX2" fmla="*/ 1533401 w 3150545"/>
              <a:gd name="connsiteY2" fmla="*/ 1783025 h 1783025"/>
              <a:gd name="connsiteX3" fmla="*/ 0 w 3150545"/>
              <a:gd name="connsiteY3" fmla="*/ 1783025 h 1783025"/>
              <a:gd name="connsiteX4" fmla="*/ 1617144 w 3150545"/>
              <a:gd name="connsiteY4" fmla="*/ 0 h 1783025"/>
              <a:gd name="connsiteX5" fmla="*/ 3150545 w 3150545"/>
              <a:gd name="connsiteY5" fmla="*/ 0 h 1783025"/>
              <a:gd name="connsiteX6" fmla="*/ 3150545 w 3150545"/>
              <a:gd name="connsiteY6" fmla="*/ 1783025 h 1783025"/>
              <a:gd name="connsiteX7" fmla="*/ 1617144 w 3150545"/>
              <a:gd name="connsiteY7" fmla="*/ 1783025 h 178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0545" h="1783025">
                <a:moveTo>
                  <a:pt x="0" y="1"/>
                </a:moveTo>
                <a:lnTo>
                  <a:pt x="1533401" y="1"/>
                </a:lnTo>
                <a:lnTo>
                  <a:pt x="1533401" y="1783025"/>
                </a:lnTo>
                <a:lnTo>
                  <a:pt x="0" y="1783025"/>
                </a:lnTo>
                <a:close/>
                <a:moveTo>
                  <a:pt x="1617144" y="0"/>
                </a:moveTo>
                <a:lnTo>
                  <a:pt x="3150545" y="0"/>
                </a:lnTo>
                <a:lnTo>
                  <a:pt x="3150545" y="1783025"/>
                </a:lnTo>
                <a:lnTo>
                  <a:pt x="1617144" y="1783025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" name="ísľïḓê">
            <a:extLst>
              <a:ext uri="{FF2B5EF4-FFF2-40B4-BE49-F238E27FC236}">
                <a16:creationId xmlns:a16="http://schemas.microsoft.com/office/drawing/2014/main" xmlns="" id="{9175817F-424C-9A4F-8F35-38E0FC782AD2}"/>
              </a:ext>
            </a:extLst>
          </p:cNvPr>
          <p:cNvSpPr/>
          <p:nvPr/>
        </p:nvSpPr>
        <p:spPr>
          <a:xfrm>
            <a:off x="3481279" y="3547962"/>
            <a:ext cx="2614721" cy="186081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îṩḷïdè">
            <a:extLst>
              <a:ext uri="{FF2B5EF4-FFF2-40B4-BE49-F238E27FC236}">
                <a16:creationId xmlns:a16="http://schemas.microsoft.com/office/drawing/2014/main" xmlns="" id="{5AE52C28-87F3-7A4B-B345-1B5F405E73F0}"/>
              </a:ext>
            </a:extLst>
          </p:cNvPr>
          <p:cNvSpPr/>
          <p:nvPr/>
        </p:nvSpPr>
        <p:spPr>
          <a:xfrm>
            <a:off x="0" y="1614125"/>
            <a:ext cx="3397535" cy="379464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1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DFFA23-10DD-AA4E-BDC5-17C2780FA3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045" y="2232478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6873" y="3349487"/>
            <a:ext cx="3735572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宇宙与你相撞，满天星月抖落三分，你怀里的温柔抖落三分，银河由此诞生。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E82ADC5-58BA-6547-83D7-B05B3D8FC169}"/>
              </a:ext>
            </a:extLst>
          </p:cNvPr>
          <p:cNvSpPr/>
          <p:nvPr/>
        </p:nvSpPr>
        <p:spPr>
          <a:xfrm>
            <a:off x="2019353" y="2786813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F0C59E1-2414-7543-A952-B0F1CE9A7B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4460" y="1999773"/>
            <a:ext cx="1574080" cy="15740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5553306-BC66-9140-97E5-5257C3ADDB4B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FDE2934-5AC6-9940-B938-7C315BB464E5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1E586D41-A4A2-6F42-BB6D-2B0780ECDA48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3C1F69F-B619-E346-8927-6630755D73FA}"/>
              </a:ext>
            </a:extLst>
          </p:cNvPr>
          <p:cNvSpPr/>
          <p:nvPr/>
        </p:nvSpPr>
        <p:spPr>
          <a:xfrm>
            <a:off x="6096000" y="1499320"/>
            <a:ext cx="4889500" cy="33655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25425">
            <a:solidFill>
              <a:schemeClr val="bg1"/>
            </a:solidFill>
          </a:ln>
          <a:effectLst>
            <a:outerShdw blurRad="3556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3">
            <a:extLst>
              <a:ext uri="{FF2B5EF4-FFF2-40B4-BE49-F238E27FC236}">
                <a16:creationId xmlns:a16="http://schemas.microsoft.com/office/drawing/2014/main" xmlns="" id="{C15AAFC0-E725-2641-93BD-09B8BA855E70}"/>
              </a:ext>
            </a:extLst>
          </p:cNvPr>
          <p:cNvSpPr txBox="1"/>
          <p:nvPr/>
        </p:nvSpPr>
        <p:spPr>
          <a:xfrm>
            <a:off x="7142551" y="4892529"/>
            <a:ext cx="3571831" cy="11079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dist"/>
            <a:r>
              <a:rPr lang="en-US" altLang="zh-CN" sz="6600" b="1" i="1" dirty="0">
                <a:solidFill>
                  <a:srgbClr val="E05F6C"/>
                </a:solidFill>
                <a:latin typeface="+mn-lt"/>
                <a:ea typeface="+mn-ea"/>
                <a:cs typeface="+mn-ea"/>
                <a:sym typeface="+mn-lt"/>
              </a:rPr>
              <a:t>LOVE</a:t>
            </a:r>
            <a:endParaRPr lang="zh-CN" altLang="en-US" sz="6600" b="1" i="1" dirty="0">
              <a:solidFill>
                <a:srgbClr val="E05F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8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CDF3DD56-FAAE-944C-A81F-861B00A0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04695" y="1621834"/>
            <a:ext cx="8544569" cy="41953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85646" y="3223542"/>
            <a:ext cx="3732319" cy="135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画个同心圆，浓浓的爱意满心间；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结对连环圈，淡淡的相思溢心边；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戏双比翼鸳，深深的爱意扣心弦；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采朵并蒂莲，悠悠的相思荡心田。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73007F3-045F-1344-B1EB-B33597D97331}"/>
              </a:ext>
            </a:extLst>
          </p:cNvPr>
          <p:cNvSpPr/>
          <p:nvPr/>
        </p:nvSpPr>
        <p:spPr>
          <a:xfrm>
            <a:off x="8127418" y="2711960"/>
            <a:ext cx="141577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缘定三生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228A4F1-2A1B-1C43-B1F2-0B3A89737D25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6D20561-17B5-7C4D-9803-D9A793F17285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A771E545-2ACD-CC45-BC2B-C1F0A03999FF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5EE81E0-669B-704C-9E9D-17981A080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35" y="1146903"/>
            <a:ext cx="5392780" cy="4564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20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7C75643-1FE1-024F-B0EC-9D8601AD6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339" y="1685734"/>
            <a:ext cx="9429321" cy="500261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7CD5532-9A76-954A-A914-788B82CD6AC5}"/>
              </a:ext>
            </a:extLst>
          </p:cNvPr>
          <p:cNvSpPr/>
          <p:nvPr/>
        </p:nvSpPr>
        <p:spPr>
          <a:xfrm>
            <a:off x="6355626" y="496643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文本标题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3829BD9-7E25-8642-A972-4EE4397AD1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930" y="1965100"/>
            <a:ext cx="4067360" cy="249570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E840FE9-975A-F846-B018-B79B67983E1B}"/>
              </a:ext>
            </a:extLst>
          </p:cNvPr>
          <p:cNvSpPr/>
          <p:nvPr/>
        </p:nvSpPr>
        <p:spPr>
          <a:xfrm>
            <a:off x="6398476" y="3429241"/>
            <a:ext cx="2745844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真诚的爱情，并不等于娓娓动听的甜言蜜语，慷慨陈词的海誓山盟，如胶似漆的接吻拥抱。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BEDB989-CF74-C24B-B485-40CA9896274A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55991FF-AA45-6E44-880E-231B0B68D89B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6DEBE068-1673-CD43-B61C-E75FF1F941EA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33960" y="5591955"/>
            <a:ext cx="2959107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要是爱情不允许彼此之间有所差异，那么为什么世界上到处都有差异呢？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D5D3F64-897A-B44C-96EE-76062FBC6560}"/>
              </a:ext>
            </a:extLst>
          </p:cNvPr>
          <p:cNvSpPr/>
          <p:nvPr/>
        </p:nvSpPr>
        <p:spPr>
          <a:xfrm>
            <a:off x="6133960" y="5130290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9DD0560-9352-E84E-B8E3-08396F5A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224" y="4464479"/>
            <a:ext cx="4848449" cy="2551250"/>
          </a:xfrm>
          <a:prstGeom prst="rect">
            <a:avLst/>
          </a:prstGeom>
        </p:spPr>
      </p:pic>
      <p:sp>
        <p:nvSpPr>
          <p:cNvPr id="14" name="ïŝľîḓe">
            <a:extLst>
              <a:ext uri="{FF2B5EF4-FFF2-40B4-BE49-F238E27FC236}">
                <a16:creationId xmlns:a16="http://schemas.microsoft.com/office/drawing/2014/main" xmlns="" id="{79B6D370-6208-1345-981A-7D0EFED6C1D5}"/>
              </a:ext>
            </a:extLst>
          </p:cNvPr>
          <p:cNvSpPr/>
          <p:nvPr/>
        </p:nvSpPr>
        <p:spPr>
          <a:xfrm>
            <a:off x="-9742" y="-19878"/>
            <a:ext cx="4901395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rgbClr val="6E6E6E"/>
              </a:solidFill>
              <a:cs typeface="+mn-ea"/>
              <a:sym typeface="+mn-lt"/>
            </a:endParaRPr>
          </a:p>
        </p:txBody>
      </p:sp>
      <p:sp>
        <p:nvSpPr>
          <p:cNvPr id="15" name="ïŝḷïďê">
            <a:extLst>
              <a:ext uri="{FF2B5EF4-FFF2-40B4-BE49-F238E27FC236}">
                <a16:creationId xmlns:a16="http://schemas.microsoft.com/office/drawing/2014/main" xmlns="" id="{DF1F2D57-4041-3844-89DD-B04152B5912D}"/>
              </a:ext>
            </a:extLst>
          </p:cNvPr>
          <p:cNvSpPr/>
          <p:nvPr/>
        </p:nvSpPr>
        <p:spPr>
          <a:xfrm>
            <a:off x="5095224" y="1414573"/>
            <a:ext cx="4848447" cy="304990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rgbClr val="6E6E6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0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ïŝḷïďê">
            <a:extLst>
              <a:ext uri="{FF2B5EF4-FFF2-40B4-BE49-F238E27FC236}">
                <a16:creationId xmlns:a16="http://schemas.microsoft.com/office/drawing/2014/main" xmlns="" id="{B01A5A77-BC96-8B47-AE7D-E9B88C79E901}"/>
              </a:ext>
            </a:extLst>
          </p:cNvPr>
          <p:cNvSpPr/>
          <p:nvPr/>
        </p:nvSpPr>
        <p:spPr>
          <a:xfrm>
            <a:off x="4834187" y="1394695"/>
            <a:ext cx="7357813" cy="462841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rgbClr val="6E6E6E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6293" y="3429000"/>
            <a:ext cx="3926958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你的眼睛真漂亮，里面有春夏秋冬，花鸟鱼虫和万千星光，可是我的眼睛更漂亮，因为里面有你。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64466A1-AD37-124F-A868-590CDCDB9522}"/>
              </a:ext>
            </a:extLst>
          </p:cNvPr>
          <p:cNvSpPr/>
          <p:nvPr/>
        </p:nvSpPr>
        <p:spPr>
          <a:xfrm>
            <a:off x="613479" y="2810708"/>
            <a:ext cx="2339102" cy="58105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AE669E7-1328-5B45-9A2A-459178DD39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814" y="2023668"/>
            <a:ext cx="1574080" cy="15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延迟 12">
            <a:extLst>
              <a:ext uri="{FF2B5EF4-FFF2-40B4-BE49-F238E27FC236}">
                <a16:creationId xmlns:a16="http://schemas.microsoft.com/office/drawing/2014/main" xmlns="" id="{8042AA1C-AD71-A64C-800F-9726FE342749}"/>
              </a:ext>
            </a:extLst>
          </p:cNvPr>
          <p:cNvSpPr/>
          <p:nvPr/>
        </p:nvSpPr>
        <p:spPr>
          <a:xfrm>
            <a:off x="7712774" y="2531259"/>
            <a:ext cx="3816617" cy="3478696"/>
          </a:xfrm>
          <a:prstGeom prst="flowChartDelay">
            <a:avLst/>
          </a:prstGeom>
          <a:solidFill>
            <a:srgbClr val="E05F6C">
              <a:alpha val="148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36149" y="4217327"/>
            <a:ext cx="2054409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你是我黎明到黄昏，触手可及的想念。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9437DC1-C759-C04B-A8B2-F78B12C21A07}"/>
              </a:ext>
            </a:extLst>
          </p:cNvPr>
          <p:cNvSpPr/>
          <p:nvPr/>
        </p:nvSpPr>
        <p:spPr>
          <a:xfrm>
            <a:off x="8379809" y="3554990"/>
            <a:ext cx="2339102" cy="58105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92272AD-78AB-1E4E-881C-989F0879C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177" y="938572"/>
            <a:ext cx="6528390" cy="565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1A2FA92-AD6A-2A4F-89DA-EE0F9E244C76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6374711-3F86-F44E-885E-4BA8F2854D1F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03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F3934515-DBC5-0547-A4C9-03639728A568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9036DCB-88B3-AC4F-9495-5590467B13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643" y="3994065"/>
            <a:ext cx="5369524" cy="36844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80085" y="5111170"/>
            <a:ext cx="2823796" cy="79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总有一片晚霞会经过你头上，总有一个人在等着爱你一场。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9F3E011-CCE6-BB4C-AA15-A17B907DA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472" y="1348612"/>
            <a:ext cx="6928439" cy="50125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A7B1F05-ADDF-DA48-BC2C-621F8018EA36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A98C2A1-D2F6-AC4D-A9E6-FF8C47B1E2DA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03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4F9EB2FE-F4F6-A749-AA3C-17F0C960296A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ŝḷïďê">
            <a:extLst>
              <a:ext uri="{FF2B5EF4-FFF2-40B4-BE49-F238E27FC236}">
                <a16:creationId xmlns:a16="http://schemas.microsoft.com/office/drawing/2014/main" xmlns="" id="{1C39A7D2-E795-3941-AE60-2713D49C17BF}"/>
              </a:ext>
            </a:extLst>
          </p:cNvPr>
          <p:cNvSpPr/>
          <p:nvPr/>
        </p:nvSpPr>
        <p:spPr>
          <a:xfrm>
            <a:off x="-16383" y="1348612"/>
            <a:ext cx="4990856" cy="313948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rgbClr val="6E6E6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1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6E06489-2364-C44E-909B-F5744F5D9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507" y="1457803"/>
            <a:ext cx="7421207" cy="49469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373EC09-4D83-284A-BB79-94998A84F83B}"/>
              </a:ext>
            </a:extLst>
          </p:cNvPr>
          <p:cNvSpPr/>
          <p:nvPr/>
        </p:nvSpPr>
        <p:spPr>
          <a:xfrm>
            <a:off x="1144793" y="2445026"/>
            <a:ext cx="4094922" cy="2663687"/>
          </a:xfrm>
          <a:prstGeom prst="rect">
            <a:avLst/>
          </a:prstGeom>
          <a:solidFill>
            <a:srgbClr val="E05F6C">
              <a:alpha val="5614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5368" y="3429000"/>
            <a:ext cx="3048000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你眸海温涟，藏山高水远，我的人间；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你眉目若远，看风舒云倦，一眼万年；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你青丝耀眼，梦烟火迷离，世间留恋。</a:t>
            </a:r>
          </a:p>
        </p:txBody>
      </p:sp>
      <p:sp>
        <p:nvSpPr>
          <p:cNvPr id="3" name="矩形 2"/>
          <p:cNvSpPr/>
          <p:nvPr/>
        </p:nvSpPr>
        <p:spPr>
          <a:xfrm>
            <a:off x="1595368" y="290798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生命如花，爱情是蜜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4AECEB6-B4F5-8541-BDD6-0D4D6A5642CB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EE18DE5-9432-6947-8A4B-2402A3D30832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03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64AB1B79-F8B9-2E44-8622-2A237BA9A31E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07502" y="2822025"/>
            <a:ext cx="5527365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一生至少该有一次，为了某个人而忘了自己，不求有结果，不求同行，不求曾经拥有，甚至不求你爱我，只求在我最美的年华里，碰到你。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F778BD6-F54F-AF4E-8B13-6C69E29D0410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06A4B43-FF54-D54B-8607-8328D0023945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FE7FE3FC-2A05-3645-863B-D4F6D2CF12DA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E95472F-30FF-6040-81DF-6F9950017C5E}"/>
              </a:ext>
            </a:extLst>
          </p:cNvPr>
          <p:cNvSpPr/>
          <p:nvPr/>
        </p:nvSpPr>
        <p:spPr>
          <a:xfrm>
            <a:off x="5107502" y="2107991"/>
            <a:ext cx="2339102" cy="58105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E323E15-12DD-4945-98D3-EC81BF8730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765" y="1602287"/>
            <a:ext cx="3463984" cy="47560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ïšlíḍê">
            <a:extLst>
              <a:ext uri="{FF2B5EF4-FFF2-40B4-BE49-F238E27FC236}">
                <a16:creationId xmlns:a16="http://schemas.microsoft.com/office/drawing/2014/main" xmlns="" id="{1FE03D95-0904-7C4E-8446-76F45E473341}"/>
              </a:ext>
            </a:extLst>
          </p:cNvPr>
          <p:cNvSpPr/>
          <p:nvPr/>
        </p:nvSpPr>
        <p:spPr>
          <a:xfrm>
            <a:off x="4722749" y="4192268"/>
            <a:ext cx="6269930" cy="216603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24940" y="499699"/>
            <a:ext cx="2050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6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9EABFAE-A225-B54D-9FB5-BC4A75BC18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85" y="2573080"/>
            <a:ext cx="4742769" cy="20681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74372" y="3494142"/>
            <a:ext cx="2652809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我关于未来的所有的美好愿望，都是想要和你一起度过。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CFD5410-399A-0A42-8339-F4D98A7F46C9}"/>
              </a:ext>
            </a:extLst>
          </p:cNvPr>
          <p:cNvSpPr/>
          <p:nvPr/>
        </p:nvSpPr>
        <p:spPr>
          <a:xfrm>
            <a:off x="2176585" y="2910135"/>
            <a:ext cx="1415772" cy="58105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96D77D1-2AA1-CA46-A254-23AE62B572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068" y="1518792"/>
            <a:ext cx="6858000" cy="4577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4E3194E-59C8-AB4E-9C97-77C1A6D99220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D9E6336-5BFF-F441-A24D-D070AC1E786A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04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3C4CB117-5B76-124E-9A9B-336BC63159F8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3D2D33E-1689-B547-9C61-2A17F0F172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668" y="1300300"/>
            <a:ext cx="5154434" cy="51544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38262" y="2746673"/>
            <a:ext cx="3057247" cy="135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你要相信，总归还是有人用最质朴的方式喜欢你。不是套路 也不是撩你。就是那种好喜欢你 想对你越来越好。只要是你等多久都没关系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11153" y="228500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E46F87"/>
                </a:solidFill>
                <a:cs typeface="+mn-ea"/>
                <a:sym typeface="+mn-lt"/>
              </a:rPr>
              <a:t>情绵绵，爱无边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63362E9-22E7-FB43-BEB4-17E2D24AB9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665" y="3874442"/>
            <a:ext cx="2784125" cy="19666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A2A3C8E-157B-154D-BC8B-9C64852A7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9672"/>
            <a:ext cx="6824310" cy="454954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DD33F2E-9838-1D4A-8023-74247A7245E7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9D12F53-B37F-334B-B66B-99065D857D7A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04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9C13436E-3D7C-444F-A6DB-AEC96CA73E0C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6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EC53E4-063E-FE42-95C5-1A2E77612B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147" y="2551814"/>
            <a:ext cx="12331144" cy="43061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0664" y="4118394"/>
            <a:ext cx="4288466" cy="148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于千万人之中，遇见你要遇见的人。于千万年之中，时间无涯的荒野里，没有早一步，也没有迟一步，遇上了也只能轻轻地说一句：“哦你也在这里吗？”                                                       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—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张爱玲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0388DA-40EC-7043-AF69-35060F4AE68F}"/>
              </a:ext>
            </a:extLst>
          </p:cNvPr>
          <p:cNvSpPr/>
          <p:nvPr/>
        </p:nvSpPr>
        <p:spPr>
          <a:xfrm>
            <a:off x="1102839" y="3429000"/>
            <a:ext cx="2339102" cy="58105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C0EE352-9BDC-2644-812D-5141766FCEDE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44E15B8-A6E1-3F48-A1CA-E6B2BD24EB55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04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="" id="{05B4CF0A-0421-0E47-95E5-CB51958D121F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C8E9266-F8F7-E243-86B2-0B1D595EF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70741"/>
            <a:ext cx="5143500" cy="439124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4B231F9-7970-6940-B747-2716E552DACE}"/>
              </a:ext>
            </a:extLst>
          </p:cNvPr>
          <p:cNvSpPr/>
          <p:nvPr/>
        </p:nvSpPr>
        <p:spPr>
          <a:xfrm>
            <a:off x="7001983" y="3396244"/>
            <a:ext cx="3735572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宇宙与你相撞，满天星月抖落三分，你怀里的温柔抖落三分，银河由此诞生。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F666CBF-1C39-514C-80BE-1E30AA221A8C}"/>
              </a:ext>
            </a:extLst>
          </p:cNvPr>
          <p:cNvSpPr/>
          <p:nvPr/>
        </p:nvSpPr>
        <p:spPr>
          <a:xfrm>
            <a:off x="7001983" y="2833570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4B9865E-5ED3-8142-8912-CBAC262DC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0741"/>
            <a:ext cx="6477644" cy="4116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9AE635B-1508-7F48-9268-DDD1B319330A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5086E2A-B615-9A49-AE6B-3F5CF9992C73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04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0773F809-9125-E343-AD81-6233067C8BA8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B48A2D2-BAE4-45EF-ABC8-072E894F7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837" y="0"/>
            <a:ext cx="8229600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6806CD4-24F1-4A2F-B53A-3F88914B1244}"/>
              </a:ext>
            </a:extLst>
          </p:cNvPr>
          <p:cNvSpPr/>
          <p:nvPr/>
        </p:nvSpPr>
        <p:spPr>
          <a:xfrm>
            <a:off x="-1017803" y="1511300"/>
            <a:ext cx="3214903" cy="1244600"/>
          </a:xfrm>
          <a:prstGeom prst="rect">
            <a:avLst/>
          </a:prstGeom>
          <a:solidFill>
            <a:srgbClr val="E5CFB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xmlns="" id="{74772A4E-4F2F-4144-905F-85C6CDD78F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26125" y="-1161263"/>
            <a:ext cx="4359096" cy="2262806"/>
          </a:xfrm>
          <a:custGeom>
            <a:avLst/>
            <a:gdLst/>
            <a:ahLst/>
            <a:cxnLst/>
            <a:rect l="l" t="t" r="r" b="b"/>
            <a:pathLst>
              <a:path w="4359096" h="2262806">
                <a:moveTo>
                  <a:pt x="4018266" y="1371009"/>
                </a:moveTo>
                <a:cubicBezTo>
                  <a:pt x="3941387" y="1371009"/>
                  <a:pt x="3851695" y="1404750"/>
                  <a:pt x="3749189" y="1472233"/>
                </a:cubicBezTo>
                <a:cubicBezTo>
                  <a:pt x="3646684" y="1539715"/>
                  <a:pt x="3546741" y="1631543"/>
                  <a:pt x="3449361" y="1747716"/>
                </a:cubicBezTo>
                <a:cubicBezTo>
                  <a:pt x="3591160" y="1747716"/>
                  <a:pt x="3710750" y="1729778"/>
                  <a:pt x="3808130" y="1693901"/>
                </a:cubicBezTo>
                <a:cubicBezTo>
                  <a:pt x="3905510" y="1658024"/>
                  <a:pt x="3979399" y="1615313"/>
                  <a:pt x="4029798" y="1565769"/>
                </a:cubicBezTo>
                <a:cubicBezTo>
                  <a:pt x="4080196" y="1516225"/>
                  <a:pt x="4105396" y="1476077"/>
                  <a:pt x="4105396" y="1445325"/>
                </a:cubicBezTo>
                <a:cubicBezTo>
                  <a:pt x="4105396" y="1395781"/>
                  <a:pt x="4076353" y="1371009"/>
                  <a:pt x="4018266" y="1371009"/>
                </a:cubicBezTo>
                <a:close/>
                <a:moveTo>
                  <a:pt x="1593065" y="1371009"/>
                </a:moveTo>
                <a:cubicBezTo>
                  <a:pt x="1497394" y="1371009"/>
                  <a:pt x="1387627" y="1425251"/>
                  <a:pt x="1263767" y="1533736"/>
                </a:cubicBezTo>
                <a:cubicBezTo>
                  <a:pt x="1139906" y="1642221"/>
                  <a:pt x="1028858" y="1761384"/>
                  <a:pt x="930624" y="1891224"/>
                </a:cubicBezTo>
                <a:cubicBezTo>
                  <a:pt x="832390" y="2021064"/>
                  <a:pt x="783273" y="2101359"/>
                  <a:pt x="783273" y="2132111"/>
                </a:cubicBezTo>
                <a:cubicBezTo>
                  <a:pt x="783273" y="2159446"/>
                  <a:pt x="795659" y="2182083"/>
                  <a:pt x="820431" y="2200021"/>
                </a:cubicBezTo>
                <a:cubicBezTo>
                  <a:pt x="845203" y="2217960"/>
                  <a:pt x="876382" y="2226929"/>
                  <a:pt x="913967" y="2226929"/>
                </a:cubicBezTo>
                <a:cubicBezTo>
                  <a:pt x="1004513" y="2226929"/>
                  <a:pt x="1113425" y="2182083"/>
                  <a:pt x="1240703" y="2092390"/>
                </a:cubicBezTo>
                <a:cubicBezTo>
                  <a:pt x="1367981" y="2002698"/>
                  <a:pt x="1480309" y="1896776"/>
                  <a:pt x="1577689" y="1774624"/>
                </a:cubicBezTo>
                <a:cubicBezTo>
                  <a:pt x="1675069" y="1652472"/>
                  <a:pt x="1723760" y="1556373"/>
                  <a:pt x="1723760" y="1486327"/>
                </a:cubicBezTo>
                <a:cubicBezTo>
                  <a:pt x="1723760" y="1452159"/>
                  <a:pt x="1711374" y="1424397"/>
                  <a:pt x="1686601" y="1403041"/>
                </a:cubicBezTo>
                <a:cubicBezTo>
                  <a:pt x="1661829" y="1381687"/>
                  <a:pt x="1630651" y="1371009"/>
                  <a:pt x="1593065" y="1371009"/>
                </a:cubicBezTo>
                <a:close/>
                <a:moveTo>
                  <a:pt x="1765655" y="0"/>
                </a:moveTo>
                <a:lnTo>
                  <a:pt x="1962978" y="0"/>
                </a:lnTo>
                <a:lnTo>
                  <a:pt x="348518" y="1806657"/>
                </a:lnTo>
                <a:cubicBezTo>
                  <a:pt x="155466" y="2018501"/>
                  <a:pt x="58940" y="2142362"/>
                  <a:pt x="58940" y="2178239"/>
                </a:cubicBezTo>
                <a:cubicBezTo>
                  <a:pt x="58940" y="2210699"/>
                  <a:pt x="76024" y="2226929"/>
                  <a:pt x="110193" y="2226929"/>
                </a:cubicBezTo>
                <a:cubicBezTo>
                  <a:pt x="169988" y="2226929"/>
                  <a:pt x="238325" y="2201730"/>
                  <a:pt x="315204" y="2151331"/>
                </a:cubicBezTo>
                <a:cubicBezTo>
                  <a:pt x="392083" y="2100933"/>
                  <a:pt x="495869" y="2016793"/>
                  <a:pt x="626564" y="1898911"/>
                </a:cubicBezTo>
                <a:cubicBezTo>
                  <a:pt x="724584" y="1810500"/>
                  <a:pt x="803145" y="1740348"/>
                  <a:pt x="862246" y="1688455"/>
                </a:cubicBezTo>
                <a:lnTo>
                  <a:pt x="863581" y="1687288"/>
                </a:lnTo>
                <a:lnTo>
                  <a:pt x="883556" y="1666653"/>
                </a:lnTo>
                <a:cubicBezTo>
                  <a:pt x="976331" y="1575373"/>
                  <a:pt x="1085130" y="1499461"/>
                  <a:pt x="1209951" y="1438919"/>
                </a:cubicBezTo>
                <a:cubicBezTo>
                  <a:pt x="1352605" y="1369727"/>
                  <a:pt x="1477747" y="1335132"/>
                  <a:pt x="1585377" y="1335132"/>
                </a:cubicBezTo>
                <a:cubicBezTo>
                  <a:pt x="1701550" y="1335132"/>
                  <a:pt x="1759636" y="1388947"/>
                  <a:pt x="1759636" y="1496578"/>
                </a:cubicBezTo>
                <a:cubicBezTo>
                  <a:pt x="1759636" y="1583707"/>
                  <a:pt x="1717780" y="1685359"/>
                  <a:pt x="1634068" y="1801531"/>
                </a:cubicBezTo>
                <a:cubicBezTo>
                  <a:pt x="1651152" y="1808365"/>
                  <a:pt x="1669944" y="1811782"/>
                  <a:pt x="1690445" y="1811782"/>
                </a:cubicBezTo>
                <a:cubicBezTo>
                  <a:pt x="1798076" y="1811782"/>
                  <a:pt x="1901435" y="1751987"/>
                  <a:pt x="2000524" y="1632397"/>
                </a:cubicBezTo>
                <a:lnTo>
                  <a:pt x="2000524" y="1646423"/>
                </a:lnTo>
                <a:lnTo>
                  <a:pt x="2027761" y="1623428"/>
                </a:lnTo>
                <a:cubicBezTo>
                  <a:pt x="2038973" y="1614032"/>
                  <a:pt x="2050771" y="1604209"/>
                  <a:pt x="2063157" y="1593958"/>
                </a:cubicBezTo>
                <a:cubicBezTo>
                  <a:pt x="2112702" y="1552956"/>
                  <a:pt x="2164809" y="1511954"/>
                  <a:pt x="2219478" y="1470951"/>
                </a:cubicBezTo>
                <a:cubicBezTo>
                  <a:pt x="2274148" y="1429949"/>
                  <a:pt x="2325400" y="1397062"/>
                  <a:pt x="2373236" y="1372290"/>
                </a:cubicBezTo>
                <a:cubicBezTo>
                  <a:pt x="2421072" y="1347518"/>
                  <a:pt x="2461220" y="1335132"/>
                  <a:pt x="2493680" y="1335132"/>
                </a:cubicBezTo>
                <a:cubicBezTo>
                  <a:pt x="2519306" y="1335132"/>
                  <a:pt x="2539807" y="1345382"/>
                  <a:pt x="2555183" y="1365884"/>
                </a:cubicBezTo>
                <a:cubicBezTo>
                  <a:pt x="2570559" y="1386385"/>
                  <a:pt x="2578247" y="1414573"/>
                  <a:pt x="2578247" y="1450450"/>
                </a:cubicBezTo>
                <a:cubicBezTo>
                  <a:pt x="2578247" y="1583707"/>
                  <a:pt x="2469762" y="1746008"/>
                  <a:pt x="2252792" y="1937351"/>
                </a:cubicBezTo>
                <a:cubicBezTo>
                  <a:pt x="2122952" y="2048399"/>
                  <a:pt x="2058032" y="2130403"/>
                  <a:pt x="2058032" y="2183364"/>
                </a:cubicBezTo>
                <a:cubicBezTo>
                  <a:pt x="2058032" y="2212407"/>
                  <a:pt x="2083658" y="2226929"/>
                  <a:pt x="2134911" y="2226929"/>
                </a:cubicBezTo>
                <a:cubicBezTo>
                  <a:pt x="2222041" y="2226929"/>
                  <a:pt x="2317285" y="2199167"/>
                  <a:pt x="2420645" y="2143643"/>
                </a:cubicBezTo>
                <a:cubicBezTo>
                  <a:pt x="2524005" y="2088120"/>
                  <a:pt x="2622239" y="2016366"/>
                  <a:pt x="2715348" y="1928382"/>
                </a:cubicBezTo>
                <a:cubicBezTo>
                  <a:pt x="2808457" y="1840398"/>
                  <a:pt x="2882346" y="1756685"/>
                  <a:pt x="2937016" y="1677244"/>
                </a:cubicBezTo>
                <a:cubicBezTo>
                  <a:pt x="2991685" y="1597802"/>
                  <a:pt x="3020729" y="1535872"/>
                  <a:pt x="3024145" y="1491452"/>
                </a:cubicBezTo>
                <a:cubicBezTo>
                  <a:pt x="3029271" y="1387239"/>
                  <a:pt x="3048063" y="1335132"/>
                  <a:pt x="3080523" y="1335132"/>
                </a:cubicBezTo>
                <a:cubicBezTo>
                  <a:pt x="3112983" y="1335132"/>
                  <a:pt x="3129213" y="1357341"/>
                  <a:pt x="3129213" y="1401760"/>
                </a:cubicBezTo>
                <a:cubicBezTo>
                  <a:pt x="3129213" y="1449596"/>
                  <a:pt x="3110421" y="1505547"/>
                  <a:pt x="3072835" y="1569613"/>
                </a:cubicBezTo>
                <a:cubicBezTo>
                  <a:pt x="3035250" y="1633679"/>
                  <a:pt x="2976309" y="1710985"/>
                  <a:pt x="2896014" y="1801531"/>
                </a:cubicBezTo>
                <a:cubicBezTo>
                  <a:pt x="2923348" y="1818616"/>
                  <a:pt x="2953246" y="1827158"/>
                  <a:pt x="2985706" y="1827158"/>
                </a:cubicBezTo>
                <a:cubicBezTo>
                  <a:pt x="3076252" y="1827158"/>
                  <a:pt x="3186446" y="1762238"/>
                  <a:pt x="3316286" y="1632397"/>
                </a:cubicBezTo>
                <a:lnTo>
                  <a:pt x="3316286" y="1633431"/>
                </a:lnTo>
                <a:lnTo>
                  <a:pt x="3331360" y="1619104"/>
                </a:lnTo>
                <a:cubicBezTo>
                  <a:pt x="3425724" y="1533896"/>
                  <a:pt x="3533821" y="1467001"/>
                  <a:pt x="3655653" y="1418417"/>
                </a:cubicBezTo>
                <a:cubicBezTo>
                  <a:pt x="3794890" y="1362894"/>
                  <a:pt x="3908073" y="1335132"/>
                  <a:pt x="3995202" y="1335132"/>
                </a:cubicBezTo>
                <a:cubicBezTo>
                  <a:pt x="4044747" y="1335132"/>
                  <a:pt x="4083613" y="1346664"/>
                  <a:pt x="4111802" y="1369727"/>
                </a:cubicBezTo>
                <a:cubicBezTo>
                  <a:pt x="4139991" y="1392791"/>
                  <a:pt x="4154086" y="1423116"/>
                  <a:pt x="4154086" y="1460701"/>
                </a:cubicBezTo>
                <a:cubicBezTo>
                  <a:pt x="4154086" y="1518787"/>
                  <a:pt x="4122480" y="1572176"/>
                  <a:pt x="4059268" y="1620866"/>
                </a:cubicBezTo>
                <a:cubicBezTo>
                  <a:pt x="3996057" y="1669555"/>
                  <a:pt x="3908073" y="1709704"/>
                  <a:pt x="3795317" y="1741309"/>
                </a:cubicBezTo>
                <a:cubicBezTo>
                  <a:pt x="3682561" y="1772915"/>
                  <a:pt x="3550158" y="1791281"/>
                  <a:pt x="3398108" y="1796406"/>
                </a:cubicBezTo>
                <a:cubicBezTo>
                  <a:pt x="3268268" y="1943331"/>
                  <a:pt x="3203348" y="2055232"/>
                  <a:pt x="3203348" y="2132111"/>
                </a:cubicBezTo>
                <a:cubicBezTo>
                  <a:pt x="3203348" y="2159446"/>
                  <a:pt x="3217443" y="2182083"/>
                  <a:pt x="3245632" y="2200021"/>
                </a:cubicBezTo>
                <a:cubicBezTo>
                  <a:pt x="3273821" y="2217960"/>
                  <a:pt x="3309271" y="2226929"/>
                  <a:pt x="3351981" y="2226929"/>
                </a:cubicBezTo>
                <a:cubicBezTo>
                  <a:pt x="3627037" y="2226929"/>
                  <a:pt x="3962742" y="2028751"/>
                  <a:pt x="4359096" y="1632397"/>
                </a:cubicBezTo>
                <a:lnTo>
                  <a:pt x="4359096" y="1675962"/>
                </a:lnTo>
                <a:cubicBezTo>
                  <a:pt x="4167753" y="1867305"/>
                  <a:pt x="3992640" y="2012948"/>
                  <a:pt x="3833756" y="2112891"/>
                </a:cubicBezTo>
                <a:cubicBezTo>
                  <a:pt x="3674873" y="2212834"/>
                  <a:pt x="3514281" y="2262806"/>
                  <a:pt x="3351981" y="2262806"/>
                </a:cubicBezTo>
                <a:cubicBezTo>
                  <a:pt x="3208474" y="2262806"/>
                  <a:pt x="3136720" y="2180801"/>
                  <a:pt x="3136720" y="2016793"/>
                </a:cubicBezTo>
                <a:cubicBezTo>
                  <a:pt x="3136720" y="1931372"/>
                  <a:pt x="3156907" y="1852457"/>
                  <a:pt x="3197282" y="1780050"/>
                </a:cubicBezTo>
                <a:lnTo>
                  <a:pt x="3202020" y="1772464"/>
                </a:lnTo>
                <a:lnTo>
                  <a:pt x="3182348" y="1786836"/>
                </a:lnTo>
                <a:cubicBezTo>
                  <a:pt x="3112543" y="1834218"/>
                  <a:pt x="3050412" y="1857909"/>
                  <a:pt x="2995956" y="1857909"/>
                </a:cubicBezTo>
                <a:cubicBezTo>
                  <a:pt x="2954954" y="1857909"/>
                  <a:pt x="2914806" y="1847659"/>
                  <a:pt x="2875512" y="1827158"/>
                </a:cubicBezTo>
                <a:cubicBezTo>
                  <a:pt x="2743964" y="1962123"/>
                  <a:pt x="2617968" y="2068473"/>
                  <a:pt x="2497524" y="2146206"/>
                </a:cubicBezTo>
                <a:cubicBezTo>
                  <a:pt x="2377080" y="2223939"/>
                  <a:pt x="2247667" y="2262806"/>
                  <a:pt x="2109285" y="2262806"/>
                </a:cubicBezTo>
                <a:cubicBezTo>
                  <a:pt x="2075116" y="2262806"/>
                  <a:pt x="2045646" y="2250420"/>
                  <a:pt x="2020874" y="2225647"/>
                </a:cubicBezTo>
                <a:cubicBezTo>
                  <a:pt x="1996102" y="2200875"/>
                  <a:pt x="1983716" y="2169696"/>
                  <a:pt x="1983716" y="2132111"/>
                </a:cubicBezTo>
                <a:cubicBezTo>
                  <a:pt x="1983716" y="2055232"/>
                  <a:pt x="2010623" y="1978781"/>
                  <a:pt x="2064439" y="1902756"/>
                </a:cubicBezTo>
                <a:cubicBezTo>
                  <a:pt x="2118254" y="1826731"/>
                  <a:pt x="2208373" y="1740028"/>
                  <a:pt x="2334796" y="1642648"/>
                </a:cubicBezTo>
                <a:cubicBezTo>
                  <a:pt x="2471471" y="1543560"/>
                  <a:pt x="2539807" y="1464972"/>
                  <a:pt x="2539807" y="1406886"/>
                </a:cubicBezTo>
                <a:cubicBezTo>
                  <a:pt x="2539807" y="1382968"/>
                  <a:pt x="2522723" y="1371009"/>
                  <a:pt x="2488554" y="1371009"/>
                </a:cubicBezTo>
                <a:cubicBezTo>
                  <a:pt x="2439010" y="1371009"/>
                  <a:pt x="2383060" y="1393218"/>
                  <a:pt x="2320702" y="1437637"/>
                </a:cubicBezTo>
                <a:cubicBezTo>
                  <a:pt x="2258345" y="1482056"/>
                  <a:pt x="2132348" y="1581999"/>
                  <a:pt x="1942713" y="1737465"/>
                </a:cubicBezTo>
                <a:lnTo>
                  <a:pt x="1942713" y="1736151"/>
                </a:lnTo>
                <a:lnTo>
                  <a:pt x="1926688" y="1751080"/>
                </a:lnTo>
                <a:cubicBezTo>
                  <a:pt x="1850770" y="1815465"/>
                  <a:pt x="1768606" y="1847659"/>
                  <a:pt x="1680195" y="1847659"/>
                </a:cubicBezTo>
                <a:cubicBezTo>
                  <a:pt x="1668236" y="1845950"/>
                  <a:pt x="1656277" y="1844242"/>
                  <a:pt x="1644318" y="1842534"/>
                </a:cubicBezTo>
                <a:cubicBezTo>
                  <a:pt x="1632359" y="1840825"/>
                  <a:pt x="1618691" y="1839117"/>
                  <a:pt x="1603316" y="1837408"/>
                </a:cubicBezTo>
                <a:cubicBezTo>
                  <a:pt x="1329968" y="2121007"/>
                  <a:pt x="1093352" y="2262806"/>
                  <a:pt x="893466" y="2262806"/>
                </a:cubicBezTo>
                <a:cubicBezTo>
                  <a:pt x="855881" y="2262806"/>
                  <a:pt x="821285" y="2252982"/>
                  <a:pt x="789679" y="2233335"/>
                </a:cubicBezTo>
                <a:cubicBezTo>
                  <a:pt x="758073" y="2213689"/>
                  <a:pt x="734155" y="2187635"/>
                  <a:pt x="717926" y="2155175"/>
                </a:cubicBezTo>
                <a:cubicBezTo>
                  <a:pt x="701695" y="2122715"/>
                  <a:pt x="693580" y="2085130"/>
                  <a:pt x="693580" y="2042419"/>
                </a:cubicBezTo>
                <a:cubicBezTo>
                  <a:pt x="693580" y="1985187"/>
                  <a:pt x="706180" y="1928595"/>
                  <a:pt x="731379" y="1872645"/>
                </a:cubicBezTo>
                <a:lnTo>
                  <a:pt x="749605" y="1836777"/>
                </a:lnTo>
                <a:lnTo>
                  <a:pt x="679778" y="1899432"/>
                </a:lnTo>
                <a:cubicBezTo>
                  <a:pt x="563792" y="2002872"/>
                  <a:pt x="472165" y="2081286"/>
                  <a:pt x="404896" y="2134674"/>
                </a:cubicBezTo>
                <a:cubicBezTo>
                  <a:pt x="297265" y="2220095"/>
                  <a:pt x="199031" y="2262806"/>
                  <a:pt x="110193" y="2262806"/>
                </a:cubicBezTo>
                <a:cubicBezTo>
                  <a:pt x="79441" y="2262806"/>
                  <a:pt x="53388" y="2251274"/>
                  <a:pt x="32032" y="2228210"/>
                </a:cubicBezTo>
                <a:cubicBezTo>
                  <a:pt x="10677" y="2205146"/>
                  <a:pt x="0" y="2178239"/>
                  <a:pt x="0" y="2147487"/>
                </a:cubicBezTo>
                <a:cubicBezTo>
                  <a:pt x="0" y="2060357"/>
                  <a:pt x="42710" y="1958706"/>
                  <a:pt x="128131" y="1842534"/>
                </a:cubicBezTo>
                <a:cubicBezTo>
                  <a:pt x="213552" y="1726361"/>
                  <a:pt x="328871" y="1590541"/>
                  <a:pt x="474087" y="1435074"/>
                </a:cubicBezTo>
                <a:cubicBezTo>
                  <a:pt x="484337" y="1421407"/>
                  <a:pt x="515089" y="1385103"/>
                  <a:pt x="566342" y="1326162"/>
                </a:cubicBezTo>
                <a:cubicBezTo>
                  <a:pt x="617594" y="1267222"/>
                  <a:pt x="667139" y="1208709"/>
                  <a:pt x="714975" y="1150622"/>
                </a:cubicBezTo>
                <a:cubicBezTo>
                  <a:pt x="597093" y="1239460"/>
                  <a:pt x="369873" y="1433366"/>
                  <a:pt x="33314" y="1732340"/>
                </a:cubicBezTo>
                <a:lnTo>
                  <a:pt x="33314" y="1691338"/>
                </a:lnTo>
                <a:lnTo>
                  <a:pt x="761102" y="1060930"/>
                </a:lnTo>
                <a:cubicBezTo>
                  <a:pt x="849940" y="985760"/>
                  <a:pt x="1142080" y="678244"/>
                  <a:pt x="1637523" y="138382"/>
                </a:cubicBezTo>
                <a:close/>
              </a:path>
            </a:pathLst>
          </a:custGeom>
          <a:solidFill>
            <a:srgbClr val="E5CFB9">
              <a:alpha val="48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1300" b="0" i="0" u="none" strike="noStrike" kern="1200" cap="none" spc="0" normalizeH="0" baseline="0" noProof="0" dirty="0">
              <a:ln>
                <a:noFill/>
              </a:ln>
              <a:solidFill>
                <a:srgbClr val="E5CFB9">
                  <a:alpha val="42000"/>
                </a:srgbClr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85CDA1E-1A69-46C4-8FB5-57B1C4437FE4}"/>
              </a:ext>
            </a:extLst>
          </p:cNvPr>
          <p:cNvSpPr txBox="1"/>
          <p:nvPr/>
        </p:nvSpPr>
        <p:spPr>
          <a:xfrm>
            <a:off x="827830" y="1511300"/>
            <a:ext cx="6077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-300" normalizeH="0" baseline="0" noProof="0" dirty="0">
                <a:ln>
                  <a:noFill/>
                </a:ln>
                <a:solidFill>
                  <a:srgbClr val="8E0001"/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OUR STORY</a:t>
            </a:r>
            <a:endParaRPr kumimoji="0" lang="zh-CN" altLang="en-US" sz="8000" b="0" i="0" u="none" strike="noStrike" kern="1200" cap="none" spc="-300" normalizeH="0" baseline="0" noProof="0" dirty="0">
              <a:ln>
                <a:noFill/>
              </a:ln>
              <a:solidFill>
                <a:srgbClr val="8E0001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2CAB2C9-17AB-4A89-9550-C2BB9072518C}"/>
              </a:ext>
            </a:extLst>
          </p:cNvPr>
          <p:cNvSpPr txBox="1"/>
          <p:nvPr/>
        </p:nvSpPr>
        <p:spPr>
          <a:xfrm>
            <a:off x="827830" y="2838629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恋爱</a:t>
            </a: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8E0001"/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相册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43C6C8B-4574-4E8C-8906-76321004F6CB}"/>
              </a:ext>
            </a:extLst>
          </p:cNvPr>
          <p:cNvSpPr/>
          <p:nvPr/>
        </p:nvSpPr>
        <p:spPr>
          <a:xfrm>
            <a:off x="673163" y="6008941"/>
            <a:ext cx="350776" cy="382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31778299-5C5C-481B-BF03-E2ACB5D932B6}"/>
              </a:ext>
            </a:extLst>
          </p:cNvPr>
          <p:cNvSpPr/>
          <p:nvPr/>
        </p:nvSpPr>
        <p:spPr>
          <a:xfrm rot="5400000">
            <a:off x="941387" y="6127083"/>
            <a:ext cx="180975" cy="1460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873C0E6-6C88-482C-8635-4C6B6CF3F984}"/>
              </a:ext>
            </a:extLst>
          </p:cNvPr>
          <p:cNvSpPr txBox="1"/>
          <p:nvPr/>
        </p:nvSpPr>
        <p:spPr>
          <a:xfrm>
            <a:off x="1104900" y="6073150"/>
            <a:ext cx="1407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8E0001"/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OUR LOVE STORY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8E0001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9521DD55-7170-4F82-91F6-37E73E66F44F}"/>
              </a:ext>
            </a:extLst>
          </p:cNvPr>
          <p:cNvCxnSpPr/>
          <p:nvPr/>
        </p:nvCxnSpPr>
        <p:spPr>
          <a:xfrm>
            <a:off x="1031874" y="4328886"/>
            <a:ext cx="2042922" cy="0"/>
          </a:xfrm>
          <a:prstGeom prst="line">
            <a:avLst/>
          </a:prstGeom>
          <a:ln w="12700">
            <a:solidFill>
              <a:srgbClr val="8E000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十字形 6">
            <a:extLst>
              <a:ext uri="{FF2B5EF4-FFF2-40B4-BE49-F238E27FC236}">
                <a16:creationId xmlns:a16="http://schemas.microsoft.com/office/drawing/2014/main" xmlns="" id="{3B300506-3FBC-4A71-95B9-FEF76A7F6A54}"/>
              </a:ext>
            </a:extLst>
          </p:cNvPr>
          <p:cNvSpPr/>
          <p:nvPr/>
        </p:nvSpPr>
        <p:spPr>
          <a:xfrm>
            <a:off x="5116183" y="2933694"/>
            <a:ext cx="255200" cy="255169"/>
          </a:xfrm>
          <a:prstGeom prst="plus">
            <a:avLst>
              <a:gd name="adj" fmla="val 38331"/>
            </a:avLst>
          </a:prstGeom>
          <a:solidFill>
            <a:srgbClr val="5F4A2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35C58FA-680C-4224-947F-84FEABA25493}"/>
              </a:ext>
            </a:extLst>
          </p:cNvPr>
          <p:cNvSpPr txBox="1"/>
          <p:nvPr/>
        </p:nvSpPr>
        <p:spPr>
          <a:xfrm>
            <a:off x="952499" y="4500158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往后余生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便与你三餐四季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E0001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B2A3EC9-5787-4846-936D-A7FB3621CAAC}"/>
              </a:ext>
            </a:extLst>
          </p:cNvPr>
          <p:cNvSpPr txBox="1"/>
          <p:nvPr/>
        </p:nvSpPr>
        <p:spPr>
          <a:xfrm>
            <a:off x="952498" y="4885640"/>
            <a:ext cx="4574095" cy="107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Valentine's Day confession album an electronic album recording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love life Valentine's Day confession album an electronic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印品黑体"/>
                <a:ea typeface="微软雅黑"/>
                <a:cs typeface="+mn-ea"/>
                <a:sym typeface="+mn-lt"/>
              </a:rPr>
              <a:t>album recording love life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8E6D0F7-1D8C-44E1-99AF-1A954EB20BFC}"/>
              </a:ext>
            </a:extLst>
          </p:cNvPr>
          <p:cNvSpPr/>
          <p:nvPr/>
        </p:nvSpPr>
        <p:spPr>
          <a:xfrm>
            <a:off x="5639676" y="5670746"/>
            <a:ext cx="499142" cy="382334"/>
          </a:xfrm>
          <a:prstGeom prst="rect">
            <a:avLst/>
          </a:prstGeom>
          <a:noFill/>
          <a:ln w="44450">
            <a:solidFill>
              <a:srgbClr val="5F4A2D">
                <a:alpha val="1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30364FB-1EBB-416D-88FB-26C5C2D15534}"/>
              </a:ext>
            </a:extLst>
          </p:cNvPr>
          <p:cNvSpPr/>
          <p:nvPr/>
        </p:nvSpPr>
        <p:spPr>
          <a:xfrm>
            <a:off x="5838825" y="5346700"/>
            <a:ext cx="1489075" cy="540657"/>
          </a:xfrm>
          <a:prstGeom prst="rect">
            <a:avLst/>
          </a:prstGeom>
          <a:solidFill>
            <a:srgbClr val="E5C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50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23" grpId="0"/>
      <p:bldP spid="11" grpId="0" animBg="1"/>
      <p:bldP spid="3" grpId="0" animBg="1"/>
      <p:bldP spid="13" grpId="0"/>
      <p:bldP spid="7" grpId="0" animBg="1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92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EA02BB5-0165-A242-83C8-4313D0ED7A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760" y="618969"/>
            <a:ext cx="5842000" cy="5842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97564" y="3539969"/>
            <a:ext cx="2799907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爱情，本就是件宁缺勿滥的事，急不得。有爱情，便全心对待，没有爱情，也一个人惬意。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2704C78-B666-5441-B33D-42EB7D69EC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0" y="1252397"/>
            <a:ext cx="6528390" cy="522798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8879125-16B9-F94E-B78B-DB89EE4B9C6A}"/>
              </a:ext>
            </a:extLst>
          </p:cNvPr>
          <p:cNvSpPr/>
          <p:nvPr/>
        </p:nvSpPr>
        <p:spPr>
          <a:xfrm>
            <a:off x="8467524" y="3043716"/>
            <a:ext cx="2339102" cy="461665"/>
          </a:xfrm>
          <a:prstGeom prst="rect">
            <a:avLst/>
          </a:prstGeom>
          <a:solidFill>
            <a:srgbClr val="E36D81"/>
          </a:solidFill>
          <a:effectLst/>
        </p:spPr>
        <p:txBody>
          <a:bodyPr wrap="none">
            <a:spAutoFit/>
          </a:bodyPr>
          <a:lstStyle/>
          <a:p>
            <a:r>
              <a:rPr lang="zh-CN" altLang="en-US" sz="2400" u="sng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请输入文本标题</a:t>
            </a:r>
            <a:endParaRPr lang="en-US" altLang="zh-CN" sz="2400" u="sng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0C2AC16-FC36-3644-B7DC-0E27B9234B7F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ECFDC86-EAD5-624E-9470-EBFB5F052061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7B291508-D250-CB40-A417-85126E16A5CF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404A5C1-FB53-D24B-B5EF-28BE4E9FBB3F}"/>
              </a:ext>
            </a:extLst>
          </p:cNvPr>
          <p:cNvSpPr/>
          <p:nvPr/>
        </p:nvSpPr>
        <p:spPr>
          <a:xfrm>
            <a:off x="707759" y="2551814"/>
            <a:ext cx="5082362" cy="2169042"/>
          </a:xfrm>
          <a:prstGeom prst="rect">
            <a:avLst/>
          </a:prstGeom>
          <a:noFill/>
          <a:ln w="25400">
            <a:solidFill>
              <a:srgbClr val="E36D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4937" y="2985865"/>
            <a:ext cx="3912781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真正的爱，不是永远不吵架不生气不耍脾气不胡闹，而是吵过闹过哭过骂过，最后最心疼彼此的，还是对方。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A96CDB0-F267-7C46-AE2A-D6B2490CE9FC}"/>
              </a:ext>
            </a:extLst>
          </p:cNvPr>
          <p:cNvSpPr/>
          <p:nvPr/>
        </p:nvSpPr>
        <p:spPr>
          <a:xfrm>
            <a:off x="2692412" y="3708142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19D28A-E674-4145-A045-3D3B9EC925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41" y="3636335"/>
            <a:ext cx="1878479" cy="18784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A50608-AD57-E14F-906C-91AB4BE200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897" y="1523975"/>
            <a:ext cx="6877332" cy="458631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B6B9DF7-BBA1-C64C-AF13-C2C54A985B93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E2C8EDD-2248-1E44-B9F1-01A3B72E0A10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7DFF9698-1FB7-6343-BE41-3E261DB4E398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30902" y="3429000"/>
            <a:ext cx="3048000" cy="135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你我之间隔着千山万水，我种下一缕思念，愿思念长成树，开满花，花随着风，飘向最美的你，你闻着花香，</a:t>
            </a:r>
            <a:r>
              <a:rPr lang="zh-CN" altLang="en-US" sz="1400" dirty="0">
                <a:solidFill>
                  <a:srgbClr val="E36D81"/>
                </a:solidFill>
                <a:cs typeface="+mn-ea"/>
                <a:sym typeface="+mn-lt"/>
              </a:rPr>
              <a:t>我想着你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，如此，甚好。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91CE7B5-239A-7E4E-A659-39219EDBF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3754">
            <a:off x="9109213" y="1952107"/>
            <a:ext cx="1685155" cy="16851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6D6BDFD-961B-734C-8511-24AD6115B7EF}"/>
              </a:ext>
            </a:extLst>
          </p:cNvPr>
          <p:cNvSpPr/>
          <p:nvPr/>
        </p:nvSpPr>
        <p:spPr>
          <a:xfrm>
            <a:off x="7839800" y="2967335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E08383C-1240-0D4C-94F2-CDCE497DC5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0652"/>
            <a:ext cx="5754857" cy="38350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A1F5D93-F8FC-554A-B504-3FD42FBB73A3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E46E8DA-8C2D-8C4C-8B50-2F47F8ACEA85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B3C521E0-4ABC-E749-AB37-02323990E104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571F6C0-405B-AA4F-ADEA-9F8ACCCD2C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045" y="21021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830A4FA-B6DF-9046-A8A5-622D40D0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27" y="2428826"/>
            <a:ext cx="3364760" cy="7305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83603" y="4607772"/>
            <a:ext cx="4075814" cy="70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我愿你星空中的一颗繁星，为你拂去孤单寂寞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我愿是空气中的一缕尘埃，可以与你形影不离。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D95B7B6-85E6-E74B-A9D4-EA0FB8E64E9B}"/>
              </a:ext>
            </a:extLst>
          </p:cNvPr>
          <p:cNvSpPr/>
          <p:nvPr/>
        </p:nvSpPr>
        <p:spPr>
          <a:xfrm>
            <a:off x="1183603" y="2906440"/>
            <a:ext cx="391632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我愿是黑夜里的一盏明灯，为你照亮回家的道路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我愿是林间的一棵大树，为你遮挡烈日浓浓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;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7048F5E-2513-954E-8CA9-1B3C8631A114}"/>
              </a:ext>
            </a:extLst>
          </p:cNvPr>
          <p:cNvSpPr/>
          <p:nvPr/>
        </p:nvSpPr>
        <p:spPr>
          <a:xfrm>
            <a:off x="1183603" y="2227741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5CD0C10-4B67-2842-AE99-F54E87E5FF23}"/>
              </a:ext>
            </a:extLst>
          </p:cNvPr>
          <p:cNvSpPr/>
          <p:nvPr/>
        </p:nvSpPr>
        <p:spPr>
          <a:xfrm>
            <a:off x="1183603" y="3955079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DD09E90-16DA-FD4E-816B-23A4C84352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435" y="1719308"/>
            <a:ext cx="6693703" cy="4442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0A7A3CE-9CFE-024B-A2D2-49CD06286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27" y="4198778"/>
            <a:ext cx="3364760" cy="7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5154" y="1911863"/>
            <a:ext cx="5617535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有一段对白，是关于我和你，有一些告白，是发自于心底，有一种等待，是要你明白，有一句表白，是由我读给你，我爱你，白色情人节快乐。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23A1BB1-4BEE-9347-9325-B7CC5A3E6350}"/>
              </a:ext>
            </a:extLst>
          </p:cNvPr>
          <p:cNvSpPr/>
          <p:nvPr/>
        </p:nvSpPr>
        <p:spPr>
          <a:xfrm>
            <a:off x="2855154" y="1441736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sp>
        <p:nvSpPr>
          <p:cNvPr id="14" name="ïšlíḍê">
            <a:extLst>
              <a:ext uri="{FF2B5EF4-FFF2-40B4-BE49-F238E27FC236}">
                <a16:creationId xmlns:a16="http://schemas.microsoft.com/office/drawing/2014/main" xmlns="" id="{B7782C7A-35B2-BD40-9DD5-8978A263C124}"/>
              </a:ext>
            </a:extLst>
          </p:cNvPr>
          <p:cNvSpPr/>
          <p:nvPr/>
        </p:nvSpPr>
        <p:spPr>
          <a:xfrm>
            <a:off x="1" y="2971800"/>
            <a:ext cx="12192000" cy="38862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6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3F7056E-6D43-BA42-B55C-7121DFC2BD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85" y="859304"/>
            <a:ext cx="3843686" cy="25512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BB7D69C-E2F0-CC4A-B5DE-79855E9B1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576" y="2284955"/>
            <a:ext cx="6977928" cy="2551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885610" y="2883215"/>
            <a:ext cx="2286288" cy="135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最浪漫的故事装在心里；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最甜蜜的感觉甜在嘴里；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最连绵的想念嵌入风里；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最幸福的爱情因为有你。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6265F0-A181-C045-8569-817DC5DD558A}"/>
              </a:ext>
            </a:extLst>
          </p:cNvPr>
          <p:cNvSpPr/>
          <p:nvPr/>
        </p:nvSpPr>
        <p:spPr>
          <a:xfrm>
            <a:off x="6265248" y="3329747"/>
            <a:ext cx="141577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浪漫故事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3E759AB-2207-4F46-8815-E5DFC0A27A81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B4D3930-C78F-2C45-94A0-6D1202A39B0B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xmlns="" id="{4C0F834F-4C96-324D-90B8-FD40488A66DB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4AC1763-4CE2-8A4E-8980-CD7163492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85" y="3756195"/>
            <a:ext cx="3843686" cy="24426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EB566F0-6522-EC48-9230-528A4D127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24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6000" y="3560579"/>
            <a:ext cx="6286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0851" y="2760358"/>
            <a:ext cx="3427228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岁月的巨轮碾不断爱你的锁链，流年的忧伤遮不住爱你的誓言，爱你，无论是在精彩花开还是凄清花落，永不会改变！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E5A0BF8-2D2F-494E-80F2-4D063AFB6475}"/>
              </a:ext>
            </a:extLst>
          </p:cNvPr>
          <p:cNvSpPr/>
          <p:nvPr/>
        </p:nvSpPr>
        <p:spPr>
          <a:xfrm>
            <a:off x="7690851" y="2187985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B450BA9-1117-C24F-BA2B-F3C037933473}"/>
              </a:ext>
            </a:extLst>
          </p:cNvPr>
          <p:cNvSpPr/>
          <p:nvPr/>
        </p:nvSpPr>
        <p:spPr>
          <a:xfrm>
            <a:off x="8836867" y="263028"/>
            <a:ext cx="3057247" cy="7439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n w="0">
                  <a:noFill/>
                </a:ln>
                <a:solidFill>
                  <a:srgbClr val="5F4A2D"/>
                </a:solidFill>
                <a:cs typeface="+mn-ea"/>
                <a:sym typeface="+mn-lt"/>
              </a:rPr>
              <a:t>请输入文本标题</a:t>
            </a:r>
            <a:endParaRPr lang="en-US" altLang="zh-CN" sz="3200" dirty="0">
              <a:ln w="0">
                <a:noFill/>
              </a:ln>
              <a:solidFill>
                <a:srgbClr val="5F4A2D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3494EE5-6447-9B44-9007-BA1857728D6C}"/>
              </a:ext>
            </a:extLst>
          </p:cNvPr>
          <p:cNvSpPr/>
          <p:nvPr/>
        </p:nvSpPr>
        <p:spPr>
          <a:xfrm>
            <a:off x="7625111" y="259201"/>
            <a:ext cx="1051869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n w="3175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ln w="3175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="" id="{967B9AD3-558B-0F4D-B755-FC6437D1B9AA}"/>
              </a:ext>
            </a:extLst>
          </p:cNvPr>
          <p:cNvCxnSpPr/>
          <p:nvPr/>
        </p:nvCxnSpPr>
        <p:spPr>
          <a:xfrm>
            <a:off x="8695350" y="499699"/>
            <a:ext cx="0" cy="453209"/>
          </a:xfrm>
          <a:prstGeom prst="line">
            <a:avLst/>
          </a:prstGeom>
          <a:ln w="31750">
            <a:solidFill>
              <a:srgbClr val="E36D8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ṩḷíḍe">
            <a:extLst>
              <a:ext uri="{FF2B5EF4-FFF2-40B4-BE49-F238E27FC236}">
                <a16:creationId xmlns:a16="http://schemas.microsoft.com/office/drawing/2014/main" xmlns="" id="{C6E6A764-3601-AA41-A959-4339EC0FC42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rgbClr val="6E6E6E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DFAFDC6-F7E4-D448-B99F-0CA3DB7F4EA0}"/>
              </a:ext>
            </a:extLst>
          </p:cNvPr>
          <p:cNvSpPr/>
          <p:nvPr/>
        </p:nvSpPr>
        <p:spPr>
          <a:xfrm>
            <a:off x="7690851" y="4569279"/>
            <a:ext cx="3427228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岁月的巨轮碾不断爱你的锁链，流年的忧伤遮不住爱你的誓言，爱你，无论是在精彩花开还是凄清花落，永不会改变！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D3F28FB-FEBF-3B46-A14F-23A8A8EADBA8}"/>
              </a:ext>
            </a:extLst>
          </p:cNvPr>
          <p:cNvSpPr/>
          <p:nvPr/>
        </p:nvSpPr>
        <p:spPr>
          <a:xfrm>
            <a:off x="7690851" y="3996906"/>
            <a:ext cx="233910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n w="0">
                  <a:noFill/>
                </a:ln>
                <a:solidFill>
                  <a:srgbClr val="E36D81"/>
                </a:solidFill>
                <a:cs typeface="+mn-ea"/>
                <a:sym typeface="+mn-lt"/>
              </a:rPr>
              <a:t>请输入文本标题</a:t>
            </a:r>
            <a:endParaRPr lang="en-US" altLang="zh-CN" sz="2400" dirty="0">
              <a:ln w="0">
                <a:noFill/>
              </a:ln>
              <a:solidFill>
                <a:srgbClr val="E36D8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8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2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gujsl0r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1143</Words>
  <Application>Microsoft Office PowerPoint</Application>
  <PresentationFormat>宽屏</PresentationFormat>
  <Paragraphs>127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Meiryo</vt:lpstr>
      <vt:lpstr>阿里巴巴普惠体</vt:lpstr>
      <vt:lpstr>等线</vt:lpstr>
      <vt:lpstr>宋体</vt:lpstr>
      <vt:lpstr>微软雅黑</vt:lpstr>
      <vt:lpstr>印品黑体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21</cp:revision>
  <dcterms:created xsi:type="dcterms:W3CDTF">2022-02-14T11:44:27Z</dcterms:created>
  <dcterms:modified xsi:type="dcterms:W3CDTF">2023-02-16T01:08:12Z</dcterms:modified>
</cp:coreProperties>
</file>