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7" r:id="rId3"/>
  </p:sldMasterIdLst>
  <p:notesMasterIdLst>
    <p:notesMasterId r:id="rId28"/>
  </p:notesMasterIdLst>
  <p:sldIdLst>
    <p:sldId id="315" r:id="rId4"/>
    <p:sldId id="257" r:id="rId5"/>
    <p:sldId id="258" r:id="rId6"/>
    <p:sldId id="259" r:id="rId7"/>
    <p:sldId id="265" r:id="rId8"/>
    <p:sldId id="291" r:id="rId9"/>
    <p:sldId id="292" r:id="rId10"/>
    <p:sldId id="293" r:id="rId11"/>
    <p:sldId id="294" r:id="rId12"/>
    <p:sldId id="302" r:id="rId13"/>
    <p:sldId id="303" r:id="rId14"/>
    <p:sldId id="297" r:id="rId15"/>
    <p:sldId id="298" r:id="rId16"/>
    <p:sldId id="312" r:id="rId17"/>
    <p:sldId id="311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4" r:id="rId26"/>
    <p:sldId id="31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8"/>
    <a:srgbClr val="A64A60"/>
    <a:srgbClr val="F9EDED"/>
    <a:srgbClr val="F7D4DB"/>
    <a:srgbClr val="F2AC6F"/>
    <a:srgbClr val="FDA4BB"/>
    <a:srgbClr val="F6C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57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9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4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7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9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1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685800" y="457200"/>
            <a:ext cx="108204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sx="102000" sy="102000" algn="ctr" rotWithShape="0">
              <a:srgbClr val="DB696F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241853" y="3539613"/>
            <a:ext cx="2391950" cy="1772674"/>
          </a:xfrm>
          <a:custGeom>
            <a:avLst/>
            <a:gdLst>
              <a:gd name="connsiteX0" fmla="*/ 0 w 3513021"/>
              <a:gd name="connsiteY0" fmla="*/ 0 h 2603500"/>
              <a:gd name="connsiteX1" fmla="*/ 3513021 w 3513021"/>
              <a:gd name="connsiteY1" fmla="*/ 0 h 2603500"/>
              <a:gd name="connsiteX2" fmla="*/ 3513021 w 3513021"/>
              <a:gd name="connsiteY2" fmla="*/ 2603500 h 2603500"/>
              <a:gd name="connsiteX3" fmla="*/ 0 w 3513021"/>
              <a:gd name="connsiteY3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021" h="2603500">
                <a:moveTo>
                  <a:pt x="0" y="0"/>
                </a:moveTo>
                <a:lnTo>
                  <a:pt x="3513021" y="0"/>
                </a:lnTo>
                <a:lnTo>
                  <a:pt x="3513021" y="260350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51920" y="3539613"/>
            <a:ext cx="2391950" cy="1772674"/>
          </a:xfrm>
          <a:custGeom>
            <a:avLst/>
            <a:gdLst>
              <a:gd name="connsiteX0" fmla="*/ 0 w 3513021"/>
              <a:gd name="connsiteY0" fmla="*/ 0 h 2603500"/>
              <a:gd name="connsiteX1" fmla="*/ 3513021 w 3513021"/>
              <a:gd name="connsiteY1" fmla="*/ 0 h 2603500"/>
              <a:gd name="connsiteX2" fmla="*/ 3513021 w 3513021"/>
              <a:gd name="connsiteY2" fmla="*/ 2603500 h 2603500"/>
              <a:gd name="connsiteX3" fmla="*/ 0 w 3513021"/>
              <a:gd name="connsiteY3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021" h="2603500">
                <a:moveTo>
                  <a:pt x="0" y="0"/>
                </a:moveTo>
                <a:lnTo>
                  <a:pt x="3513021" y="0"/>
                </a:lnTo>
                <a:lnTo>
                  <a:pt x="3513021" y="260350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661986" y="3539613"/>
            <a:ext cx="2391950" cy="1772674"/>
          </a:xfrm>
          <a:custGeom>
            <a:avLst/>
            <a:gdLst>
              <a:gd name="connsiteX0" fmla="*/ 0 w 3513021"/>
              <a:gd name="connsiteY0" fmla="*/ 0 h 2603500"/>
              <a:gd name="connsiteX1" fmla="*/ 3513021 w 3513021"/>
              <a:gd name="connsiteY1" fmla="*/ 0 h 2603500"/>
              <a:gd name="connsiteX2" fmla="*/ 3513021 w 3513021"/>
              <a:gd name="connsiteY2" fmla="*/ 2603500 h 2603500"/>
              <a:gd name="connsiteX3" fmla="*/ 0 w 3513021"/>
              <a:gd name="connsiteY3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021" h="2603500">
                <a:moveTo>
                  <a:pt x="0" y="0"/>
                </a:moveTo>
                <a:lnTo>
                  <a:pt x="3513021" y="0"/>
                </a:lnTo>
                <a:lnTo>
                  <a:pt x="3513021" y="260350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81900" y="1879612"/>
            <a:ext cx="2222500" cy="4381488"/>
          </a:xfrm>
          <a:custGeom>
            <a:avLst/>
            <a:gdLst>
              <a:gd name="connsiteX0" fmla="*/ 0 w 2222500"/>
              <a:gd name="connsiteY0" fmla="*/ 0 h 4381488"/>
              <a:gd name="connsiteX1" fmla="*/ 2222500 w 2222500"/>
              <a:gd name="connsiteY1" fmla="*/ 0 h 4381488"/>
              <a:gd name="connsiteX2" fmla="*/ 2222500 w 2222500"/>
              <a:gd name="connsiteY2" fmla="*/ 4381488 h 4381488"/>
              <a:gd name="connsiteX3" fmla="*/ 0 w 2222500"/>
              <a:gd name="connsiteY3" fmla="*/ 4381488 h 43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4381488">
                <a:moveTo>
                  <a:pt x="0" y="0"/>
                </a:moveTo>
                <a:lnTo>
                  <a:pt x="2222500" y="0"/>
                </a:lnTo>
                <a:lnTo>
                  <a:pt x="2222500" y="4381488"/>
                </a:lnTo>
                <a:lnTo>
                  <a:pt x="0" y="43814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969500" y="585347"/>
            <a:ext cx="2222500" cy="4508500"/>
          </a:xfrm>
          <a:custGeom>
            <a:avLst/>
            <a:gdLst>
              <a:gd name="connsiteX0" fmla="*/ 0 w 2222500"/>
              <a:gd name="connsiteY0" fmla="*/ 0 h 4508500"/>
              <a:gd name="connsiteX1" fmla="*/ 2222500 w 2222500"/>
              <a:gd name="connsiteY1" fmla="*/ 0 h 4508500"/>
              <a:gd name="connsiteX2" fmla="*/ 2222500 w 2222500"/>
              <a:gd name="connsiteY2" fmla="*/ 4508500 h 4508500"/>
              <a:gd name="connsiteX3" fmla="*/ 0 w 2222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4508500">
                <a:moveTo>
                  <a:pt x="0" y="0"/>
                </a:moveTo>
                <a:lnTo>
                  <a:pt x="2222500" y="0"/>
                </a:lnTo>
                <a:lnTo>
                  <a:pt x="2222500" y="4508500"/>
                </a:lnTo>
                <a:lnTo>
                  <a:pt x="0" y="4508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24758" y="0"/>
            <a:ext cx="3524828" cy="6858000"/>
          </a:xfrm>
          <a:custGeom>
            <a:avLst/>
            <a:gdLst>
              <a:gd name="connsiteX0" fmla="*/ 0 w 3238500"/>
              <a:gd name="connsiteY0" fmla="*/ 0 h 6858000"/>
              <a:gd name="connsiteX1" fmla="*/ 3238500 w 3238500"/>
              <a:gd name="connsiteY1" fmla="*/ 0 h 6858000"/>
              <a:gd name="connsiteX2" fmla="*/ 3238500 w 3238500"/>
              <a:gd name="connsiteY2" fmla="*/ 6858000 h 6858000"/>
              <a:gd name="connsiteX3" fmla="*/ 0 w 3238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6858000">
                <a:moveTo>
                  <a:pt x="0" y="0"/>
                </a:moveTo>
                <a:lnTo>
                  <a:pt x="3238500" y="0"/>
                </a:lnTo>
                <a:lnTo>
                  <a:pt x="32385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15201" y="767444"/>
            <a:ext cx="4408715" cy="2530928"/>
          </a:xfrm>
          <a:custGeom>
            <a:avLst/>
            <a:gdLst>
              <a:gd name="connsiteX0" fmla="*/ 0 w 4408715"/>
              <a:gd name="connsiteY0" fmla="*/ 0 h 2530928"/>
              <a:gd name="connsiteX1" fmla="*/ 4408715 w 4408715"/>
              <a:gd name="connsiteY1" fmla="*/ 0 h 2530928"/>
              <a:gd name="connsiteX2" fmla="*/ 4408715 w 4408715"/>
              <a:gd name="connsiteY2" fmla="*/ 2530928 h 2530928"/>
              <a:gd name="connsiteX3" fmla="*/ 0 w 4408715"/>
              <a:gd name="connsiteY3" fmla="*/ 2530928 h 253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5" h="2530928">
                <a:moveTo>
                  <a:pt x="0" y="0"/>
                </a:moveTo>
                <a:lnTo>
                  <a:pt x="4408715" y="0"/>
                </a:lnTo>
                <a:lnTo>
                  <a:pt x="4408715" y="2530928"/>
                </a:lnTo>
                <a:lnTo>
                  <a:pt x="0" y="25309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1" y="3548744"/>
            <a:ext cx="4408715" cy="2530928"/>
          </a:xfrm>
          <a:custGeom>
            <a:avLst/>
            <a:gdLst>
              <a:gd name="connsiteX0" fmla="*/ 0 w 4408715"/>
              <a:gd name="connsiteY0" fmla="*/ 0 h 2530928"/>
              <a:gd name="connsiteX1" fmla="*/ 4408715 w 4408715"/>
              <a:gd name="connsiteY1" fmla="*/ 0 h 2530928"/>
              <a:gd name="connsiteX2" fmla="*/ 4408715 w 4408715"/>
              <a:gd name="connsiteY2" fmla="*/ 2530928 h 2530928"/>
              <a:gd name="connsiteX3" fmla="*/ 0 w 4408715"/>
              <a:gd name="connsiteY3" fmla="*/ 2530928 h 253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5" h="2530928">
                <a:moveTo>
                  <a:pt x="0" y="0"/>
                </a:moveTo>
                <a:lnTo>
                  <a:pt x="4408715" y="0"/>
                </a:lnTo>
                <a:lnTo>
                  <a:pt x="4408715" y="2530928"/>
                </a:lnTo>
                <a:lnTo>
                  <a:pt x="0" y="25309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60667" y="3429000"/>
            <a:ext cx="3447539" cy="2661558"/>
          </a:xfrm>
          <a:custGeom>
            <a:avLst/>
            <a:gdLst>
              <a:gd name="connsiteX0" fmla="*/ 0 w 3919485"/>
              <a:gd name="connsiteY0" fmla="*/ 0 h 3216729"/>
              <a:gd name="connsiteX1" fmla="*/ 3919485 w 3919485"/>
              <a:gd name="connsiteY1" fmla="*/ 0 h 3216729"/>
              <a:gd name="connsiteX2" fmla="*/ 3919485 w 3919485"/>
              <a:gd name="connsiteY2" fmla="*/ 3216729 h 3216729"/>
              <a:gd name="connsiteX3" fmla="*/ 0 w 3919485"/>
              <a:gd name="connsiteY3" fmla="*/ 3216729 h 321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485" h="3216729">
                <a:moveTo>
                  <a:pt x="0" y="0"/>
                </a:moveTo>
                <a:lnTo>
                  <a:pt x="3919485" y="0"/>
                </a:lnTo>
                <a:lnTo>
                  <a:pt x="3919485" y="3216729"/>
                </a:lnTo>
                <a:lnTo>
                  <a:pt x="0" y="3216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52566" y="3429000"/>
            <a:ext cx="3447538" cy="2661558"/>
          </a:xfrm>
          <a:custGeom>
            <a:avLst/>
            <a:gdLst>
              <a:gd name="connsiteX0" fmla="*/ 0 w 3919485"/>
              <a:gd name="connsiteY0" fmla="*/ 0 h 3216729"/>
              <a:gd name="connsiteX1" fmla="*/ 3919485 w 3919485"/>
              <a:gd name="connsiteY1" fmla="*/ 0 h 3216729"/>
              <a:gd name="connsiteX2" fmla="*/ 3919485 w 3919485"/>
              <a:gd name="connsiteY2" fmla="*/ 3216729 h 3216729"/>
              <a:gd name="connsiteX3" fmla="*/ 0 w 3919485"/>
              <a:gd name="connsiteY3" fmla="*/ 3216729 h 321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485" h="3216729">
                <a:moveTo>
                  <a:pt x="0" y="0"/>
                </a:moveTo>
                <a:lnTo>
                  <a:pt x="3919485" y="0"/>
                </a:lnTo>
                <a:lnTo>
                  <a:pt x="3919485" y="3216729"/>
                </a:lnTo>
                <a:lnTo>
                  <a:pt x="0" y="3216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744463" y="3429000"/>
            <a:ext cx="3447538" cy="2661558"/>
          </a:xfrm>
          <a:custGeom>
            <a:avLst/>
            <a:gdLst>
              <a:gd name="connsiteX0" fmla="*/ 0 w 3919485"/>
              <a:gd name="connsiteY0" fmla="*/ 0 h 3216729"/>
              <a:gd name="connsiteX1" fmla="*/ 3919485 w 3919485"/>
              <a:gd name="connsiteY1" fmla="*/ 0 h 3216729"/>
              <a:gd name="connsiteX2" fmla="*/ 3919485 w 3919485"/>
              <a:gd name="connsiteY2" fmla="*/ 3216729 h 3216729"/>
              <a:gd name="connsiteX3" fmla="*/ 0 w 3919485"/>
              <a:gd name="connsiteY3" fmla="*/ 3216729 h 321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485" h="3216729">
                <a:moveTo>
                  <a:pt x="0" y="0"/>
                </a:moveTo>
                <a:lnTo>
                  <a:pt x="3919485" y="0"/>
                </a:lnTo>
                <a:lnTo>
                  <a:pt x="3919485" y="3216729"/>
                </a:lnTo>
                <a:lnTo>
                  <a:pt x="0" y="3216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20877" y="1289308"/>
            <a:ext cx="5352208" cy="4824254"/>
          </a:xfrm>
          <a:custGeom>
            <a:avLst/>
            <a:gdLst>
              <a:gd name="connsiteX0" fmla="*/ 0 w 6734665"/>
              <a:gd name="connsiteY0" fmla="*/ 0 h 6070342"/>
              <a:gd name="connsiteX1" fmla="*/ 4239623 w 6734665"/>
              <a:gd name="connsiteY1" fmla="*/ 0 h 6070342"/>
              <a:gd name="connsiteX2" fmla="*/ 4751005 w 6734665"/>
              <a:gd name="connsiteY2" fmla="*/ 230114 h 6070342"/>
              <a:gd name="connsiteX3" fmla="*/ 5152756 w 6734665"/>
              <a:gd name="connsiteY3" fmla="*/ 410895 h 6070342"/>
              <a:gd name="connsiteX4" fmla="*/ 6734665 w 6734665"/>
              <a:gd name="connsiteY4" fmla="*/ 3033108 h 6070342"/>
              <a:gd name="connsiteX5" fmla="*/ 6734665 w 6734665"/>
              <a:gd name="connsiteY5" fmla="*/ 3033922 h 6070342"/>
              <a:gd name="connsiteX6" fmla="*/ 5208802 w 6734665"/>
              <a:gd name="connsiteY6" fmla="*/ 5596146 h 6070342"/>
              <a:gd name="connsiteX7" fmla="*/ 4751005 w 6734665"/>
              <a:gd name="connsiteY7" fmla="*/ 5812640 h 6070342"/>
              <a:gd name="connsiteX8" fmla="*/ 4206069 w 6734665"/>
              <a:gd name="connsiteY8" fmla="*/ 6070342 h 6070342"/>
              <a:gd name="connsiteX9" fmla="*/ 0 w 6734665"/>
              <a:gd name="connsiteY9" fmla="*/ 6070342 h 607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34665" h="6070342">
                <a:moveTo>
                  <a:pt x="0" y="0"/>
                </a:moveTo>
                <a:lnTo>
                  <a:pt x="4239623" y="0"/>
                </a:lnTo>
                <a:lnTo>
                  <a:pt x="4751005" y="230114"/>
                </a:lnTo>
                <a:lnTo>
                  <a:pt x="5152756" y="410895"/>
                </a:lnTo>
                <a:lnTo>
                  <a:pt x="6734665" y="3033108"/>
                </a:lnTo>
                <a:lnTo>
                  <a:pt x="6734665" y="3033922"/>
                </a:lnTo>
                <a:lnTo>
                  <a:pt x="5208802" y="5596146"/>
                </a:lnTo>
                <a:lnTo>
                  <a:pt x="4751005" y="5812640"/>
                </a:lnTo>
                <a:lnTo>
                  <a:pt x="4206069" y="6070342"/>
                </a:lnTo>
                <a:lnTo>
                  <a:pt x="0" y="60703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94029" y="393829"/>
            <a:ext cx="6734909" cy="6070342"/>
          </a:xfrm>
          <a:custGeom>
            <a:avLst/>
            <a:gdLst>
              <a:gd name="connsiteX0" fmla="*/ 2528841 w 6734909"/>
              <a:gd name="connsiteY0" fmla="*/ 0 h 6070342"/>
              <a:gd name="connsiteX1" fmla="*/ 6734909 w 6734909"/>
              <a:gd name="connsiteY1" fmla="*/ 0 h 6070342"/>
              <a:gd name="connsiteX2" fmla="*/ 6734909 w 6734909"/>
              <a:gd name="connsiteY2" fmla="*/ 6070342 h 6070342"/>
              <a:gd name="connsiteX3" fmla="*/ 2495286 w 6734909"/>
              <a:gd name="connsiteY3" fmla="*/ 6070342 h 6070342"/>
              <a:gd name="connsiteX4" fmla="*/ 1983904 w 6734909"/>
              <a:gd name="connsiteY4" fmla="*/ 5840228 h 6070342"/>
              <a:gd name="connsiteX5" fmla="*/ 1582154 w 6734909"/>
              <a:gd name="connsiteY5" fmla="*/ 5659447 h 6070342"/>
              <a:gd name="connsiteX6" fmla="*/ 0 w 6734909"/>
              <a:gd name="connsiteY6" fmla="*/ 3036830 h 6070342"/>
              <a:gd name="connsiteX7" fmla="*/ 1526107 w 6734909"/>
              <a:gd name="connsiteY7" fmla="*/ 474196 h 6070342"/>
              <a:gd name="connsiteX8" fmla="*/ 1983904 w 6734909"/>
              <a:gd name="connsiteY8" fmla="*/ 257702 h 607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4909" h="6070342">
                <a:moveTo>
                  <a:pt x="2528841" y="0"/>
                </a:moveTo>
                <a:lnTo>
                  <a:pt x="6734909" y="0"/>
                </a:lnTo>
                <a:lnTo>
                  <a:pt x="6734909" y="6070342"/>
                </a:lnTo>
                <a:lnTo>
                  <a:pt x="2495286" y="6070342"/>
                </a:lnTo>
                <a:lnTo>
                  <a:pt x="1983904" y="5840228"/>
                </a:lnTo>
                <a:lnTo>
                  <a:pt x="1582154" y="5659447"/>
                </a:lnTo>
                <a:lnTo>
                  <a:pt x="0" y="3036830"/>
                </a:lnTo>
                <a:lnTo>
                  <a:pt x="1526107" y="474196"/>
                </a:lnTo>
                <a:lnTo>
                  <a:pt x="1983904" y="2577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91381" y="2831124"/>
            <a:ext cx="3621548" cy="3042139"/>
          </a:xfrm>
          <a:custGeom>
            <a:avLst/>
            <a:gdLst>
              <a:gd name="connsiteX0" fmla="*/ 0 w 4064000"/>
              <a:gd name="connsiteY0" fmla="*/ 0 h 3042139"/>
              <a:gd name="connsiteX1" fmla="*/ 4064000 w 4064000"/>
              <a:gd name="connsiteY1" fmla="*/ 0 h 3042139"/>
              <a:gd name="connsiteX2" fmla="*/ 4064000 w 4064000"/>
              <a:gd name="connsiteY2" fmla="*/ 3042139 h 3042139"/>
              <a:gd name="connsiteX3" fmla="*/ 0 w 4064000"/>
              <a:gd name="connsiteY3" fmla="*/ 3042139 h 30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42139">
                <a:moveTo>
                  <a:pt x="0" y="0"/>
                </a:moveTo>
                <a:lnTo>
                  <a:pt x="4064000" y="0"/>
                </a:lnTo>
                <a:lnTo>
                  <a:pt x="4064000" y="3042139"/>
                </a:lnTo>
                <a:lnTo>
                  <a:pt x="0" y="30421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30917" y="2831124"/>
            <a:ext cx="3621548" cy="3042139"/>
          </a:xfrm>
          <a:custGeom>
            <a:avLst/>
            <a:gdLst>
              <a:gd name="connsiteX0" fmla="*/ 0 w 4064000"/>
              <a:gd name="connsiteY0" fmla="*/ 0 h 3042139"/>
              <a:gd name="connsiteX1" fmla="*/ 4064000 w 4064000"/>
              <a:gd name="connsiteY1" fmla="*/ 0 h 3042139"/>
              <a:gd name="connsiteX2" fmla="*/ 4064000 w 4064000"/>
              <a:gd name="connsiteY2" fmla="*/ 3042139 h 3042139"/>
              <a:gd name="connsiteX3" fmla="*/ 0 w 4064000"/>
              <a:gd name="connsiteY3" fmla="*/ 3042139 h 30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42139">
                <a:moveTo>
                  <a:pt x="0" y="0"/>
                </a:moveTo>
                <a:lnTo>
                  <a:pt x="4064000" y="0"/>
                </a:lnTo>
                <a:lnTo>
                  <a:pt x="4064000" y="3042139"/>
                </a:lnTo>
                <a:lnTo>
                  <a:pt x="0" y="30421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570452" y="2831124"/>
            <a:ext cx="3621548" cy="3042139"/>
          </a:xfrm>
          <a:custGeom>
            <a:avLst/>
            <a:gdLst>
              <a:gd name="connsiteX0" fmla="*/ 0 w 4064000"/>
              <a:gd name="connsiteY0" fmla="*/ 0 h 3042139"/>
              <a:gd name="connsiteX1" fmla="*/ 4064000 w 4064000"/>
              <a:gd name="connsiteY1" fmla="*/ 0 h 3042139"/>
              <a:gd name="connsiteX2" fmla="*/ 4064000 w 4064000"/>
              <a:gd name="connsiteY2" fmla="*/ 3042139 h 3042139"/>
              <a:gd name="connsiteX3" fmla="*/ 0 w 4064000"/>
              <a:gd name="connsiteY3" fmla="*/ 3042139 h 30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42139">
                <a:moveTo>
                  <a:pt x="0" y="0"/>
                </a:moveTo>
                <a:lnTo>
                  <a:pt x="4064000" y="0"/>
                </a:lnTo>
                <a:lnTo>
                  <a:pt x="4064000" y="3042139"/>
                </a:lnTo>
                <a:lnTo>
                  <a:pt x="0" y="30421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4759" cy="179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0892" y="5060014"/>
            <a:ext cx="2371108" cy="179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 userDrawn="1"/>
        </p:nvGrpSpPr>
        <p:grpSpPr>
          <a:xfrm>
            <a:off x="265518" y="270144"/>
            <a:ext cx="11660963" cy="6318030"/>
            <a:chOff x="216000" y="288000"/>
            <a:chExt cx="11664000" cy="631920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2088000" y="288000"/>
              <a:ext cx="9792000" cy="4267200"/>
              <a:chOff x="2058987" y="305594"/>
              <a:chExt cx="9792000" cy="4267200"/>
            </a:xfrm>
          </p:grpSpPr>
          <p:cxnSp>
            <p:nvCxnSpPr>
              <p:cNvPr id="7" name="直接连接符 6"/>
              <p:cNvCxnSpPr/>
              <p:nvPr userDrawn="1"/>
            </p:nvCxnSpPr>
            <p:spPr>
              <a:xfrm>
                <a:off x="2058987" y="457994"/>
                <a:ext cx="97920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 userDrawn="1"/>
            </p:nvCxnSpPr>
            <p:spPr>
              <a:xfrm>
                <a:off x="11700000" y="305594"/>
                <a:ext cx="0" cy="426720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 userDrawn="1"/>
          </p:nvGrpSpPr>
          <p:grpSpPr>
            <a:xfrm flipH="1" flipV="1">
              <a:off x="216000" y="2340000"/>
              <a:ext cx="9792000" cy="4267200"/>
              <a:chOff x="2058987" y="305594"/>
              <a:chExt cx="9792000" cy="4267200"/>
            </a:xfrm>
          </p:grpSpPr>
          <p:cxnSp>
            <p:nvCxnSpPr>
              <p:cNvPr id="17" name="直接连接符 16"/>
              <p:cNvCxnSpPr/>
              <p:nvPr userDrawn="1"/>
            </p:nvCxnSpPr>
            <p:spPr>
              <a:xfrm>
                <a:off x="2058987" y="457994"/>
                <a:ext cx="97920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/>
            </p:nvCxnSpPr>
            <p:spPr>
              <a:xfrm>
                <a:off x="11700000" y="305594"/>
                <a:ext cx="0" cy="426720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1024647" y="423861"/>
            <a:ext cx="10142706" cy="4842722"/>
          </a:xfrm>
          <a:custGeom>
            <a:avLst/>
            <a:gdLst>
              <a:gd name="connsiteX0" fmla="*/ 0 w 10142706"/>
              <a:gd name="connsiteY0" fmla="*/ 0 h 4842722"/>
              <a:gd name="connsiteX1" fmla="*/ 10142706 w 10142706"/>
              <a:gd name="connsiteY1" fmla="*/ 0 h 4842722"/>
              <a:gd name="connsiteX2" fmla="*/ 10142706 w 10142706"/>
              <a:gd name="connsiteY2" fmla="*/ 4842722 h 4842722"/>
              <a:gd name="connsiteX3" fmla="*/ 0 w 10142706"/>
              <a:gd name="connsiteY3" fmla="*/ 4842722 h 484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2706" h="4842722">
                <a:moveTo>
                  <a:pt x="0" y="0"/>
                </a:moveTo>
                <a:lnTo>
                  <a:pt x="10142706" y="0"/>
                </a:lnTo>
                <a:lnTo>
                  <a:pt x="10142706" y="4842722"/>
                </a:lnTo>
                <a:lnTo>
                  <a:pt x="0" y="48427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2A0CE0-DBC0-B848-9544-B2DDA68B3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54EE4B-4FA5-C24D-B7E6-49189F1DB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1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14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78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6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65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8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32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2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5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191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57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0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5.jpeg"/><Relationship Id="rId5" Type="http://schemas.openxmlformats.org/officeDocument/2006/relationships/image" Target="../media/image7.png"/><Relationship Id="rId10" Type="http://schemas.openxmlformats.org/officeDocument/2006/relationships/image" Target="../media/image44.jpeg"/><Relationship Id="rId4" Type="http://schemas.openxmlformats.org/officeDocument/2006/relationships/image" Target="../media/image6.pn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11" Type="http://schemas.openxmlformats.org/officeDocument/2006/relationships/image" Target="../media/image4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.png"/><Relationship Id="rId7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A33CED-22D6-CA28-0307-6C7AC7DA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BF6959-F0CE-F4FE-1B9C-21364C04C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3" y="-19368"/>
            <a:ext cx="12192000" cy="6858000"/>
          </a:xfrm>
          <a:prstGeom prst="rect">
            <a:avLst/>
          </a:prstGeom>
        </p:spPr>
      </p:pic>
      <p:pic>
        <p:nvPicPr>
          <p:cNvPr id="7" name="图片 6" descr="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E2B83A-5B3B-E940-7652-1A189DCB0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1495"/>
            <a:ext cx="11316335" cy="5756275"/>
          </a:xfrm>
          <a:prstGeom prst="rect">
            <a:avLst/>
          </a:prstGeom>
        </p:spPr>
      </p:pic>
      <p:pic>
        <p:nvPicPr>
          <p:cNvPr id="8" name="图片 7" descr="gf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1B8ED3-D5A5-BCD5-7B72-217E96EF1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060" y="474345"/>
            <a:ext cx="5095240" cy="6113780"/>
          </a:xfrm>
          <a:prstGeom prst="rect">
            <a:avLst/>
          </a:prstGeom>
        </p:spPr>
      </p:pic>
      <p:pic>
        <p:nvPicPr>
          <p:cNvPr id="9" name="图片 8" descr="rea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138041-F301-A972-6B2E-4A6D93450A0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542925" y="2632710"/>
            <a:ext cx="5038725" cy="3597910"/>
          </a:xfrm>
          <a:prstGeom prst="rect">
            <a:avLst/>
          </a:prstGeom>
        </p:spPr>
      </p:pic>
      <p:pic>
        <p:nvPicPr>
          <p:cNvPr id="10" name="图片 9" descr="625e235bef2f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71E59F-08C9-E23C-95CB-9B45EE7B5D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85" y="1635760"/>
            <a:ext cx="4594860" cy="459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11" name="图片 10" descr="6246ecc99550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DBBA78-8EDB-02F0-51E8-9E10875E0F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60" y="1038860"/>
            <a:ext cx="2961005" cy="749935"/>
          </a:xfrm>
          <a:prstGeom prst="rect">
            <a:avLst/>
          </a:prstGeom>
        </p:spPr>
      </p:pic>
      <p:sp>
        <p:nvSpPr>
          <p:cNvPr id="13" name="标题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022984-3F10-FE0C-41D8-681F22A81A11}"/>
              </a:ext>
            </a:extLst>
          </p:cNvPr>
          <p:cNvSpPr>
            <a:spLocks noGrp="1"/>
          </p:cNvSpPr>
          <p:nvPr/>
        </p:nvSpPr>
        <p:spPr>
          <a:xfrm>
            <a:off x="1490345" y="4784090"/>
            <a:ext cx="5613400" cy="5416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缘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幸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40B2E5-36D3-FE2C-67F2-246C1A1C74F0}"/>
              </a:ext>
            </a:extLst>
          </p:cNvPr>
          <p:cNvSpPr txBox="1"/>
          <p:nvPr/>
        </p:nvSpPr>
        <p:spPr>
          <a:xfrm>
            <a:off x="1625600" y="4082053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15" name="图片 14" descr="efrw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2E4A5C-14CD-01BA-58FC-D3D9F291A1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885" y="1952625"/>
            <a:ext cx="5640705" cy="1696720"/>
          </a:xfrm>
          <a:prstGeom prst="rect">
            <a:avLst/>
          </a:prstGeom>
        </p:spPr>
      </p:pic>
      <p:pic>
        <p:nvPicPr>
          <p:cNvPr id="16" name="图片 15" descr="werw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AEA7EE-45D4-ED65-245E-68ECEB62B69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005" y="-570865"/>
            <a:ext cx="3048000" cy="2523490"/>
          </a:xfrm>
          <a:prstGeom prst="rect">
            <a:avLst/>
          </a:prstGeom>
        </p:spPr>
      </p:pic>
      <p:sp>
        <p:nvSpPr>
          <p:cNvPr id="12" name="标题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06E08C-6DC0-304D-0859-F904BFF7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45" y="3308710"/>
            <a:ext cx="5613400" cy="731520"/>
          </a:xfrm>
        </p:spPr>
        <p:txBody>
          <a:bodyPr/>
          <a:lstStyle/>
          <a:p>
            <a:pPr algn="dist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MR.1PPT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MRS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5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4" name="TextBox 20"/>
          <p:cNvSpPr txBox="1"/>
          <p:nvPr/>
        </p:nvSpPr>
        <p:spPr>
          <a:xfrm>
            <a:off x="6537960" y="1134745"/>
            <a:ext cx="1261884" cy="49795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舞台</a:t>
            </a:r>
          </a:p>
        </p:txBody>
      </p:sp>
      <p:sp>
        <p:nvSpPr>
          <p:cNvPr id="22" name="TextBox 21"/>
          <p:cNvSpPr/>
          <p:nvPr/>
        </p:nvSpPr>
        <p:spPr>
          <a:xfrm>
            <a:off x="6468745" y="1668780"/>
            <a:ext cx="4568190" cy="137350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lvl="0"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舞台背景可以用白色、蓝色或绿色的缎带布置，可以间隔从上方垂下，也可以只使用一种颜色，舞台顶端搭个架子，用常绿色春藤缠绕，略垂下各色缎带和羽毛珠帘舞台四周摆放白色艺术立柱。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3585" y="3951605"/>
            <a:ext cx="2185214" cy="49795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defRPr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餐桌和座椅</a:t>
            </a:r>
          </a:p>
        </p:txBody>
      </p:sp>
      <p:sp>
        <p:nvSpPr>
          <p:cNvPr id="18" name="TextBox 19"/>
          <p:cNvSpPr/>
          <p:nvPr/>
        </p:nvSpPr>
        <p:spPr>
          <a:xfrm>
            <a:off x="804545" y="4603115"/>
            <a:ext cx="4608830" cy="105413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lvl="0" algn="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在婚礼现场的餐桌和椅套都用白色，每一个椅套背可以用鲜花或绢花装饰，每一张桌子都用鲜花来装饰，桌花旁边摆放的客名座位卡。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27100" y="1615440"/>
            <a:ext cx="4508500" cy="2197100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37960" y="3107690"/>
            <a:ext cx="4508500" cy="2197100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19" grpId="0"/>
      <p:bldP spid="18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5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6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7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6334760" y="3330575"/>
            <a:ext cx="4542790" cy="70224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婚礼会场的四个角落均可以摆上大花篮作为装饰。</a:t>
            </a:r>
          </a:p>
        </p:txBody>
      </p:sp>
      <p:sp>
        <p:nvSpPr>
          <p:cNvPr id="24" name="TextBox 21"/>
          <p:cNvSpPr/>
          <p:nvPr/>
        </p:nvSpPr>
        <p:spPr>
          <a:xfrm>
            <a:off x="6334760" y="1705610"/>
            <a:ext cx="4543425" cy="137350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lvl="0" indent="-342900"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舞台上侧设置投射屏幕和投影仪，另一侧可摆放音响设备，无线麦克风要准备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个，选择适合婚礼主题的婚礼背景音乐，随着现场气氛不同选择合适的音乐播放。</a:t>
            </a:r>
          </a:p>
        </p:txBody>
      </p:sp>
      <p:pic>
        <p:nvPicPr>
          <p:cNvPr id="26" name="图片 25" descr="示范点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30" y="4687570"/>
            <a:ext cx="3379470" cy="168719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203325" y="1375410"/>
            <a:ext cx="4508500" cy="3639185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6860350-C516-3B6E-F573-BFEED6FE3914}"/>
              </a:ext>
            </a:extLst>
          </p:cNvPr>
          <p:cNvGrpSpPr/>
          <p:nvPr/>
        </p:nvGrpSpPr>
        <p:grpSpPr>
          <a:xfrm>
            <a:off x="3091815" y="4687570"/>
            <a:ext cx="4621530" cy="984250"/>
            <a:chOff x="3091815" y="4687570"/>
            <a:chExt cx="4621530" cy="984250"/>
          </a:xfrm>
        </p:grpSpPr>
        <p:sp>
          <p:nvSpPr>
            <p:cNvPr id="11" name="矩形 10"/>
            <p:cNvSpPr/>
            <p:nvPr/>
          </p:nvSpPr>
          <p:spPr>
            <a:xfrm>
              <a:off x="3091815" y="4687570"/>
              <a:ext cx="4621530" cy="984250"/>
            </a:xfrm>
            <a:prstGeom prst="rect">
              <a:avLst/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36000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20720" y="4775200"/>
              <a:ext cx="4363720" cy="702244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342900" lvl="0" indent="-342900" algn="l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8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婚宴可以选择西式自助的方式，气氛较随性放松，也符合草坪婚礼的气氛。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19" name="图片 18" descr="asd"/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3286125" y="-578802"/>
            <a:ext cx="8428990" cy="7030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59145" y="3199765"/>
            <a:ext cx="432117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婚礼流程效果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6257cb23789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915" y="1033780"/>
            <a:ext cx="5434330" cy="5434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73613" y="2002790"/>
            <a:ext cx="2092239" cy="1069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A64A60"/>
                </a:solidFill>
                <a:cs typeface="+mn-ea"/>
                <a:sym typeface="+mn-lt"/>
              </a:rPr>
              <a:t>THREE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80660" y="4220845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12" name="图片 11" descr="打算 (6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4570" y="2990215"/>
            <a:ext cx="4095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71" name="Rectangle 26"/>
          <p:cNvSpPr/>
          <p:nvPr/>
        </p:nvSpPr>
        <p:spPr>
          <a:xfrm rot="10800000" flipV="1">
            <a:off x="6891020" y="483870"/>
            <a:ext cx="2433955" cy="5939155"/>
          </a:xfrm>
          <a:prstGeom prst="rect">
            <a:avLst/>
          </a:prstGeom>
          <a:solidFill>
            <a:srgbClr val="F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0" numCol="1" spcCol="0" rtlCol="0" fromWordArt="0" anchor="ctr" anchorCtr="0" forceAA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5"/>
          <p:cNvSpPr txBox="1"/>
          <p:nvPr/>
        </p:nvSpPr>
        <p:spPr>
          <a:xfrm>
            <a:off x="1152862" y="1953723"/>
            <a:ext cx="413966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rgbClr val="A64A60"/>
                </a:solidFill>
                <a:cs typeface="+mn-ea"/>
                <a:sym typeface="+mn-lt"/>
              </a:rPr>
              <a:t>婚礼新娘造型</a:t>
            </a:r>
          </a:p>
        </p:txBody>
      </p:sp>
      <p:pic>
        <p:nvPicPr>
          <p:cNvPr id="81" name="图片占位符 80" descr="F:\22各做好的网站模板\包图网ppt\2022.5\02A16AD6.jpg02A16AD6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7125" y="1101090"/>
            <a:ext cx="3523615" cy="2360930"/>
          </a:xfrm>
        </p:spPr>
      </p:pic>
      <p:pic>
        <p:nvPicPr>
          <p:cNvPr id="82" name="图片占位符 14" descr="F:\22各做好的网站模板\包图网ppt\2022.5\ING_33849_04234.jpgING_33849_04234"/>
          <p:cNvPicPr>
            <a:picLocks noGrp="1"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173" y="3719195"/>
            <a:ext cx="3524885" cy="2360930"/>
          </a:xfrm>
          <a:custGeom>
            <a:avLst/>
            <a:gdLst>
              <a:gd name="connsiteX0" fmla="*/ 0 w 4408715"/>
              <a:gd name="connsiteY0" fmla="*/ 0 h 2530928"/>
              <a:gd name="connsiteX1" fmla="*/ 4408715 w 4408715"/>
              <a:gd name="connsiteY1" fmla="*/ 0 h 2530928"/>
              <a:gd name="connsiteX2" fmla="*/ 4408715 w 4408715"/>
              <a:gd name="connsiteY2" fmla="*/ 2530928 h 2530928"/>
              <a:gd name="connsiteX3" fmla="*/ 0 w 4408715"/>
              <a:gd name="connsiteY3" fmla="*/ 2530928 h 253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5" h="2530928">
                <a:moveTo>
                  <a:pt x="0" y="0"/>
                </a:moveTo>
                <a:lnTo>
                  <a:pt x="4408715" y="0"/>
                </a:lnTo>
                <a:lnTo>
                  <a:pt x="4408715" y="2530928"/>
                </a:lnTo>
                <a:lnTo>
                  <a:pt x="0" y="2530928"/>
                </a:lnTo>
                <a:close/>
              </a:path>
            </a:pathLst>
          </a:custGeom>
        </p:spPr>
      </p:pic>
      <p:sp>
        <p:nvSpPr>
          <p:cNvPr id="84" name="文本框 83"/>
          <p:cNvSpPr txBox="1"/>
          <p:nvPr/>
        </p:nvSpPr>
        <p:spPr>
          <a:xfrm>
            <a:off x="1153160" y="2664460"/>
            <a:ext cx="484505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婚礼新娘的礼服要以简洁风格为宜，方便行动，搭配白色的手套、头纱，最好是准备两套礼服，一套是婚礼仪式时的礼服，一套是敬酒服。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新娘的造型要符合婚礼主题，可以选择盘发或是披发，头发造型最好适合容易做调整的，以免换了礼服，发型要全部重来，时间会来不及。</a:t>
            </a:r>
          </a:p>
        </p:txBody>
      </p:sp>
      <p:pic>
        <p:nvPicPr>
          <p:cNvPr id="86" name="图片 85" descr="未标题-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210" y="5025390"/>
            <a:ext cx="1188085" cy="1397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3" name="图片 2" descr="F:\22各做好的网站模板\包图网ppt\2022.5\ibaotu_00270.jpgibaotu_0027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3533775"/>
            <a:ext cx="4427220" cy="24060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F:\22各做好的网站模板\包图网ppt\2022.5\ING_53296_00129.jpgING_53296_0012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0" y="1142365"/>
            <a:ext cx="4204970" cy="24060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189531" y="1643214"/>
            <a:ext cx="57580" cy="1404000"/>
          </a:xfrm>
          <a:prstGeom prst="rect">
            <a:avLst/>
          </a:prstGeom>
          <a:solidFill>
            <a:srgbClr val="A6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62820" y="3953427"/>
            <a:ext cx="57580" cy="1404000"/>
          </a:xfrm>
          <a:prstGeom prst="rect">
            <a:avLst/>
          </a:prstGeom>
          <a:solidFill>
            <a:srgbClr val="A6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7480" y="1554480"/>
            <a:ext cx="41827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既然选定了婚礼主题，妆容最好以浪漫清雅、高贵气质的风格为主。换第二套礼服时妆容要根据礼服稍作调整，要符合整体风格。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49060" y="3893820"/>
            <a:ext cx="39884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新郎礼服可选择深色或白色西装，可以搭配深色或是珠光粉锻质细领带，如果是深色礼服，鞋子也要选择深色，白色礼服鞋子主体为白色。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40" name="Rectangle 43"/>
          <p:cNvSpPr/>
          <p:nvPr/>
        </p:nvSpPr>
        <p:spPr>
          <a:xfrm rot="10800000" flipV="1">
            <a:off x="10242659" y="474346"/>
            <a:ext cx="1439470" cy="5641533"/>
          </a:xfrm>
          <a:prstGeom prst="rect">
            <a:avLst/>
          </a:prstGeom>
          <a:solidFill>
            <a:srgbClr val="F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0" numCol="1" spcCol="0" rtlCol="0" fromWordArt="0" anchor="ctr" anchorCtr="0" forceAA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6" name="图片占位符 55" descr="F:\22各做好的网站模板\包图网ppt\2022.5\5d413101394a5.jpg5d413101394a5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3065" y="2789555"/>
            <a:ext cx="2273935" cy="3408680"/>
          </a:xfrm>
        </p:spPr>
      </p:pic>
      <p:pic>
        <p:nvPicPr>
          <p:cNvPr id="57" name="图片占位符 14" descr="F:\22各做好的网站模板\包图网ppt\2022.5\5d4136e69300a.jpg5d4136e69300a"/>
          <p:cNvPicPr>
            <a:picLocks noGrp="1"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17000" y="775018"/>
            <a:ext cx="2222500" cy="3331845"/>
          </a:xfrm>
          <a:custGeom>
            <a:avLst/>
            <a:gdLst>
              <a:gd name="connsiteX0" fmla="*/ 0 w 2222500"/>
              <a:gd name="connsiteY0" fmla="*/ 0 h 4508500"/>
              <a:gd name="connsiteX1" fmla="*/ 2222500 w 2222500"/>
              <a:gd name="connsiteY1" fmla="*/ 0 h 4508500"/>
              <a:gd name="connsiteX2" fmla="*/ 2222500 w 2222500"/>
              <a:gd name="connsiteY2" fmla="*/ 4508500 h 4508500"/>
              <a:gd name="connsiteX3" fmla="*/ 0 w 2222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4508500">
                <a:moveTo>
                  <a:pt x="0" y="0"/>
                </a:moveTo>
                <a:lnTo>
                  <a:pt x="2222500" y="0"/>
                </a:lnTo>
                <a:lnTo>
                  <a:pt x="2222500" y="4508500"/>
                </a:lnTo>
                <a:lnTo>
                  <a:pt x="0" y="4508500"/>
                </a:lnTo>
                <a:close/>
              </a:path>
            </a:pathLst>
          </a:custGeom>
        </p:spPr>
      </p:pic>
      <p:sp>
        <p:nvSpPr>
          <p:cNvPr id="58" name="文本框 57"/>
          <p:cNvSpPr txBox="1"/>
          <p:nvPr/>
        </p:nvSpPr>
        <p:spPr>
          <a:xfrm>
            <a:off x="1412875" y="1400175"/>
            <a:ext cx="2775585" cy="581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婚礼仪式流程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412875" y="2069465"/>
            <a:ext cx="4657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开场音乐选择浪漫唯美的歌曲厚实乐曲，为即将举行的婚礼做气氛的铺垫。司仪开场白，表新人感谢嘉宾。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新郎手捧鲜花出现在小平台，期盼新娘出场。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《婚礼进行曲》响起，新娘手挽父亲，在伴娘及小花童的簇拥下，踩着白色花瓣的小道，走过装扮漂亮的幸福通道，想新郎走去。</a:t>
            </a:r>
          </a:p>
        </p:txBody>
      </p:sp>
      <p:pic>
        <p:nvPicPr>
          <p:cNvPr id="61" name="图片 60" descr="人情味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020" y="1750695"/>
            <a:ext cx="2252980" cy="802005"/>
          </a:xfrm>
          <a:prstGeom prst="rect">
            <a:avLst/>
          </a:prstGeom>
        </p:spPr>
      </p:pic>
      <p:pic>
        <p:nvPicPr>
          <p:cNvPr id="62" name="图片 61" descr="人情味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6520" y="5313680"/>
            <a:ext cx="2252980" cy="80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6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7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8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14" name="PA-矩形 13"/>
          <p:cNvSpPr/>
          <p:nvPr>
            <p:custDataLst>
              <p:tags r:id="rId1"/>
            </p:custDataLst>
          </p:nvPr>
        </p:nvSpPr>
        <p:spPr>
          <a:xfrm>
            <a:off x="8315608" y="1598173"/>
            <a:ext cx="3155500" cy="3230499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B9A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-矩形 9"/>
          <p:cNvSpPr/>
          <p:nvPr>
            <p:custDataLst>
              <p:tags r:id="rId2"/>
            </p:custDataLst>
          </p:nvPr>
        </p:nvSpPr>
        <p:spPr>
          <a:xfrm>
            <a:off x="704850" y="1598295"/>
            <a:ext cx="7447280" cy="3230245"/>
          </a:xfrm>
          <a:prstGeom prst="rect">
            <a:avLst/>
          </a:prstGeom>
          <a:solidFill>
            <a:srgbClr val="F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0" numCol="1" spcCol="0" rtlCol="0" fromWordArt="0" anchor="ctr" anchorCtr="0" forceAA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93130" y="5050790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4575" y="1781175"/>
            <a:ext cx="2775585" cy="581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婚礼仪式流程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44575" y="2450465"/>
            <a:ext cx="65747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在各位来宾的祝福中，新郎向新娘县上手中捧花，浪漫求婚轻吻新娘的手。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新郎父亲将新娘慎重交付给新郎。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新人互相致辞，夸奖对方。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证婚人监督新人婚誓，新人拜谢证婚人对他们的祝福。</a:t>
            </a:r>
          </a:p>
        </p:txBody>
      </p:sp>
      <p:pic>
        <p:nvPicPr>
          <p:cNvPr id="21" name="图片 20" descr="未标题-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75" y="4523740"/>
            <a:ext cx="1237615" cy="95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2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67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3" name="图片 2" descr="F:\22各做好的网站模板\包图网ppt\2022.5\03B70618.jpg03B706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2723" y="2239397"/>
            <a:ext cx="4958569" cy="3304540"/>
          </a:xfrm>
          <a:custGeom>
            <a:avLst/>
            <a:gdLst>
              <a:gd name="connsiteX0" fmla="*/ 181089 w 4958569"/>
              <a:gd name="connsiteY0" fmla="*/ 0 h 3440152"/>
              <a:gd name="connsiteX1" fmla="*/ 4777479 w 4958569"/>
              <a:gd name="connsiteY1" fmla="*/ 0 h 3440152"/>
              <a:gd name="connsiteX2" fmla="*/ 4958569 w 4958569"/>
              <a:gd name="connsiteY2" fmla="*/ 181090 h 3440152"/>
              <a:gd name="connsiteX3" fmla="*/ 4958569 w 4958569"/>
              <a:gd name="connsiteY3" fmla="*/ 3259062 h 3440152"/>
              <a:gd name="connsiteX4" fmla="*/ 4777479 w 4958569"/>
              <a:gd name="connsiteY4" fmla="*/ 3440152 h 3440152"/>
              <a:gd name="connsiteX5" fmla="*/ 181089 w 4958569"/>
              <a:gd name="connsiteY5" fmla="*/ 3440152 h 3440152"/>
              <a:gd name="connsiteX6" fmla="*/ 14230 w 4958569"/>
              <a:gd name="connsiteY6" fmla="*/ 3329551 h 3440152"/>
              <a:gd name="connsiteX7" fmla="*/ 0 w 4958569"/>
              <a:gd name="connsiteY7" fmla="*/ 3259067 h 3440152"/>
              <a:gd name="connsiteX8" fmla="*/ 0 w 4958569"/>
              <a:gd name="connsiteY8" fmla="*/ 181085 h 3440152"/>
              <a:gd name="connsiteX9" fmla="*/ 14230 w 4958569"/>
              <a:gd name="connsiteY9" fmla="*/ 110602 h 3440152"/>
              <a:gd name="connsiteX10" fmla="*/ 181089 w 4958569"/>
              <a:gd name="connsiteY10" fmla="*/ 0 h 34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8569" h="3440152">
                <a:moveTo>
                  <a:pt x="181089" y="0"/>
                </a:moveTo>
                <a:lnTo>
                  <a:pt x="4777479" y="0"/>
                </a:lnTo>
                <a:cubicBezTo>
                  <a:pt x="4877492" y="0"/>
                  <a:pt x="4958569" y="81077"/>
                  <a:pt x="4958569" y="181090"/>
                </a:cubicBezTo>
                <a:lnTo>
                  <a:pt x="4958569" y="3259062"/>
                </a:lnTo>
                <a:cubicBezTo>
                  <a:pt x="4958569" y="3359075"/>
                  <a:pt x="4877492" y="3440152"/>
                  <a:pt x="4777479" y="3440152"/>
                </a:cubicBezTo>
                <a:lnTo>
                  <a:pt x="181089" y="3440152"/>
                </a:lnTo>
                <a:cubicBezTo>
                  <a:pt x="106079" y="3440152"/>
                  <a:pt x="41721" y="3394546"/>
                  <a:pt x="14230" y="3329551"/>
                </a:cubicBezTo>
                <a:lnTo>
                  <a:pt x="0" y="3259067"/>
                </a:lnTo>
                <a:lnTo>
                  <a:pt x="0" y="181085"/>
                </a:lnTo>
                <a:lnTo>
                  <a:pt x="14230" y="110602"/>
                </a:lnTo>
                <a:cubicBezTo>
                  <a:pt x="41721" y="45606"/>
                  <a:pt x="106079" y="0"/>
                  <a:pt x="181089" y="0"/>
                </a:cubicBezTo>
                <a:close/>
              </a:path>
            </a:pathLst>
          </a:custGeom>
        </p:spPr>
      </p:pic>
      <p:sp>
        <p:nvSpPr>
          <p:cNvPr id="27" name="矩形 26"/>
          <p:cNvSpPr/>
          <p:nvPr/>
        </p:nvSpPr>
        <p:spPr>
          <a:xfrm>
            <a:off x="4271645" y="1121410"/>
            <a:ext cx="3674745" cy="34925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婚礼仪式流程</a:t>
            </a:r>
            <a:endParaRPr lang="zh-CN" altLang="en-US" sz="2400" b="1" cap="all" dirty="0">
              <a:solidFill>
                <a:srgbClr val="A64A60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34A5D69-5228-B498-6424-56AE1076BC25}"/>
              </a:ext>
            </a:extLst>
          </p:cNvPr>
          <p:cNvGrpSpPr/>
          <p:nvPr/>
        </p:nvGrpSpPr>
        <p:grpSpPr>
          <a:xfrm>
            <a:off x="6834505" y="2374900"/>
            <a:ext cx="3866515" cy="3077210"/>
            <a:chOff x="6834505" y="2374900"/>
            <a:chExt cx="3866515" cy="307721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4505" y="2433955"/>
              <a:ext cx="0" cy="478790"/>
            </a:xfrm>
            <a:prstGeom prst="line">
              <a:avLst/>
            </a:prstGeom>
            <a:noFill/>
            <a:ln w="63500" cap="rnd">
              <a:solidFill>
                <a:srgbClr val="A64A6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圆角矩形 4"/>
            <p:cNvSpPr/>
            <p:nvPr/>
          </p:nvSpPr>
          <p:spPr>
            <a:xfrm>
              <a:off x="6983730" y="2400300"/>
              <a:ext cx="3710305" cy="533400"/>
            </a:xfrm>
            <a:prstGeom prst="roundRect">
              <a:avLst>
                <a:gd name="adj" fmla="val 7320"/>
              </a:avLst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33895" y="2374900"/>
              <a:ext cx="1800225" cy="4181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8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主婚人致辞。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6834505" y="3273425"/>
              <a:ext cx="0" cy="478790"/>
            </a:xfrm>
            <a:prstGeom prst="line">
              <a:avLst/>
            </a:prstGeom>
            <a:noFill/>
            <a:ln w="63500" cap="rnd">
              <a:solidFill>
                <a:srgbClr val="A64A6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圆角矩形 4"/>
            <p:cNvSpPr/>
            <p:nvPr/>
          </p:nvSpPr>
          <p:spPr>
            <a:xfrm>
              <a:off x="6983730" y="3239770"/>
              <a:ext cx="3710305" cy="533400"/>
            </a:xfrm>
            <a:prstGeom prst="roundRect">
              <a:avLst>
                <a:gd name="adj" fmla="val 7320"/>
              </a:avLst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834505" y="4112895"/>
              <a:ext cx="0" cy="478790"/>
            </a:xfrm>
            <a:prstGeom prst="line">
              <a:avLst/>
            </a:prstGeom>
            <a:noFill/>
            <a:ln w="63500" cap="rnd">
              <a:solidFill>
                <a:srgbClr val="A64A6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圆角矩形 4"/>
            <p:cNvSpPr/>
            <p:nvPr/>
          </p:nvSpPr>
          <p:spPr>
            <a:xfrm>
              <a:off x="6983730" y="4079240"/>
              <a:ext cx="3710305" cy="533400"/>
            </a:xfrm>
            <a:prstGeom prst="roundRect">
              <a:avLst>
                <a:gd name="adj" fmla="val 7320"/>
              </a:avLst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834505" y="4952365"/>
              <a:ext cx="0" cy="478790"/>
            </a:xfrm>
            <a:prstGeom prst="line">
              <a:avLst/>
            </a:prstGeom>
            <a:noFill/>
            <a:ln w="63500" cap="rnd">
              <a:solidFill>
                <a:srgbClr val="A64A6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圆角矩形 4"/>
            <p:cNvSpPr/>
            <p:nvPr/>
          </p:nvSpPr>
          <p:spPr>
            <a:xfrm>
              <a:off x="6983730" y="4918710"/>
              <a:ext cx="3710305" cy="533400"/>
            </a:xfrm>
            <a:prstGeom prst="roundRect">
              <a:avLst>
                <a:gd name="adj" fmla="val 7320"/>
              </a:avLst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033895" y="3225165"/>
              <a:ext cx="3667125" cy="4181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9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新人交换戒指，并亲吻新娘。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033895" y="4105910"/>
              <a:ext cx="3667125" cy="4181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1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新人开香槟并斟满杯塔，喝交杯酒。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33895" y="4904740"/>
              <a:ext cx="3667125" cy="4181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11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新人共举杯，向全体宾客敬酒。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67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828BDEE-BE81-5FA3-997A-95E83FB14DD6}"/>
              </a:ext>
            </a:extLst>
          </p:cNvPr>
          <p:cNvGrpSpPr/>
          <p:nvPr/>
        </p:nvGrpSpPr>
        <p:grpSpPr>
          <a:xfrm>
            <a:off x="1167189" y="4219678"/>
            <a:ext cx="9883021" cy="1553920"/>
            <a:chOff x="1167189" y="4219678"/>
            <a:chExt cx="9883021" cy="1553920"/>
          </a:xfrm>
        </p:grpSpPr>
        <p:grpSp>
          <p:nvGrpSpPr>
            <p:cNvPr id="12" name="组合 11"/>
            <p:cNvGrpSpPr/>
            <p:nvPr/>
          </p:nvGrpSpPr>
          <p:grpSpPr>
            <a:xfrm>
              <a:off x="1167189" y="4219678"/>
              <a:ext cx="584200" cy="584200"/>
              <a:chOff x="1219200" y="4025900"/>
              <a:chExt cx="584200" cy="58420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219200" y="4051300"/>
                <a:ext cx="584200" cy="0"/>
              </a:xfrm>
              <a:prstGeom prst="line">
                <a:avLst/>
              </a:prstGeom>
              <a:ln w="50800">
                <a:solidFill>
                  <a:srgbClr val="A64A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938589" y="4318000"/>
                <a:ext cx="584200" cy="0"/>
              </a:xfrm>
              <a:prstGeom prst="line">
                <a:avLst/>
              </a:prstGeom>
              <a:ln w="50800">
                <a:solidFill>
                  <a:srgbClr val="A64A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 rot="5400000" flipH="1">
              <a:off x="10466010" y="5189398"/>
              <a:ext cx="584200" cy="584200"/>
              <a:chOff x="1219200" y="4025900"/>
              <a:chExt cx="584200" cy="5842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219200" y="4051300"/>
                <a:ext cx="584200" cy="0"/>
              </a:xfrm>
              <a:prstGeom prst="line">
                <a:avLst/>
              </a:prstGeom>
              <a:ln w="50800">
                <a:solidFill>
                  <a:srgbClr val="A64A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938589" y="4318000"/>
                <a:ext cx="584200" cy="0"/>
              </a:xfrm>
              <a:prstGeom prst="line">
                <a:avLst/>
              </a:prstGeom>
              <a:ln w="50800">
                <a:solidFill>
                  <a:srgbClr val="A64A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1605915" y="4421505"/>
              <a:ext cx="8860155" cy="1052830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342900" lvl="0" indent="-342900" algn="ctr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12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亲友恭贺新人新婚快乐、婚礼结束。</a:t>
              </a:r>
            </a:p>
            <a:p>
              <a:pPr marL="342900" lvl="0" indent="-342900" algn="ctr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12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婚礼结束，婚宴开始。由于是采用自助的方式，在婚宴的时候，可以举行一些小游戏增加婚礼喜庆的气氛。</a:t>
              </a:r>
            </a:p>
          </p:txBody>
        </p:sp>
      </p:grpSp>
      <p:pic>
        <p:nvPicPr>
          <p:cNvPr id="25" name="图片 24" descr="ING_33849_0423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80" y="1471295"/>
            <a:ext cx="1655445" cy="2298065"/>
          </a:xfrm>
          <a:prstGeom prst="rect">
            <a:avLst/>
          </a:prstGeom>
        </p:spPr>
      </p:pic>
      <p:pic>
        <p:nvPicPr>
          <p:cNvPr id="26" name="图片 25" descr="ING_33849_0459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85" y="1468120"/>
            <a:ext cx="1534160" cy="2301240"/>
          </a:xfrm>
          <a:prstGeom prst="rect">
            <a:avLst/>
          </a:prstGeom>
        </p:spPr>
      </p:pic>
      <p:pic>
        <p:nvPicPr>
          <p:cNvPr id="28" name="图片 27" descr="ING_33849_0476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5" y="1474470"/>
            <a:ext cx="1527175" cy="2293620"/>
          </a:xfrm>
          <a:prstGeom prst="rect">
            <a:avLst/>
          </a:prstGeom>
        </p:spPr>
      </p:pic>
      <p:pic>
        <p:nvPicPr>
          <p:cNvPr id="39" name="图片 38" descr="ING_33849_0477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5" y="1474470"/>
            <a:ext cx="1530985" cy="2296795"/>
          </a:xfrm>
          <a:prstGeom prst="rect">
            <a:avLst/>
          </a:prstGeom>
        </p:spPr>
      </p:pic>
      <p:pic>
        <p:nvPicPr>
          <p:cNvPr id="40" name="图片 39" descr="5d4136e69300a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370" y="1461135"/>
            <a:ext cx="1539240" cy="2307590"/>
          </a:xfrm>
          <a:prstGeom prst="rect">
            <a:avLst/>
          </a:prstGeom>
        </p:spPr>
      </p:pic>
      <p:pic>
        <p:nvPicPr>
          <p:cNvPr id="42" name="图片 41" descr="ING_33849_069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690" y="1460500"/>
            <a:ext cx="1543050" cy="230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19" name="图片 18" descr="asd"/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3286125" y="-578802"/>
            <a:ext cx="8428990" cy="7030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59145" y="3199765"/>
            <a:ext cx="432117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婚礼注意事项</a:t>
            </a:r>
          </a:p>
        </p:txBody>
      </p:sp>
      <p:pic>
        <p:nvPicPr>
          <p:cNvPr id="4" name="图片 3" descr="6257cb23789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915" y="1033780"/>
            <a:ext cx="5434330" cy="5434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81815" y="2002790"/>
            <a:ext cx="1875835" cy="1069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A64A60"/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80660" y="4220845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12" name="图片 11" descr="打算 (6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4570" y="2990215"/>
            <a:ext cx="4095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"/>
            <a:ext cx="12192000" cy="6858000"/>
          </a:xfrm>
          <a:prstGeom prst="rect">
            <a:avLst/>
          </a:prstGeom>
        </p:spPr>
      </p:pic>
      <p:pic>
        <p:nvPicPr>
          <p:cNvPr id="7" name="图片 6" descr="52"/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254000" y="267335"/>
            <a:ext cx="11684000" cy="6320790"/>
          </a:xfrm>
          <a:prstGeom prst="rect">
            <a:avLst/>
          </a:prstGeom>
        </p:spPr>
      </p:pic>
      <p:pic>
        <p:nvPicPr>
          <p:cNvPr id="8" name="图片 7" descr="gf"/>
          <p:cNvPicPr>
            <a:picLocks noChangeAspect="1"/>
          </p:cNvPicPr>
          <p:nvPr/>
        </p:nvPicPr>
        <p:blipFill>
          <a:blip r:embed="rId5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060" y="474345"/>
            <a:ext cx="5095240" cy="6113780"/>
          </a:xfrm>
          <a:prstGeom prst="rect">
            <a:avLst/>
          </a:prstGeom>
        </p:spPr>
      </p:pic>
      <p:pic>
        <p:nvPicPr>
          <p:cNvPr id="9" name="图片 8" descr="reat"/>
          <p:cNvPicPr>
            <a:picLocks noChangeAspect="1"/>
          </p:cNvPicPr>
          <p:nvPr/>
        </p:nvPicPr>
        <p:blipFill>
          <a:blip r:embed="rId6">
            <a:alphaModFix amt="39000"/>
          </a:blip>
          <a:stretch>
            <a:fillRect/>
          </a:stretch>
        </p:blipFill>
        <p:spPr>
          <a:xfrm>
            <a:off x="254000" y="2990215"/>
            <a:ext cx="5038725" cy="3597910"/>
          </a:xfrm>
          <a:prstGeom prst="rect">
            <a:avLst/>
          </a:prstGeom>
        </p:spPr>
      </p:pic>
      <p:pic>
        <p:nvPicPr>
          <p:cNvPr id="19" name="图片 18" descr="asd"/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 rot="10800000">
            <a:off x="469900" y="474345"/>
            <a:ext cx="8428990" cy="7030720"/>
          </a:xfrm>
          <a:prstGeom prst="rect">
            <a:avLst/>
          </a:prstGeom>
        </p:spPr>
      </p:pic>
      <p:pic>
        <p:nvPicPr>
          <p:cNvPr id="13" name="图片 12" descr="为 (3)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2926715"/>
            <a:ext cx="4826000" cy="352806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480457" y="1992735"/>
            <a:ext cx="381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A64A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94400" y="1504315"/>
            <a:ext cx="432117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ONE.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婚礼流程规划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94400" y="2583815"/>
            <a:ext cx="432117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TWO.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婚礼场地布置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94400" y="3663315"/>
            <a:ext cx="432117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THREE.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婚礼流程效果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4400" y="4742815"/>
            <a:ext cx="432054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FOUR.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13680" y="5575177"/>
            <a:ext cx="1930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EF9F8"/>
                </a:solidFill>
              </a:rPr>
              <a:t>https://www.ypppt.com/</a:t>
            </a:r>
            <a:endParaRPr lang="zh-CN" altLang="en-US" sz="1000" dirty="0">
              <a:solidFill>
                <a:srgbClr val="FE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67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8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9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10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4" name="PA-矩形 16"/>
          <p:cNvSpPr/>
          <p:nvPr>
            <p:custDataLst>
              <p:tags r:id="rId1"/>
            </p:custDataLst>
          </p:nvPr>
        </p:nvSpPr>
        <p:spPr>
          <a:xfrm>
            <a:off x="1005840" y="690880"/>
            <a:ext cx="2696845" cy="5486400"/>
          </a:xfrm>
          <a:prstGeom prst="rect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F1C038F7-2DFD-6999-904E-4411F6BF99E0}"/>
              </a:ext>
            </a:extLst>
          </p:cNvPr>
          <p:cNvGrpSpPr/>
          <p:nvPr/>
        </p:nvGrpSpPr>
        <p:grpSpPr>
          <a:xfrm>
            <a:off x="1908175" y="949960"/>
            <a:ext cx="8898890" cy="2214880"/>
            <a:chOff x="1908175" y="949960"/>
            <a:chExt cx="8898890" cy="2214880"/>
          </a:xfrm>
        </p:grpSpPr>
        <p:sp>
          <p:nvSpPr>
            <p:cNvPr id="18" name="PA-矩形 3"/>
            <p:cNvSpPr/>
            <p:nvPr>
              <p:custDataLst>
                <p:tags r:id="rId2"/>
              </p:custDataLst>
            </p:nvPr>
          </p:nvSpPr>
          <p:spPr>
            <a:xfrm>
              <a:off x="1908175" y="1403350"/>
              <a:ext cx="8898890" cy="1636395"/>
            </a:xfrm>
            <a:prstGeom prst="rect">
              <a:avLst/>
            </a:prstGeom>
            <a:solidFill>
              <a:srgbClr val="F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Autofit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文本框 13"/>
            <p:cNvSpPr txBox="1"/>
            <p:nvPr>
              <p:custDataLst>
                <p:tags r:id="rId3"/>
              </p:custDataLst>
            </p:nvPr>
          </p:nvSpPr>
          <p:spPr>
            <a:xfrm>
              <a:off x="2120900" y="1303655"/>
              <a:ext cx="3202940" cy="175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0"/>
                </a:lnSpc>
              </a:pPr>
              <a:r>
                <a:rPr lang="en-US" altLang="zh-CN" sz="13800" dirty="0">
                  <a:ln>
                    <a:solidFill>
                      <a:srgbClr val="A64A60"/>
                    </a:solidFill>
                  </a:ln>
                  <a:noFill/>
                  <a:cs typeface="+mn-ea"/>
                  <a:sym typeface="+mn-lt"/>
                </a:rPr>
                <a:t>LO</a:t>
              </a:r>
            </a:p>
          </p:txBody>
        </p:sp>
        <p:sp>
          <p:nvSpPr>
            <p:cNvPr id="22" name="PA-文本框 14"/>
            <p:cNvSpPr txBox="1"/>
            <p:nvPr>
              <p:custDataLst>
                <p:tags r:id="rId4"/>
              </p:custDataLst>
            </p:nvPr>
          </p:nvSpPr>
          <p:spPr>
            <a:xfrm>
              <a:off x="4495800" y="949960"/>
              <a:ext cx="3202940" cy="2214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3800" dirty="0">
                  <a:ln>
                    <a:solidFill>
                      <a:srgbClr val="A64A60"/>
                    </a:solidFill>
                  </a:ln>
                  <a:noFill/>
                  <a:cs typeface="+mn-ea"/>
                  <a:sym typeface="+mn-lt"/>
                </a:rPr>
                <a:t>VE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698740" y="2350135"/>
              <a:ext cx="2775585" cy="5810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>
                <a:lnSpc>
                  <a:spcPct val="150000"/>
                </a:lnSpc>
                <a:buFont typeface="+mj-lt"/>
                <a:buNone/>
              </a:pPr>
              <a:r>
                <a:rPr lang="zh-CN" altLang="en-US" sz="2400" dirty="0">
                  <a:solidFill>
                    <a:srgbClr val="A64A60"/>
                  </a:solidFill>
                  <a:cs typeface="+mn-ea"/>
                  <a:sym typeface="+mn-lt"/>
                </a:rPr>
                <a:t>婚礼仪式流程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4041775" y="3719195"/>
            <a:ext cx="6765290" cy="169418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举办婚礼可别忘了给观礼的嘉宾准备座位，虽说站看观礼也是有的，但是国内的婚礼仪式较长，不要累坏了客人。</a:t>
            </a:r>
          </a:p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户外婚礼，要记得准备一定数量的帐篷，可以用鲜花装饰，晴天可以遮阳，天气突变可以挡雨。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67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386205" y="1370965"/>
            <a:ext cx="9398635" cy="169418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现场要准备足够的垃圾回收设施，方便垃圾、废弃物，残余食物的回收，保证绿色、文明的婚礼原则。</a:t>
            </a:r>
          </a:p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实现要选择提供外卖的酒店或酒楼，不要忘记餐具、酒杯、服务人员、加热设备等，消毒水、食物保鲜膜也是不可少的。</a:t>
            </a: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2241550" y="4279265"/>
            <a:ext cx="9470390" cy="1484630"/>
          </a:xfrm>
          <a:prstGeom prst="rect">
            <a:avLst/>
          </a:prstGeom>
          <a:solidFill>
            <a:srgbClr val="F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7620" y="3261360"/>
            <a:ext cx="3016250" cy="2106930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3105" y="3261360"/>
            <a:ext cx="3016250" cy="2106930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68590" y="3261360"/>
            <a:ext cx="3016250" cy="2106930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67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887220" y="1501775"/>
            <a:ext cx="8201025" cy="124523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342900" lvl="0" indent="-34290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准备一些应急药品，例如解酒药、伤药等，以免有人喝醉或是不小心造成受伤。</a:t>
            </a:r>
          </a:p>
          <a:p>
            <a:pPr marL="342900" lvl="0" indent="-34290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婚礼现场防蚊虫。</a:t>
            </a:r>
          </a:p>
          <a:p>
            <a:pPr marL="342900" lvl="0" indent="-34290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注意食物的新鲜度，不要让食物出现变质或是坏掉的情况，保证食品的安全性。</a:t>
            </a:r>
          </a:p>
        </p:txBody>
      </p:sp>
      <p:pic>
        <p:nvPicPr>
          <p:cNvPr id="4098" name="Picture 2" descr="F:\22各做好的网站模板\包图网ppt\2022.5\ibaotu_00270.jpgibaotu_0027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40" y="3494405"/>
            <a:ext cx="3288665" cy="2191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F:\22各做好的网站模板\包图网ppt\2022.5\14746196.jpg1474619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7787">
            <a:off x="4732655" y="3679825"/>
            <a:ext cx="3124835" cy="208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F:\22各做好的网站模板\包图网ppt\2022.5\ING_33849_04233.jpgING_33849_0423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9096">
            <a:off x="8203883" y="3723005"/>
            <a:ext cx="290131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3" y="-19368"/>
            <a:ext cx="12192000" cy="6858000"/>
          </a:xfrm>
          <a:prstGeom prst="rect">
            <a:avLst/>
          </a:prstGeom>
        </p:spPr>
      </p:pic>
      <p:pic>
        <p:nvPicPr>
          <p:cNvPr id="4" name="图片 3" descr="52"/>
          <p:cNvPicPr>
            <a:picLocks noChangeAspect="1"/>
          </p:cNvPicPr>
          <p:nvPr/>
        </p:nvPicPr>
        <p:blipFill>
          <a:blip r:embed="rId5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1495"/>
            <a:ext cx="11316335" cy="5756275"/>
          </a:xfrm>
          <a:prstGeom prst="rect">
            <a:avLst/>
          </a:prstGeom>
        </p:spPr>
      </p:pic>
      <p:pic>
        <p:nvPicPr>
          <p:cNvPr id="8" name="图片 7" descr="gf"/>
          <p:cNvPicPr>
            <a:picLocks noChangeAspect="1"/>
          </p:cNvPicPr>
          <p:nvPr/>
        </p:nvPicPr>
        <p:blipFill>
          <a:blip r:embed="rId6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060" y="474345"/>
            <a:ext cx="5095240" cy="6113780"/>
          </a:xfrm>
          <a:prstGeom prst="rect">
            <a:avLst/>
          </a:prstGeom>
        </p:spPr>
      </p:pic>
      <p:pic>
        <p:nvPicPr>
          <p:cNvPr id="9" name="图片 8" descr="reat"/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542925" y="2632710"/>
            <a:ext cx="5038725" cy="3597910"/>
          </a:xfrm>
          <a:prstGeom prst="rect">
            <a:avLst/>
          </a:prstGeom>
        </p:spPr>
      </p:pic>
      <p:pic>
        <p:nvPicPr>
          <p:cNvPr id="12" name="图片 11" descr="625e235bef2f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85" y="1635760"/>
            <a:ext cx="4594860" cy="459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15" name="图片 14" descr="6246ecc99550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60" y="1038860"/>
            <a:ext cx="2961005" cy="749935"/>
          </a:xfrm>
          <a:prstGeom prst="rect">
            <a:avLst/>
          </a:prstGeom>
        </p:spPr>
      </p:pic>
      <p:sp>
        <p:nvSpPr>
          <p:cNvPr id="21" name="标题 19"/>
          <p:cNvSpPr>
            <a:spLocks noGrp="1"/>
          </p:cNvSpPr>
          <p:nvPr/>
        </p:nvSpPr>
        <p:spPr>
          <a:xfrm>
            <a:off x="1490345" y="4784090"/>
            <a:ext cx="5613400" cy="5416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25600" y="4125595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23" name="图片 22" descr="efrw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885" y="1952625"/>
            <a:ext cx="5640705" cy="1696720"/>
          </a:xfrm>
          <a:prstGeom prst="rect">
            <a:avLst/>
          </a:prstGeom>
        </p:spPr>
      </p:pic>
      <p:pic>
        <p:nvPicPr>
          <p:cNvPr id="24" name="图片 23" descr="werwe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005" y="-570865"/>
            <a:ext cx="3048000" cy="25234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2F32473-E68F-54C2-8517-6E3469DB6D2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988" y="6337757"/>
            <a:ext cx="1484312" cy="417419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1490345" y="3163570"/>
            <a:ext cx="5613400" cy="731520"/>
          </a:xfrm>
        </p:spPr>
        <p:txBody>
          <a:bodyPr/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MR.1PPT &amp; MRS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9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19" name="图片 18" descr="asd"/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3286125" y="-578802"/>
            <a:ext cx="8428990" cy="7030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59145" y="3199765"/>
            <a:ext cx="432117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婚礼流程规划</a:t>
            </a:r>
          </a:p>
        </p:txBody>
      </p:sp>
      <p:pic>
        <p:nvPicPr>
          <p:cNvPr id="4" name="图片 3" descr="6257cb23789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915" y="1033780"/>
            <a:ext cx="5434330" cy="5434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57345" y="2002790"/>
            <a:ext cx="1524777" cy="1069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A64A60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80660" y="4220845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12" name="图片 11" descr="打算 (6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4570" y="2990215"/>
            <a:ext cx="4095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3" name="图片 2" descr="未标题-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625" y="1393507"/>
            <a:ext cx="3316605" cy="5057140"/>
          </a:xfrm>
          <a:prstGeom prst="rect">
            <a:avLst/>
          </a:prstGeom>
        </p:spPr>
      </p:pic>
      <p:pic>
        <p:nvPicPr>
          <p:cNvPr id="11" name="图片 10" descr="f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00000">
            <a:off x="7330440" y="3470910"/>
            <a:ext cx="4201160" cy="3696335"/>
          </a:xfrm>
          <a:prstGeom prst="rect">
            <a:avLst/>
          </a:prstGeom>
        </p:spPr>
      </p:pic>
      <p:pic>
        <p:nvPicPr>
          <p:cNvPr id="13" name="图片 12" descr="624d69577b50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50" y="1657985"/>
            <a:ext cx="3890645" cy="25298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90345" y="4462145"/>
            <a:ext cx="459359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A64A60"/>
                </a:solidFill>
                <a:cs typeface="+mn-ea"/>
                <a:sym typeface="+mn-lt"/>
              </a:rPr>
              <a:t>岁月流转，流年偷换，青春离我们渐行渐远。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A64A60"/>
                </a:solidFill>
                <a:cs typeface="+mn-ea"/>
                <a:sym typeface="+mn-lt"/>
              </a:rPr>
              <a:t>伴着我的痴情一片，去触摸爱的标签</a:t>
            </a:r>
          </a:p>
        </p:txBody>
      </p:sp>
      <p:pic>
        <p:nvPicPr>
          <p:cNvPr id="15" name="图片 14" descr="服务器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815" y="3558540"/>
            <a:ext cx="732790" cy="702945"/>
          </a:xfrm>
          <a:prstGeom prst="rect">
            <a:avLst/>
          </a:prstGeom>
        </p:spPr>
      </p:pic>
      <p:pic>
        <p:nvPicPr>
          <p:cNvPr id="16" name="图片 15" descr="服务器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65" y="3557905"/>
            <a:ext cx="732790" cy="70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20" name="图片 19" descr="未标题-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20" y="897890"/>
            <a:ext cx="4980940" cy="5544820"/>
          </a:xfrm>
          <a:prstGeom prst="rect">
            <a:avLst/>
          </a:prstGeom>
          <a:effectLst>
            <a:outerShdw blurRad="50800" dist="38100" dir="2700000" algn="tl" rotWithShape="0">
              <a:srgbClr val="FDA4BB">
                <a:alpha val="40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057015" y="2060575"/>
            <a:ext cx="2270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64A60"/>
                </a:solidFill>
                <a:cs typeface="+mn-ea"/>
                <a:sym typeface="+mn-lt"/>
              </a:rPr>
              <a:t>具体流程：</a:t>
            </a:r>
          </a:p>
        </p:txBody>
      </p:sp>
      <p:sp>
        <p:nvSpPr>
          <p:cNvPr id="17" name="矩形 16"/>
          <p:cNvSpPr/>
          <p:nvPr/>
        </p:nvSpPr>
        <p:spPr>
          <a:xfrm>
            <a:off x="4057015" y="2947035"/>
            <a:ext cx="7227570" cy="26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11：00-11:20     暖场、宾客签到  背景音乐《今天你要嫁给我》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11：20-11:23     主持人开场，烘托气氛，请出新郎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11：23-11:25     新郎在花门处接新娘共同走上舞台（手捧花束接新娘）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11：25-11:30     请新郎新娘领导上台致祝贺词并颁发结婚证（可一起请上）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11：30-11:40     新人打开花盒交换戒指、按手印、倒香槟塔、喝交杯酒、入大红门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11：40-11:55     新人换衣服，播放新人成长VCR短片，小提琴演奏烘托气氛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11：55-12:00     新人出场，宣布开宴</a:t>
            </a:r>
          </a:p>
          <a:p>
            <a:pPr algn="just" fontAlgn="auto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12：00-13:30    新人向领导、亲友、同事等敬酒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3362" y="658812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3" name="矩形 1"/>
          <p:cNvSpPr/>
          <p:nvPr/>
        </p:nvSpPr>
        <p:spPr>
          <a:xfrm>
            <a:off x="1133475" y="2376170"/>
            <a:ext cx="9967595" cy="3427095"/>
          </a:xfrm>
          <a:custGeom>
            <a:avLst/>
            <a:gdLst/>
            <a:ahLst/>
            <a:cxnLst/>
            <a:rect l="l" t="t" r="r" b="b"/>
            <a:pathLst>
              <a:path w="9648000" h="3032400">
                <a:moveTo>
                  <a:pt x="6633126" y="1592400"/>
                </a:moveTo>
                <a:lnTo>
                  <a:pt x="9648000" y="1592400"/>
                </a:lnTo>
                <a:lnTo>
                  <a:pt x="9648000" y="3032400"/>
                </a:lnTo>
                <a:lnTo>
                  <a:pt x="6633126" y="3032400"/>
                </a:lnTo>
                <a:close/>
                <a:moveTo>
                  <a:pt x="3345539" y="1592400"/>
                </a:moveTo>
                <a:lnTo>
                  <a:pt x="6360413" y="1592400"/>
                </a:lnTo>
                <a:lnTo>
                  <a:pt x="6360413" y="3032400"/>
                </a:lnTo>
                <a:lnTo>
                  <a:pt x="3345539" y="3032400"/>
                </a:lnTo>
                <a:close/>
                <a:moveTo>
                  <a:pt x="0" y="1592400"/>
                </a:moveTo>
                <a:lnTo>
                  <a:pt x="3014874" y="1592400"/>
                </a:lnTo>
                <a:lnTo>
                  <a:pt x="3014874" y="3032400"/>
                </a:lnTo>
                <a:lnTo>
                  <a:pt x="0" y="3032400"/>
                </a:lnTo>
                <a:close/>
                <a:moveTo>
                  <a:pt x="6633126" y="0"/>
                </a:moveTo>
                <a:lnTo>
                  <a:pt x="9648000" y="0"/>
                </a:lnTo>
                <a:lnTo>
                  <a:pt x="9648000" y="1440000"/>
                </a:lnTo>
                <a:lnTo>
                  <a:pt x="6633126" y="1440000"/>
                </a:lnTo>
                <a:close/>
                <a:moveTo>
                  <a:pt x="3316563" y="0"/>
                </a:moveTo>
                <a:lnTo>
                  <a:pt x="6331437" y="0"/>
                </a:lnTo>
                <a:lnTo>
                  <a:pt x="6331437" y="1440000"/>
                </a:lnTo>
                <a:lnTo>
                  <a:pt x="3316563" y="1440000"/>
                </a:lnTo>
                <a:close/>
                <a:moveTo>
                  <a:pt x="0" y="0"/>
                </a:moveTo>
                <a:lnTo>
                  <a:pt x="3014874" y="0"/>
                </a:lnTo>
                <a:lnTo>
                  <a:pt x="3014874" y="1440000"/>
                </a:lnTo>
                <a:lnTo>
                  <a:pt x="0" y="144000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3625" y="1177290"/>
            <a:ext cx="919226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A64A60"/>
                </a:solidFill>
                <a:cs typeface="+mn-ea"/>
                <a:sym typeface="+mn-lt"/>
              </a:rPr>
              <a:t>一所洁白的教堂，一片蔚蓝的大海，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A64A60"/>
                </a:solidFill>
                <a:cs typeface="+mn-ea"/>
                <a:sym typeface="+mn-lt"/>
              </a:rPr>
              <a:t>还有一捧新摘的鲜花，他们带着父母去巴厘岛旅婚，让她少女时代的梦想照进现实。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pic>
        <p:nvPicPr>
          <p:cNvPr id="19" name="图片 18" descr="asd"/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3286125" y="-578802"/>
            <a:ext cx="8428990" cy="7030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59145" y="3199765"/>
            <a:ext cx="432117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婚礼场地布置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6257cb23789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915" y="1033780"/>
            <a:ext cx="5434330" cy="5434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80497" y="2002790"/>
            <a:ext cx="1678473" cy="1069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A64A60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80660" y="4220845"/>
            <a:ext cx="54781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Soon to be married, and bless you young couple, </a:t>
            </a:r>
          </a:p>
          <a:p>
            <a:pPr algn="ctr"/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happiness, happy, every day</a:t>
            </a:r>
            <a:r>
              <a:rPr lang="en-US" altLang="zh-CN" sz="1000" dirty="0">
                <a:solidFill>
                  <a:srgbClr val="A64A60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rgbClr val="A64A60"/>
                </a:solidFill>
                <a:cs typeface="+mn-ea"/>
                <a:sym typeface="+mn-lt"/>
              </a:rPr>
              <a:t>Dear baby child to be married, and wish you a happy marriage as the most beautiful bride ah.</a:t>
            </a:r>
          </a:p>
        </p:txBody>
      </p:sp>
      <p:pic>
        <p:nvPicPr>
          <p:cNvPr id="12" name="图片 11" descr="打算 (6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4570" y="2990215"/>
            <a:ext cx="4095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5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1412876" y="3662680"/>
            <a:ext cx="186735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Tx/>
              <a:buSzTx/>
              <a:buFont typeface="+mj-lt"/>
              <a:buAutoNum type="arabicPeriod" startAt="2"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迎宾台：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5984" y="3306445"/>
            <a:ext cx="615553" cy="2319655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A64A60"/>
                </a:solidFill>
                <a:cs typeface="+mn-ea"/>
                <a:sym typeface="+mn-lt"/>
              </a:rPr>
              <a:t>现场布置</a:t>
            </a:r>
          </a:p>
        </p:txBody>
      </p:sp>
      <p:sp>
        <p:nvSpPr>
          <p:cNvPr id="14" name="矩形 13"/>
          <p:cNvSpPr/>
          <p:nvPr/>
        </p:nvSpPr>
        <p:spPr>
          <a:xfrm>
            <a:off x="7915910" y="1296670"/>
            <a:ext cx="3304540" cy="4329430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未标题-6"/>
          <p:cNvPicPr>
            <a:picLocks noChangeAspect="1"/>
          </p:cNvPicPr>
          <p:nvPr/>
        </p:nvPicPr>
        <p:blipFill>
          <a:blip r:embed="rId8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060" y="1794510"/>
            <a:ext cx="1225550" cy="14084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12875" y="1400175"/>
            <a:ext cx="2082007" cy="581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迎宾牌：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12875" y="4307840"/>
            <a:ext cx="46577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用两张长形桌子，桌面用白色的桌布和漂亮的鲜花布置，摆上签到簿和各色彩笔，可以让来宾随意创作，在婚礼后可以将签到薄包装成册子做纪念。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12875" y="2069465"/>
            <a:ext cx="46577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可以选择长脚立式迎宾牌，装饰物可以选择珠光白搭配淡绿色缎带，也可以选择鲜花，迎宾牌上可以附上新人美美的婚纱照，新人的签名。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26579e21eb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626579e21ebf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9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4000" y="267335"/>
            <a:ext cx="11684000" cy="6320790"/>
            <a:chOff x="254000" y="267335"/>
            <a:chExt cx="11684000" cy="6320790"/>
          </a:xfrm>
        </p:grpSpPr>
        <p:pic>
          <p:nvPicPr>
            <p:cNvPr id="7" name="图片 6" descr="52"/>
            <p:cNvPicPr>
              <a:picLocks noChangeAspect="1"/>
            </p:cNvPicPr>
            <p:nvPr/>
          </p:nvPicPr>
          <p:blipFill>
            <a:blip r:embed="rId5">
              <a:alphaModFix amt="77000"/>
            </a:blip>
            <a:stretch>
              <a:fillRect/>
            </a:stretch>
          </p:blipFill>
          <p:spPr>
            <a:xfrm>
              <a:off x="254000" y="267335"/>
              <a:ext cx="11684000" cy="6320790"/>
            </a:xfrm>
            <a:prstGeom prst="rect">
              <a:avLst/>
            </a:prstGeom>
          </p:spPr>
        </p:pic>
        <p:pic>
          <p:nvPicPr>
            <p:cNvPr id="8" name="图片 7" descr="gf"/>
            <p:cNvPicPr>
              <a:picLocks noChangeAspect="1"/>
            </p:cNvPicPr>
            <p:nvPr/>
          </p:nvPicPr>
          <p:blipFill>
            <a:blip r:embed="rId6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9060" y="474345"/>
              <a:ext cx="5095240" cy="6113780"/>
            </a:xfrm>
            <a:prstGeom prst="rect">
              <a:avLst/>
            </a:prstGeom>
          </p:spPr>
        </p:pic>
        <p:pic>
          <p:nvPicPr>
            <p:cNvPr id="9" name="图片 8" descr="reat"/>
            <p:cNvPicPr>
              <a:picLocks noChangeAspect="1"/>
            </p:cNvPicPr>
            <p:nvPr/>
          </p:nvPicPr>
          <p:blipFill>
            <a:blip r:embed="rId7">
              <a:alphaModFix amt="39000"/>
            </a:blip>
            <a:stretch>
              <a:fillRect/>
            </a:stretch>
          </p:blipFill>
          <p:spPr>
            <a:xfrm>
              <a:off x="254000" y="2990215"/>
              <a:ext cx="5038725" cy="3597910"/>
            </a:xfrm>
            <a:prstGeom prst="rect">
              <a:avLst/>
            </a:prstGeom>
          </p:spPr>
        </p:pic>
      </p:grpSp>
      <p:sp>
        <p:nvSpPr>
          <p:cNvPr id="10" name="MH_SubTitle_1"/>
          <p:cNvSpPr/>
          <p:nvPr>
            <p:custDataLst>
              <p:tags r:id="rId1"/>
            </p:custDataLst>
          </p:nvPr>
        </p:nvSpPr>
        <p:spPr>
          <a:xfrm>
            <a:off x="505274" y="3581401"/>
            <a:ext cx="4572000" cy="982663"/>
          </a:xfrm>
          <a:prstGeom prst="rect">
            <a:avLst/>
          </a:prstGeom>
          <a:solidFill>
            <a:srgbClr val="F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92200" y="4744720"/>
            <a:ext cx="8806180" cy="8144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在婚礼现场，新人要走过的幸福通道，用白色的地毯铺成，在入口处摆放一个精美的鲜花拱门，地毯两旁可以用鲜花装饰成路引，一直通向舞台。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0910" y="3835400"/>
            <a:ext cx="1877437" cy="49795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zh-CN" altLang="en-US" sz="2400" dirty="0">
                <a:solidFill>
                  <a:srgbClr val="A64A60"/>
                </a:solidFill>
                <a:cs typeface="+mn-ea"/>
                <a:sym typeface="+mn-lt"/>
              </a:rPr>
              <a:t>幸福通道</a:t>
            </a:r>
          </a:p>
        </p:txBody>
      </p:sp>
      <p:sp>
        <p:nvSpPr>
          <p:cNvPr id="13" name="矩形 12"/>
          <p:cNvSpPr/>
          <p:nvPr/>
        </p:nvSpPr>
        <p:spPr>
          <a:xfrm>
            <a:off x="3487420" y="1258570"/>
            <a:ext cx="7816215" cy="3199765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1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2032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WHOLESPTYPE" val="Shape_Pictir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rggzxw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1525</Words>
  <Application>Microsoft Office PowerPoint</Application>
  <PresentationFormat>宽屏</PresentationFormat>
  <Paragraphs>108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MR.1PPT &amp; MRS.优品PPT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MR.1PPT &amp; MRS.优品PPT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30</cp:revision>
  <dcterms:created xsi:type="dcterms:W3CDTF">2022-05-03T14:15:00Z</dcterms:created>
  <dcterms:modified xsi:type="dcterms:W3CDTF">2023-02-19T07:34:47Z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A6D11ADB61D84FCC92701C9394C14AB7</vt:lpwstr>
  </property>
  <property fmtid="{D5CDD505-2E9C-101B-9397-08002B2CF9AE}" pid="3" name="KSOProductBuildVer">
    <vt:lpwstr>2052-11.1.0.11636</vt:lpwstr>
  </property>
</Properties>
</file>