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sldIdLst>
    <p:sldId id="261" r:id="rId3"/>
    <p:sldId id="257" r:id="rId4"/>
    <p:sldId id="260" r:id="rId5"/>
    <p:sldId id="256" r:id="rId6"/>
    <p:sldId id="258" r:id="rId7"/>
    <p:sldId id="259" r:id="rId8"/>
    <p:sldId id="264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5CA6"/>
    <a:srgbClr val="D51719"/>
    <a:srgbClr val="D8E3F4"/>
    <a:srgbClr val="F6CBD7"/>
    <a:srgbClr val="EBEEF4"/>
    <a:srgbClr val="063866"/>
    <a:srgbClr val="F2F2F2"/>
    <a:srgbClr val="9B5A2D"/>
    <a:srgbClr val="F5B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650F-0F18-40B1-A0AB-730868F51B2D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692DC-CB21-467D-A49A-2F8B4CE6A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98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92DC-CB21-467D-A49A-2F8B4CE6A6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8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9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29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2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6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920A097-5E16-40D2-B6A3-1BED1AA1C6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957" y="534805"/>
            <a:ext cx="3461572" cy="46525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8A5DA800-2F0A-4997-9A09-DFEFBFA35F3D}"/>
              </a:ext>
            </a:extLst>
          </p:cNvPr>
          <p:cNvSpPr txBox="1"/>
          <p:nvPr/>
        </p:nvSpPr>
        <p:spPr>
          <a:xfrm>
            <a:off x="2234747" y="5219817"/>
            <a:ext cx="70104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6000">
                <a:solidFill>
                  <a:schemeClr val="bg1"/>
                </a:solidFill>
                <a:latin typeface="Engravers MT" panose="02090707080505020304" pitchFamily="18" charset="0"/>
              </a:rPr>
              <a:t>Paddington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B835C70-050E-4264-B379-AE246A375EE8}"/>
              </a:ext>
            </a:extLst>
          </p:cNvPr>
          <p:cNvSpPr/>
          <p:nvPr/>
        </p:nvSpPr>
        <p:spPr>
          <a:xfrm>
            <a:off x="9519103" y="5837277"/>
            <a:ext cx="317500" cy="31750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C76758C-22C2-42F9-8BCB-16F5E1922A2B}"/>
              </a:ext>
            </a:extLst>
          </p:cNvPr>
          <p:cNvSpPr txBox="1"/>
          <p:nvPr/>
        </p:nvSpPr>
        <p:spPr>
          <a:xfrm>
            <a:off x="9427482" y="5829562"/>
            <a:ext cx="529771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Engravers MT" panose="02090707080505020304" pitchFamily="18" charset="0"/>
              </a:rPr>
              <a:t>2.</a:t>
            </a:r>
            <a:endParaRPr lang="zh-CN" altLang="en-US" sz="16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张, 美食, 切片&#10;&#10;已生成极高可信度的说明">
            <a:extLst>
              <a:ext uri="{FF2B5EF4-FFF2-40B4-BE49-F238E27FC236}">
                <a16:creationId xmlns="" xmlns:a16="http://schemas.microsoft.com/office/drawing/2014/main" id="{E1442ECD-A4E1-4785-8C4D-FB031E5BD3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01" y="1106532"/>
            <a:ext cx="3358622" cy="347364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F5E59BA-6351-4CD5-A5E5-40743F37CA56}"/>
              </a:ext>
            </a:extLst>
          </p:cNvPr>
          <p:cNvSpPr txBox="1"/>
          <p:nvPr/>
        </p:nvSpPr>
        <p:spPr>
          <a:xfrm>
            <a:off x="2234747" y="4648089"/>
            <a:ext cx="70104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6000">
                <a:solidFill>
                  <a:schemeClr val="bg1"/>
                </a:solidFill>
                <a:latin typeface="Engravers MT" panose="02090707080505020304" pitchFamily="18" charset="0"/>
              </a:rPr>
              <a:t>TNANKYOU</a:t>
            </a:r>
            <a:endParaRPr lang="zh-CN" altLang="en-US" sz="60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7ECC52C-A0C5-46FE-8C12-56BA9CECE8B1}"/>
              </a:ext>
            </a:extLst>
          </p:cNvPr>
          <p:cNvSpPr/>
          <p:nvPr/>
        </p:nvSpPr>
        <p:spPr>
          <a:xfrm>
            <a:off x="9519103" y="5265549"/>
            <a:ext cx="317500" cy="31750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9D695E7-4446-4E20-AB5B-D0A674B1ABE3}"/>
              </a:ext>
            </a:extLst>
          </p:cNvPr>
          <p:cNvSpPr txBox="1"/>
          <p:nvPr/>
        </p:nvSpPr>
        <p:spPr>
          <a:xfrm>
            <a:off x="9427482" y="5257834"/>
            <a:ext cx="529771" cy="36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Engravers MT" panose="02090707080505020304" pitchFamily="18" charset="0"/>
              </a:rPr>
              <a:t>2.</a:t>
            </a:r>
            <a:endParaRPr lang="zh-CN" altLang="en-US" sz="16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1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4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 descr="图片包含 人员, 室内, 墙壁, 站立&#10;&#10;已生成极高可信度的说明">
            <a:extLst>
              <a:ext uri="{FF2B5EF4-FFF2-40B4-BE49-F238E27FC236}">
                <a16:creationId xmlns="" xmlns:a16="http://schemas.microsoft.com/office/drawing/2014/main" id="{59CC8FE5-0275-42AA-957A-5E085B301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C477C0B-1102-4150-AADE-B3A9E4E3E864}"/>
              </a:ext>
            </a:extLst>
          </p:cNvPr>
          <p:cNvGrpSpPr/>
          <p:nvPr/>
        </p:nvGrpSpPr>
        <p:grpSpPr>
          <a:xfrm>
            <a:off x="0" y="1733550"/>
            <a:ext cx="7648575" cy="3390900"/>
            <a:chOff x="0" y="1428750"/>
            <a:chExt cx="6438882" cy="3390900"/>
          </a:xfrm>
        </p:grpSpPr>
        <p:sp>
          <p:nvSpPr>
            <p:cNvPr id="13" name="任意多边形: 形状 12">
              <a:extLst>
                <a:ext uri="{FF2B5EF4-FFF2-40B4-BE49-F238E27FC236}">
                  <a16:creationId xmlns="" xmlns:a16="http://schemas.microsoft.com/office/drawing/2014/main" id="{790A55B8-B1AC-40E1-AA84-C870F7CB23EE}"/>
                </a:ext>
              </a:extLst>
            </p:cNvPr>
            <p:cNvSpPr/>
            <p:nvPr/>
          </p:nvSpPr>
          <p:spPr>
            <a:xfrm>
              <a:off x="0" y="1428750"/>
              <a:ext cx="6438882" cy="3390900"/>
            </a:xfrm>
            <a:custGeom>
              <a:avLst/>
              <a:gdLst>
                <a:gd name="connsiteX0" fmla="*/ 0 w 6438882"/>
                <a:gd name="connsiteY0" fmla="*/ 0 h 3390900"/>
                <a:gd name="connsiteX1" fmla="*/ 3129441 w 6438882"/>
                <a:gd name="connsiteY1" fmla="*/ 0 h 3390900"/>
                <a:gd name="connsiteX2" fmla="*/ 3219441 w 6438882"/>
                <a:gd name="connsiteY2" fmla="*/ 180000 h 3390900"/>
                <a:gd name="connsiteX3" fmla="*/ 3309441 w 6438882"/>
                <a:gd name="connsiteY3" fmla="*/ 0 h 3390900"/>
                <a:gd name="connsiteX4" fmla="*/ 6438882 w 6438882"/>
                <a:gd name="connsiteY4" fmla="*/ 0 h 3390900"/>
                <a:gd name="connsiteX5" fmla="*/ 6438882 w 6438882"/>
                <a:gd name="connsiteY5" fmla="*/ 3390900 h 3390900"/>
                <a:gd name="connsiteX6" fmla="*/ 3309441 w 6438882"/>
                <a:gd name="connsiteY6" fmla="*/ 3390900 h 3390900"/>
                <a:gd name="connsiteX7" fmla="*/ 3219441 w 6438882"/>
                <a:gd name="connsiteY7" fmla="*/ 3210900 h 3390900"/>
                <a:gd name="connsiteX8" fmla="*/ 3129441 w 6438882"/>
                <a:gd name="connsiteY8" fmla="*/ 3390900 h 3390900"/>
                <a:gd name="connsiteX9" fmla="*/ 0 w 6438882"/>
                <a:gd name="connsiteY9" fmla="*/ 3390900 h 339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8882" h="3390900">
                  <a:moveTo>
                    <a:pt x="0" y="0"/>
                  </a:moveTo>
                  <a:lnTo>
                    <a:pt x="3129441" y="0"/>
                  </a:lnTo>
                  <a:lnTo>
                    <a:pt x="3219441" y="180000"/>
                  </a:lnTo>
                  <a:lnTo>
                    <a:pt x="3309441" y="0"/>
                  </a:lnTo>
                  <a:lnTo>
                    <a:pt x="6438882" y="0"/>
                  </a:lnTo>
                  <a:lnTo>
                    <a:pt x="6438882" y="3390900"/>
                  </a:lnTo>
                  <a:lnTo>
                    <a:pt x="3309441" y="3390900"/>
                  </a:lnTo>
                  <a:lnTo>
                    <a:pt x="3219441" y="3210900"/>
                  </a:lnTo>
                  <a:lnTo>
                    <a:pt x="3129441" y="3390900"/>
                  </a:lnTo>
                  <a:lnTo>
                    <a:pt x="0" y="3390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FFE45306-AF66-49BB-A903-A00D6C1907E5}"/>
                </a:ext>
              </a:extLst>
            </p:cNvPr>
            <p:cNvCxnSpPr>
              <a:stCxn id="13" idx="2"/>
              <a:endCxn id="13" idx="7"/>
            </p:cNvCxnSpPr>
            <p:nvPr/>
          </p:nvCxnSpPr>
          <p:spPr>
            <a:xfrm>
              <a:off x="3219441" y="1608750"/>
              <a:ext cx="0" cy="30309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9">
            <a:extLst>
              <a:ext uri="{FF2B5EF4-FFF2-40B4-BE49-F238E27FC236}">
                <a16:creationId xmlns="" xmlns:a16="http://schemas.microsoft.com/office/drawing/2014/main" id="{B027F25B-8CCA-4F87-8306-BD75D15B8F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89807" y="4246356"/>
            <a:ext cx="2914323" cy="742950"/>
            <a:chOff x="-1578" y="1148"/>
            <a:chExt cx="574" cy="468"/>
          </a:xfrm>
          <a:solidFill>
            <a:schemeClr val="bg1">
              <a:lumMod val="85000"/>
            </a:schemeClr>
          </a:solidFill>
        </p:grpSpPr>
        <p:sp>
          <p:nvSpPr>
            <p:cNvPr id="39" name="Rectangle 10">
              <a:extLst>
                <a:ext uri="{FF2B5EF4-FFF2-40B4-BE49-F238E27FC236}">
                  <a16:creationId xmlns="" xmlns:a16="http://schemas.microsoft.com/office/drawing/2014/main" id="{AA16F1BC-A847-4E1D-852A-2D66F02D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8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="" xmlns:a16="http://schemas.microsoft.com/office/drawing/2014/main" id="{41C49783-5A90-4BDF-A65D-3F01A031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3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Rectangle 12">
              <a:extLst>
                <a:ext uri="{FF2B5EF4-FFF2-40B4-BE49-F238E27FC236}">
                  <a16:creationId xmlns="" xmlns:a16="http://schemas.microsoft.com/office/drawing/2014/main" id="{03AE24E3-21B7-4275-BC34-0EEC1EEB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1" y="1148"/>
              <a:ext cx="9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Rectangle 13">
              <a:extLst>
                <a:ext uri="{FF2B5EF4-FFF2-40B4-BE49-F238E27FC236}">
                  <a16:creationId xmlns="" xmlns:a16="http://schemas.microsoft.com/office/drawing/2014/main" id="{802103A2-447C-4832-B37A-0D96129C9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9" y="1148"/>
              <a:ext cx="6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="" xmlns:a16="http://schemas.microsoft.com/office/drawing/2014/main" id="{A7D925A7-FC74-4201-9728-A2A9F4FAF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1" y="1148"/>
              <a:ext cx="8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Rectangle 15">
              <a:extLst>
                <a:ext uri="{FF2B5EF4-FFF2-40B4-BE49-F238E27FC236}">
                  <a16:creationId xmlns="" xmlns:a16="http://schemas.microsoft.com/office/drawing/2014/main" id="{D19D41BF-1584-46F5-A2B6-98BBD70E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1" y="1148"/>
              <a:ext cx="6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Rectangle 16">
              <a:extLst>
                <a:ext uri="{FF2B5EF4-FFF2-40B4-BE49-F238E27FC236}">
                  <a16:creationId xmlns="" xmlns:a16="http://schemas.microsoft.com/office/drawing/2014/main" id="{89D164E3-C10E-4093-920F-0B3D2B620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6" y="1148"/>
              <a:ext cx="8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Rectangle 17">
              <a:extLst>
                <a:ext uri="{FF2B5EF4-FFF2-40B4-BE49-F238E27FC236}">
                  <a16:creationId xmlns="" xmlns:a16="http://schemas.microsoft.com/office/drawing/2014/main" id="{2C507ECA-4CB3-41B4-A0AF-156D7EED1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5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="" xmlns:a16="http://schemas.microsoft.com/office/drawing/2014/main" id="{A24C4278-1040-4F12-AC26-B370017A4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4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="" xmlns:a16="http://schemas.microsoft.com/office/drawing/2014/main" id="{AAA7772E-8669-4ED8-BDF5-02701BB3B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2" y="1148"/>
              <a:ext cx="6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="" xmlns:a16="http://schemas.microsoft.com/office/drawing/2014/main" id="{5ECD6916-7F81-472B-B36A-A39D71D5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53" y="1148"/>
              <a:ext cx="15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="" xmlns:a16="http://schemas.microsoft.com/office/drawing/2014/main" id="{6B12A20A-FD2E-44FE-BCF0-0C95F8269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7" y="1148"/>
              <a:ext cx="20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="" xmlns:a16="http://schemas.microsoft.com/office/drawing/2014/main" id="{A433C25B-8313-4D37-BC1A-B0DB10BA5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9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="" xmlns:a16="http://schemas.microsoft.com/office/drawing/2014/main" id="{58E37CCA-6E6D-4179-B684-22CEDF14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2" y="1148"/>
              <a:ext cx="7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="" xmlns:a16="http://schemas.microsoft.com/office/drawing/2014/main" id="{941BE060-DEE8-42F0-8CCB-E76A8D419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8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="" xmlns:a16="http://schemas.microsoft.com/office/drawing/2014/main" id="{6BADE8FA-6EE3-4266-B5E9-C5093B02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00" y="1148"/>
              <a:ext cx="8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5" name="Rectangle 26">
              <a:extLst>
                <a:ext uri="{FF2B5EF4-FFF2-40B4-BE49-F238E27FC236}">
                  <a16:creationId xmlns="" xmlns:a16="http://schemas.microsoft.com/office/drawing/2014/main" id="{67C8FD98-6F0D-46AD-AE2C-EDD3755FA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7" y="1148"/>
              <a:ext cx="15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="" xmlns:a16="http://schemas.microsoft.com/office/drawing/2014/main" id="{A5E454A6-FFD3-40A0-BE98-40B2F2CA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7" y="1148"/>
              <a:ext cx="6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Rectangle 28">
              <a:extLst>
                <a:ext uri="{FF2B5EF4-FFF2-40B4-BE49-F238E27FC236}">
                  <a16:creationId xmlns="" xmlns:a16="http://schemas.microsoft.com/office/drawing/2014/main" id="{0440C2A7-944E-4AB8-8D69-B41816A67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40" y="1148"/>
              <a:ext cx="8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8" name="Rectangle 29">
              <a:extLst>
                <a:ext uri="{FF2B5EF4-FFF2-40B4-BE49-F238E27FC236}">
                  <a16:creationId xmlns="" xmlns:a16="http://schemas.microsoft.com/office/drawing/2014/main" id="{B0CE5F4A-7F84-4B30-9507-D2E2355B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78" y="1148"/>
              <a:ext cx="6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9" name="Rectangle 30">
              <a:extLst>
                <a:ext uri="{FF2B5EF4-FFF2-40B4-BE49-F238E27FC236}">
                  <a16:creationId xmlns="" xmlns:a16="http://schemas.microsoft.com/office/drawing/2014/main" id="{D6897C9F-95A3-40F7-88A4-776CF40DB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94" y="1148"/>
              <a:ext cx="8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0" name="Rectangle 31">
              <a:extLst>
                <a:ext uri="{FF2B5EF4-FFF2-40B4-BE49-F238E27FC236}">
                  <a16:creationId xmlns="" xmlns:a16="http://schemas.microsoft.com/office/drawing/2014/main" id="{3AA21A7D-0D45-4C29-A5DF-242BFCCA1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3" y="1148"/>
              <a:ext cx="22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1" name="Rectangle 32">
              <a:extLst>
                <a:ext uri="{FF2B5EF4-FFF2-40B4-BE49-F238E27FC236}">
                  <a16:creationId xmlns="" xmlns:a16="http://schemas.microsoft.com/office/drawing/2014/main" id="{FD186899-4B61-4BEC-9DCF-E3B68F79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62" y="1148"/>
              <a:ext cx="14" cy="4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67" name="直接连接符 66">
            <a:extLst>
              <a:ext uri="{FF2B5EF4-FFF2-40B4-BE49-F238E27FC236}">
                <a16:creationId xmlns="" xmlns:a16="http://schemas.microsoft.com/office/drawing/2014/main" id="{67BFDE0B-3EC0-41F0-A19F-A59FC95B7661}"/>
              </a:ext>
            </a:extLst>
          </p:cNvPr>
          <p:cNvCxnSpPr>
            <a:cxnSpLocks/>
          </p:cNvCxnSpPr>
          <p:nvPr/>
        </p:nvCxnSpPr>
        <p:spPr>
          <a:xfrm>
            <a:off x="4057309" y="4023032"/>
            <a:ext cx="320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="" xmlns:a16="http://schemas.microsoft.com/office/drawing/2014/main" id="{07DE3953-779A-4FEA-966F-BB0594D12EE0}"/>
              </a:ext>
            </a:extLst>
          </p:cNvPr>
          <p:cNvCxnSpPr>
            <a:cxnSpLocks/>
          </p:cNvCxnSpPr>
          <p:nvPr/>
        </p:nvCxnSpPr>
        <p:spPr>
          <a:xfrm>
            <a:off x="4057309" y="2893113"/>
            <a:ext cx="320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36">
            <a:extLst>
              <a:ext uri="{FF2B5EF4-FFF2-40B4-BE49-F238E27FC236}">
                <a16:creationId xmlns="" xmlns:a16="http://schemas.microsoft.com/office/drawing/2014/main" id="{B7992CE6-20F7-4AB4-A0A8-3FAB221F91CB}"/>
              </a:ext>
            </a:extLst>
          </p:cNvPr>
          <p:cNvSpPr>
            <a:spLocks noEditPoints="1"/>
          </p:cNvSpPr>
          <p:nvPr/>
        </p:nvSpPr>
        <p:spPr bwMode="auto">
          <a:xfrm>
            <a:off x="6621578" y="1946649"/>
            <a:ext cx="796925" cy="796925"/>
          </a:xfrm>
          <a:custGeom>
            <a:avLst/>
            <a:gdLst>
              <a:gd name="T0" fmla="*/ 112 w 248"/>
              <a:gd name="T1" fmla="*/ 106 h 248"/>
              <a:gd name="T2" fmla="*/ 6 w 248"/>
              <a:gd name="T3" fmla="*/ 0 h 248"/>
              <a:gd name="T4" fmla="*/ 6 w 248"/>
              <a:gd name="T5" fmla="*/ 112 h 248"/>
              <a:gd name="T6" fmla="*/ 100 w 248"/>
              <a:gd name="T7" fmla="*/ 100 h 248"/>
              <a:gd name="T8" fmla="*/ 242 w 248"/>
              <a:gd name="T9" fmla="*/ 0 h 248"/>
              <a:gd name="T10" fmla="*/ 136 w 248"/>
              <a:gd name="T11" fmla="*/ 106 h 248"/>
              <a:gd name="T12" fmla="*/ 248 w 248"/>
              <a:gd name="T13" fmla="*/ 106 h 248"/>
              <a:gd name="T14" fmla="*/ 236 w 248"/>
              <a:gd name="T15" fmla="*/ 100 h 248"/>
              <a:gd name="T16" fmla="*/ 236 w 248"/>
              <a:gd name="T17" fmla="*/ 12 h 248"/>
              <a:gd name="T18" fmla="*/ 142 w 248"/>
              <a:gd name="T19" fmla="*/ 136 h 248"/>
              <a:gd name="T20" fmla="*/ 142 w 248"/>
              <a:gd name="T21" fmla="*/ 248 h 248"/>
              <a:gd name="T22" fmla="*/ 248 w 248"/>
              <a:gd name="T23" fmla="*/ 142 h 248"/>
              <a:gd name="T24" fmla="*/ 148 w 248"/>
              <a:gd name="T25" fmla="*/ 236 h 248"/>
              <a:gd name="T26" fmla="*/ 236 w 248"/>
              <a:gd name="T27" fmla="*/ 236 h 248"/>
              <a:gd name="T28" fmla="*/ 60 w 248"/>
              <a:gd name="T29" fmla="*/ 138 h 248"/>
              <a:gd name="T30" fmla="*/ 0 w 248"/>
              <a:gd name="T31" fmla="*/ 182 h 248"/>
              <a:gd name="T32" fmla="*/ 66 w 248"/>
              <a:gd name="T33" fmla="*/ 248 h 248"/>
              <a:gd name="T34" fmla="*/ 110 w 248"/>
              <a:gd name="T35" fmla="*/ 188 h 248"/>
              <a:gd name="T36" fmla="*/ 110 w 248"/>
              <a:gd name="T37" fmla="*/ 132 h 248"/>
              <a:gd name="T38" fmla="*/ 12 w 248"/>
              <a:gd name="T39" fmla="*/ 188 h 248"/>
              <a:gd name="T40" fmla="*/ 104 w 248"/>
              <a:gd name="T41" fmla="*/ 176 h 248"/>
              <a:gd name="T42" fmla="*/ 104 w 248"/>
              <a:gd name="T43" fmla="*/ 144 h 248"/>
              <a:gd name="T44" fmla="*/ 44 w 248"/>
              <a:gd name="T45" fmla="*/ 224 h 248"/>
              <a:gd name="T46" fmla="*/ 44 w 248"/>
              <a:gd name="T47" fmla="*/ 200 h 248"/>
              <a:gd name="T48" fmla="*/ 24 w 248"/>
              <a:gd name="T49" fmla="*/ 220 h 248"/>
              <a:gd name="T50" fmla="*/ 40 w 248"/>
              <a:gd name="T51" fmla="*/ 208 h 248"/>
              <a:gd name="T52" fmla="*/ 32 w 248"/>
              <a:gd name="T53" fmla="*/ 208 h 248"/>
              <a:gd name="T54" fmla="*/ 6 w 248"/>
              <a:gd name="T55" fmla="*/ 132 h 248"/>
              <a:gd name="T56" fmla="*/ 34 w 248"/>
              <a:gd name="T57" fmla="*/ 144 h 248"/>
              <a:gd name="T58" fmla="*/ 6 w 248"/>
              <a:gd name="T59" fmla="*/ 168 h 248"/>
              <a:gd name="T60" fmla="*/ 52 w 248"/>
              <a:gd name="T61" fmla="*/ 162 h 248"/>
              <a:gd name="T62" fmla="*/ 20 w 248"/>
              <a:gd name="T63" fmla="*/ 162 h 248"/>
              <a:gd name="T64" fmla="*/ 116 w 248"/>
              <a:gd name="T65" fmla="*/ 202 h 248"/>
              <a:gd name="T66" fmla="*/ 104 w 248"/>
              <a:gd name="T67" fmla="*/ 242 h 248"/>
              <a:gd name="T68" fmla="*/ 80 w 248"/>
              <a:gd name="T69" fmla="*/ 222 h 248"/>
              <a:gd name="T70" fmla="*/ 104 w 248"/>
              <a:gd name="T71" fmla="*/ 202 h 248"/>
              <a:gd name="T72" fmla="*/ 168 w 248"/>
              <a:gd name="T73" fmla="*/ 220 h 248"/>
              <a:gd name="T74" fmla="*/ 220 w 248"/>
              <a:gd name="T75" fmla="*/ 168 h 248"/>
              <a:gd name="T76" fmla="*/ 164 w 248"/>
              <a:gd name="T77" fmla="*/ 168 h 248"/>
              <a:gd name="T78" fmla="*/ 172 w 248"/>
              <a:gd name="T79" fmla="*/ 172 h 248"/>
              <a:gd name="T80" fmla="*/ 172 w 248"/>
              <a:gd name="T81" fmla="*/ 212 h 248"/>
              <a:gd name="T82" fmla="*/ 208 w 248"/>
              <a:gd name="T83" fmla="*/ 76 h 248"/>
              <a:gd name="T84" fmla="*/ 208 w 248"/>
              <a:gd name="T85" fmla="*/ 36 h 248"/>
              <a:gd name="T86" fmla="*/ 172 w 248"/>
              <a:gd name="T87" fmla="*/ 72 h 248"/>
              <a:gd name="T88" fmla="*/ 204 w 248"/>
              <a:gd name="T89" fmla="*/ 44 h 248"/>
              <a:gd name="T90" fmla="*/ 180 w 248"/>
              <a:gd name="T91" fmla="*/ 44 h 248"/>
              <a:gd name="T92" fmla="*/ 28 w 248"/>
              <a:gd name="T93" fmla="*/ 32 h 248"/>
              <a:gd name="T94" fmla="*/ 80 w 248"/>
              <a:gd name="T95" fmla="*/ 84 h 248"/>
              <a:gd name="T96" fmla="*/ 80 w 248"/>
              <a:gd name="T97" fmla="*/ 28 h 248"/>
              <a:gd name="T98" fmla="*/ 36 w 248"/>
              <a:gd name="T99" fmla="*/ 3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8" h="248">
                <a:moveTo>
                  <a:pt x="6" y="112"/>
                </a:moveTo>
                <a:cubicBezTo>
                  <a:pt x="106" y="112"/>
                  <a:pt x="106" y="112"/>
                  <a:pt x="106" y="112"/>
                </a:cubicBezTo>
                <a:cubicBezTo>
                  <a:pt x="109" y="112"/>
                  <a:pt x="112" y="109"/>
                  <a:pt x="112" y="10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2" y="3"/>
                  <a:pt x="109" y="0"/>
                  <a:pt x="10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9"/>
                  <a:pt x="3" y="112"/>
                  <a:pt x="6" y="112"/>
                </a:cubicBezTo>
                <a:close/>
                <a:moveTo>
                  <a:pt x="12" y="12"/>
                </a:moveTo>
                <a:cubicBezTo>
                  <a:pt x="100" y="12"/>
                  <a:pt x="100" y="12"/>
                  <a:pt x="100" y="12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2" y="100"/>
                  <a:pt x="12" y="100"/>
                  <a:pt x="12" y="100"/>
                </a:cubicBezTo>
                <a:lnTo>
                  <a:pt x="12" y="12"/>
                </a:lnTo>
                <a:close/>
                <a:moveTo>
                  <a:pt x="242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39" y="0"/>
                  <a:pt x="136" y="3"/>
                  <a:pt x="136" y="6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6" y="109"/>
                  <a:pt x="139" y="112"/>
                  <a:pt x="142" y="112"/>
                </a:cubicBezTo>
                <a:cubicBezTo>
                  <a:pt x="242" y="112"/>
                  <a:pt x="242" y="112"/>
                  <a:pt x="242" y="112"/>
                </a:cubicBezTo>
                <a:cubicBezTo>
                  <a:pt x="245" y="112"/>
                  <a:pt x="248" y="109"/>
                  <a:pt x="248" y="106"/>
                </a:cubicBezTo>
                <a:cubicBezTo>
                  <a:pt x="248" y="6"/>
                  <a:pt x="248" y="6"/>
                  <a:pt x="248" y="6"/>
                </a:cubicBezTo>
                <a:cubicBezTo>
                  <a:pt x="248" y="3"/>
                  <a:pt x="245" y="0"/>
                  <a:pt x="242" y="0"/>
                </a:cubicBezTo>
                <a:close/>
                <a:moveTo>
                  <a:pt x="236" y="100"/>
                </a:moveTo>
                <a:cubicBezTo>
                  <a:pt x="148" y="100"/>
                  <a:pt x="148" y="100"/>
                  <a:pt x="148" y="10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236" y="12"/>
                  <a:pt x="236" y="12"/>
                  <a:pt x="236" y="12"/>
                </a:cubicBezTo>
                <a:lnTo>
                  <a:pt x="236" y="100"/>
                </a:lnTo>
                <a:close/>
                <a:moveTo>
                  <a:pt x="242" y="136"/>
                </a:moveTo>
                <a:cubicBezTo>
                  <a:pt x="142" y="136"/>
                  <a:pt x="142" y="136"/>
                  <a:pt x="142" y="136"/>
                </a:cubicBezTo>
                <a:cubicBezTo>
                  <a:pt x="139" y="136"/>
                  <a:pt x="136" y="139"/>
                  <a:pt x="136" y="142"/>
                </a:cubicBezTo>
                <a:cubicBezTo>
                  <a:pt x="136" y="242"/>
                  <a:pt x="136" y="242"/>
                  <a:pt x="136" y="242"/>
                </a:cubicBezTo>
                <a:cubicBezTo>
                  <a:pt x="136" y="245"/>
                  <a:pt x="139" y="248"/>
                  <a:pt x="142" y="248"/>
                </a:cubicBezTo>
                <a:cubicBezTo>
                  <a:pt x="242" y="248"/>
                  <a:pt x="242" y="248"/>
                  <a:pt x="242" y="248"/>
                </a:cubicBezTo>
                <a:cubicBezTo>
                  <a:pt x="245" y="248"/>
                  <a:pt x="248" y="245"/>
                  <a:pt x="248" y="2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39"/>
                  <a:pt x="245" y="136"/>
                  <a:pt x="242" y="136"/>
                </a:cubicBezTo>
                <a:close/>
                <a:moveTo>
                  <a:pt x="236" y="236"/>
                </a:moveTo>
                <a:cubicBezTo>
                  <a:pt x="148" y="236"/>
                  <a:pt x="148" y="236"/>
                  <a:pt x="148" y="236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236" y="148"/>
                  <a:pt x="236" y="148"/>
                  <a:pt x="236" y="148"/>
                </a:cubicBezTo>
                <a:lnTo>
                  <a:pt x="236" y="236"/>
                </a:lnTo>
                <a:close/>
                <a:moveTo>
                  <a:pt x="110" y="132"/>
                </a:moveTo>
                <a:cubicBezTo>
                  <a:pt x="66" y="132"/>
                  <a:pt x="66" y="132"/>
                  <a:pt x="66" y="132"/>
                </a:cubicBezTo>
                <a:cubicBezTo>
                  <a:pt x="63" y="132"/>
                  <a:pt x="60" y="135"/>
                  <a:pt x="60" y="138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" y="176"/>
                  <a:pt x="6" y="176"/>
                  <a:pt x="6" y="176"/>
                </a:cubicBezTo>
                <a:cubicBezTo>
                  <a:pt x="3" y="176"/>
                  <a:pt x="0" y="179"/>
                  <a:pt x="0" y="18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5"/>
                  <a:pt x="3" y="248"/>
                  <a:pt x="6" y="248"/>
                </a:cubicBezTo>
                <a:cubicBezTo>
                  <a:pt x="66" y="248"/>
                  <a:pt x="66" y="248"/>
                  <a:pt x="66" y="248"/>
                </a:cubicBezTo>
                <a:cubicBezTo>
                  <a:pt x="69" y="248"/>
                  <a:pt x="72" y="245"/>
                  <a:pt x="72" y="242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110" y="188"/>
                  <a:pt x="110" y="188"/>
                  <a:pt x="110" y="188"/>
                </a:cubicBezTo>
                <a:cubicBezTo>
                  <a:pt x="113" y="188"/>
                  <a:pt x="116" y="185"/>
                  <a:pt x="116" y="182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6" y="135"/>
                  <a:pt x="113" y="132"/>
                  <a:pt x="110" y="132"/>
                </a:cubicBezTo>
                <a:close/>
                <a:moveTo>
                  <a:pt x="60" y="236"/>
                </a:moveTo>
                <a:cubicBezTo>
                  <a:pt x="12" y="236"/>
                  <a:pt x="12" y="236"/>
                  <a:pt x="12" y="236"/>
                </a:cubicBezTo>
                <a:cubicBezTo>
                  <a:pt x="12" y="188"/>
                  <a:pt x="12" y="188"/>
                  <a:pt x="12" y="188"/>
                </a:cubicBezTo>
                <a:cubicBezTo>
                  <a:pt x="60" y="188"/>
                  <a:pt x="60" y="188"/>
                  <a:pt x="60" y="188"/>
                </a:cubicBezTo>
                <a:lnTo>
                  <a:pt x="60" y="236"/>
                </a:lnTo>
                <a:close/>
                <a:moveTo>
                  <a:pt x="104" y="176"/>
                </a:moveTo>
                <a:cubicBezTo>
                  <a:pt x="72" y="176"/>
                  <a:pt x="72" y="176"/>
                  <a:pt x="72" y="176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104" y="144"/>
                  <a:pt x="104" y="144"/>
                  <a:pt x="104" y="144"/>
                </a:cubicBezTo>
                <a:lnTo>
                  <a:pt x="104" y="176"/>
                </a:lnTo>
                <a:close/>
                <a:moveTo>
                  <a:pt x="28" y="224"/>
                </a:moveTo>
                <a:cubicBezTo>
                  <a:pt x="44" y="224"/>
                  <a:pt x="44" y="224"/>
                  <a:pt x="44" y="224"/>
                </a:cubicBezTo>
                <a:cubicBezTo>
                  <a:pt x="46" y="224"/>
                  <a:pt x="48" y="222"/>
                  <a:pt x="48" y="220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48" y="202"/>
                  <a:pt x="46" y="200"/>
                  <a:pt x="44" y="200"/>
                </a:cubicBezTo>
                <a:cubicBezTo>
                  <a:pt x="28" y="200"/>
                  <a:pt x="28" y="200"/>
                  <a:pt x="28" y="200"/>
                </a:cubicBezTo>
                <a:cubicBezTo>
                  <a:pt x="26" y="200"/>
                  <a:pt x="24" y="202"/>
                  <a:pt x="24" y="204"/>
                </a:cubicBezTo>
                <a:cubicBezTo>
                  <a:pt x="24" y="220"/>
                  <a:pt x="24" y="220"/>
                  <a:pt x="24" y="220"/>
                </a:cubicBezTo>
                <a:cubicBezTo>
                  <a:pt x="24" y="222"/>
                  <a:pt x="26" y="224"/>
                  <a:pt x="28" y="224"/>
                </a:cubicBezTo>
                <a:close/>
                <a:moveTo>
                  <a:pt x="32" y="208"/>
                </a:moveTo>
                <a:cubicBezTo>
                  <a:pt x="40" y="208"/>
                  <a:pt x="40" y="208"/>
                  <a:pt x="40" y="208"/>
                </a:cubicBezTo>
                <a:cubicBezTo>
                  <a:pt x="40" y="216"/>
                  <a:pt x="40" y="216"/>
                  <a:pt x="40" y="216"/>
                </a:cubicBezTo>
                <a:cubicBezTo>
                  <a:pt x="32" y="216"/>
                  <a:pt x="32" y="216"/>
                  <a:pt x="32" y="216"/>
                </a:cubicBezTo>
                <a:lnTo>
                  <a:pt x="32" y="208"/>
                </a:lnTo>
                <a:close/>
                <a:moveTo>
                  <a:pt x="0" y="162"/>
                </a:moveTo>
                <a:cubicBezTo>
                  <a:pt x="0" y="138"/>
                  <a:pt x="0" y="138"/>
                  <a:pt x="0" y="138"/>
                </a:cubicBezTo>
                <a:cubicBezTo>
                  <a:pt x="0" y="135"/>
                  <a:pt x="3" y="132"/>
                  <a:pt x="6" y="132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7" y="132"/>
                  <a:pt x="40" y="135"/>
                  <a:pt x="40" y="138"/>
                </a:cubicBezTo>
                <a:cubicBezTo>
                  <a:pt x="40" y="141"/>
                  <a:pt x="37" y="144"/>
                  <a:pt x="34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2" y="162"/>
                  <a:pt x="12" y="162"/>
                  <a:pt x="12" y="162"/>
                </a:cubicBezTo>
                <a:cubicBezTo>
                  <a:pt x="12" y="165"/>
                  <a:pt x="9" y="168"/>
                  <a:pt x="6" y="168"/>
                </a:cubicBezTo>
                <a:cubicBezTo>
                  <a:pt x="3" y="168"/>
                  <a:pt x="0" y="165"/>
                  <a:pt x="0" y="162"/>
                </a:cubicBezTo>
                <a:close/>
                <a:moveTo>
                  <a:pt x="46" y="156"/>
                </a:moveTo>
                <a:cubicBezTo>
                  <a:pt x="49" y="156"/>
                  <a:pt x="52" y="159"/>
                  <a:pt x="52" y="162"/>
                </a:cubicBezTo>
                <a:cubicBezTo>
                  <a:pt x="52" y="165"/>
                  <a:pt x="49" y="168"/>
                  <a:pt x="46" y="168"/>
                </a:cubicBezTo>
                <a:cubicBezTo>
                  <a:pt x="26" y="168"/>
                  <a:pt x="26" y="168"/>
                  <a:pt x="26" y="168"/>
                </a:cubicBezTo>
                <a:cubicBezTo>
                  <a:pt x="23" y="168"/>
                  <a:pt x="20" y="165"/>
                  <a:pt x="20" y="162"/>
                </a:cubicBezTo>
                <a:cubicBezTo>
                  <a:pt x="20" y="159"/>
                  <a:pt x="23" y="156"/>
                  <a:pt x="26" y="156"/>
                </a:cubicBezTo>
                <a:lnTo>
                  <a:pt x="46" y="156"/>
                </a:lnTo>
                <a:close/>
                <a:moveTo>
                  <a:pt x="116" y="202"/>
                </a:moveTo>
                <a:cubicBezTo>
                  <a:pt x="116" y="242"/>
                  <a:pt x="116" y="242"/>
                  <a:pt x="116" y="242"/>
                </a:cubicBezTo>
                <a:cubicBezTo>
                  <a:pt x="116" y="245"/>
                  <a:pt x="113" y="248"/>
                  <a:pt x="110" y="248"/>
                </a:cubicBezTo>
                <a:cubicBezTo>
                  <a:pt x="107" y="248"/>
                  <a:pt x="104" y="245"/>
                  <a:pt x="104" y="242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3" y="228"/>
                  <a:pt x="80" y="225"/>
                  <a:pt x="80" y="222"/>
                </a:cubicBezTo>
                <a:cubicBezTo>
                  <a:pt x="80" y="219"/>
                  <a:pt x="83" y="216"/>
                  <a:pt x="86" y="216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199"/>
                  <a:pt x="107" y="196"/>
                  <a:pt x="110" y="196"/>
                </a:cubicBezTo>
                <a:cubicBezTo>
                  <a:pt x="113" y="196"/>
                  <a:pt x="116" y="199"/>
                  <a:pt x="116" y="202"/>
                </a:cubicBezTo>
                <a:close/>
                <a:moveTo>
                  <a:pt x="168" y="220"/>
                </a:moveTo>
                <a:cubicBezTo>
                  <a:pt x="216" y="220"/>
                  <a:pt x="216" y="220"/>
                  <a:pt x="216" y="220"/>
                </a:cubicBezTo>
                <a:cubicBezTo>
                  <a:pt x="218" y="220"/>
                  <a:pt x="220" y="218"/>
                  <a:pt x="220" y="216"/>
                </a:cubicBezTo>
                <a:cubicBezTo>
                  <a:pt x="220" y="168"/>
                  <a:pt x="220" y="168"/>
                  <a:pt x="220" y="168"/>
                </a:cubicBezTo>
                <a:cubicBezTo>
                  <a:pt x="220" y="166"/>
                  <a:pt x="218" y="164"/>
                  <a:pt x="216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6" y="164"/>
                  <a:pt x="164" y="166"/>
                  <a:pt x="164" y="168"/>
                </a:cubicBezTo>
                <a:cubicBezTo>
                  <a:pt x="164" y="216"/>
                  <a:pt x="164" y="216"/>
                  <a:pt x="164" y="216"/>
                </a:cubicBezTo>
                <a:cubicBezTo>
                  <a:pt x="164" y="218"/>
                  <a:pt x="166" y="220"/>
                  <a:pt x="168" y="220"/>
                </a:cubicBezTo>
                <a:close/>
                <a:moveTo>
                  <a:pt x="172" y="172"/>
                </a:moveTo>
                <a:cubicBezTo>
                  <a:pt x="212" y="172"/>
                  <a:pt x="212" y="172"/>
                  <a:pt x="212" y="17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172" y="212"/>
                  <a:pt x="172" y="212"/>
                  <a:pt x="172" y="212"/>
                </a:cubicBezTo>
                <a:lnTo>
                  <a:pt x="172" y="172"/>
                </a:lnTo>
                <a:close/>
                <a:moveTo>
                  <a:pt x="176" y="76"/>
                </a:moveTo>
                <a:cubicBezTo>
                  <a:pt x="208" y="76"/>
                  <a:pt x="208" y="76"/>
                  <a:pt x="208" y="76"/>
                </a:cubicBezTo>
                <a:cubicBezTo>
                  <a:pt x="210" y="76"/>
                  <a:pt x="212" y="74"/>
                  <a:pt x="212" y="72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212" y="38"/>
                  <a:pt x="210" y="36"/>
                  <a:pt x="208" y="36"/>
                </a:cubicBezTo>
                <a:cubicBezTo>
                  <a:pt x="176" y="36"/>
                  <a:pt x="176" y="36"/>
                  <a:pt x="176" y="36"/>
                </a:cubicBezTo>
                <a:cubicBezTo>
                  <a:pt x="174" y="36"/>
                  <a:pt x="172" y="38"/>
                  <a:pt x="172" y="40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74"/>
                  <a:pt x="174" y="76"/>
                  <a:pt x="176" y="76"/>
                </a:cubicBezTo>
                <a:close/>
                <a:moveTo>
                  <a:pt x="180" y="44"/>
                </a:moveTo>
                <a:cubicBezTo>
                  <a:pt x="204" y="44"/>
                  <a:pt x="204" y="44"/>
                  <a:pt x="204" y="44"/>
                </a:cubicBezTo>
                <a:cubicBezTo>
                  <a:pt x="204" y="68"/>
                  <a:pt x="204" y="68"/>
                  <a:pt x="204" y="68"/>
                </a:cubicBezTo>
                <a:cubicBezTo>
                  <a:pt x="180" y="68"/>
                  <a:pt x="180" y="68"/>
                  <a:pt x="180" y="68"/>
                </a:cubicBezTo>
                <a:lnTo>
                  <a:pt x="180" y="44"/>
                </a:lnTo>
                <a:close/>
                <a:moveTo>
                  <a:pt x="80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0" y="28"/>
                  <a:pt x="28" y="30"/>
                  <a:pt x="28" y="32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2"/>
                  <a:pt x="30" y="84"/>
                  <a:pt x="32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2" y="84"/>
                  <a:pt x="84" y="82"/>
                  <a:pt x="84" y="80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0"/>
                  <a:pt x="82" y="28"/>
                  <a:pt x="80" y="28"/>
                </a:cubicBezTo>
                <a:close/>
                <a:moveTo>
                  <a:pt x="76" y="76"/>
                </a:moveTo>
                <a:cubicBezTo>
                  <a:pt x="36" y="76"/>
                  <a:pt x="36" y="76"/>
                  <a:pt x="36" y="76"/>
                </a:cubicBezTo>
                <a:cubicBezTo>
                  <a:pt x="36" y="36"/>
                  <a:pt x="36" y="36"/>
                  <a:pt x="36" y="36"/>
                </a:cubicBezTo>
                <a:cubicBezTo>
                  <a:pt x="76" y="36"/>
                  <a:pt x="76" y="36"/>
                  <a:pt x="76" y="36"/>
                </a:cubicBezTo>
                <a:lnTo>
                  <a:pt x="76" y="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图片包含 帽子, 戴着, 饰头巾, 褐色&#10;&#10;已生成极高可信度的说明">
            <a:extLst>
              <a:ext uri="{FF2B5EF4-FFF2-40B4-BE49-F238E27FC236}">
                <a16:creationId xmlns="" xmlns:a16="http://schemas.microsoft.com/office/drawing/2014/main" id="{83AF4B17-E71B-4597-BF32-EC8E2822D7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82" y="0"/>
            <a:ext cx="5753118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EB57889-15DA-4202-9091-48DE53927EBF}"/>
              </a:ext>
            </a:extLst>
          </p:cNvPr>
          <p:cNvSpPr txBox="1"/>
          <p:nvPr/>
        </p:nvSpPr>
        <p:spPr>
          <a:xfrm>
            <a:off x="52615" y="2007502"/>
            <a:ext cx="113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Engravers MT" panose="02090707080505020304" pitchFamily="18" charset="0"/>
              </a:rPr>
              <a:t>Peru</a:t>
            </a:r>
            <a:endParaRPr lang="zh-CN" altLang="en-US" sz="2000">
              <a:latin typeface="Engravers MT" panose="020907070805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2611D3C-A5E1-4F9C-A1A2-DE198BEAF075}"/>
              </a:ext>
            </a:extLst>
          </p:cNvPr>
          <p:cNvSpPr txBox="1"/>
          <p:nvPr/>
        </p:nvSpPr>
        <p:spPr>
          <a:xfrm>
            <a:off x="2005135" y="2007502"/>
            <a:ext cx="175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>
                <a:latin typeface="Engravers MT" panose="02090707080505020304" pitchFamily="18" charset="0"/>
              </a:rPr>
              <a:t>London</a:t>
            </a:r>
            <a:endParaRPr lang="zh-CN" altLang="en-US" sz="2000">
              <a:latin typeface="Engravers MT" panose="02090707080505020304" pitchFamily="18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8AED7361-AFAC-4983-A0DD-4A92E14C9E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4296" y="2049713"/>
            <a:ext cx="682872" cy="238233"/>
            <a:chOff x="131" y="1942"/>
            <a:chExt cx="2210" cy="771"/>
          </a:xfrm>
          <a:solidFill>
            <a:srgbClr val="D51719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74570EDC-82AC-4E74-847B-614BEA8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" y="1942"/>
              <a:ext cx="2100" cy="771"/>
            </a:xfrm>
            <a:custGeom>
              <a:avLst/>
              <a:gdLst>
                <a:gd name="T0" fmla="*/ 928 w 1047"/>
                <a:gd name="T1" fmla="*/ 38 h 382"/>
                <a:gd name="T2" fmla="*/ 606 w 1047"/>
                <a:gd name="T3" fmla="*/ 145 h 382"/>
                <a:gd name="T4" fmla="*/ 257 w 1047"/>
                <a:gd name="T5" fmla="*/ 6 h 382"/>
                <a:gd name="T6" fmla="*/ 217 w 1047"/>
                <a:gd name="T7" fmla="*/ 14 h 382"/>
                <a:gd name="T8" fmla="*/ 215 w 1047"/>
                <a:gd name="T9" fmla="*/ 63 h 382"/>
                <a:gd name="T10" fmla="*/ 354 w 1047"/>
                <a:gd name="T11" fmla="*/ 229 h 382"/>
                <a:gd name="T12" fmla="*/ 29 w 1047"/>
                <a:gd name="T13" fmla="*/ 342 h 382"/>
                <a:gd name="T14" fmla="*/ 269 w 1047"/>
                <a:gd name="T15" fmla="*/ 374 h 382"/>
                <a:gd name="T16" fmla="*/ 827 w 1047"/>
                <a:gd name="T17" fmla="*/ 191 h 382"/>
                <a:gd name="T18" fmla="*/ 958 w 1047"/>
                <a:gd name="T19" fmla="*/ 147 h 382"/>
                <a:gd name="T20" fmla="*/ 1039 w 1047"/>
                <a:gd name="T21" fmla="*/ 59 h 382"/>
                <a:gd name="T22" fmla="*/ 928 w 1047"/>
                <a:gd name="T23" fmla="*/ 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7" h="382">
                  <a:moveTo>
                    <a:pt x="928" y="38"/>
                  </a:moveTo>
                  <a:cubicBezTo>
                    <a:pt x="821" y="74"/>
                    <a:pt x="714" y="109"/>
                    <a:pt x="606" y="145"/>
                  </a:cubicBezTo>
                  <a:cubicBezTo>
                    <a:pt x="257" y="6"/>
                    <a:pt x="257" y="6"/>
                    <a:pt x="257" y="6"/>
                  </a:cubicBezTo>
                  <a:cubicBezTo>
                    <a:pt x="243" y="0"/>
                    <a:pt x="227" y="4"/>
                    <a:pt x="217" y="14"/>
                  </a:cubicBezTo>
                  <a:cubicBezTo>
                    <a:pt x="204" y="28"/>
                    <a:pt x="203" y="49"/>
                    <a:pt x="215" y="63"/>
                  </a:cubicBezTo>
                  <a:cubicBezTo>
                    <a:pt x="354" y="229"/>
                    <a:pt x="354" y="229"/>
                    <a:pt x="354" y="229"/>
                  </a:cubicBezTo>
                  <a:cubicBezTo>
                    <a:pt x="251" y="265"/>
                    <a:pt x="63" y="330"/>
                    <a:pt x="29" y="342"/>
                  </a:cubicBezTo>
                  <a:cubicBezTo>
                    <a:pt x="0" y="351"/>
                    <a:pt x="219" y="382"/>
                    <a:pt x="269" y="374"/>
                  </a:cubicBezTo>
                  <a:cubicBezTo>
                    <a:pt x="269" y="374"/>
                    <a:pt x="656" y="248"/>
                    <a:pt x="827" y="191"/>
                  </a:cubicBezTo>
                  <a:cubicBezTo>
                    <a:pt x="871" y="176"/>
                    <a:pt x="915" y="162"/>
                    <a:pt x="958" y="147"/>
                  </a:cubicBezTo>
                  <a:cubicBezTo>
                    <a:pt x="987" y="138"/>
                    <a:pt x="1047" y="90"/>
                    <a:pt x="1039" y="59"/>
                  </a:cubicBezTo>
                  <a:cubicBezTo>
                    <a:pt x="1031" y="30"/>
                    <a:pt x="958" y="28"/>
                    <a:pt x="92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F0E447B3-34C4-46AF-AB3E-1165DEE2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" y="2202"/>
              <a:ext cx="375" cy="237"/>
            </a:xfrm>
            <a:custGeom>
              <a:avLst/>
              <a:gdLst>
                <a:gd name="T0" fmla="*/ 187 w 187"/>
                <a:gd name="T1" fmla="*/ 77 h 117"/>
                <a:gd name="T2" fmla="*/ 38 w 187"/>
                <a:gd name="T3" fmla="*/ 5 h 117"/>
                <a:gd name="T4" fmla="*/ 11 w 187"/>
                <a:gd name="T5" fmla="*/ 9 h 117"/>
                <a:gd name="T6" fmla="*/ 9 w 187"/>
                <a:gd name="T7" fmla="*/ 43 h 117"/>
                <a:gd name="T8" fmla="*/ 72 w 187"/>
                <a:gd name="T9" fmla="*/ 117 h 117"/>
                <a:gd name="T10" fmla="*/ 187 w 187"/>
                <a:gd name="T11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17">
                  <a:moveTo>
                    <a:pt x="187" y="77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29" y="0"/>
                    <a:pt x="18" y="2"/>
                    <a:pt x="11" y="9"/>
                  </a:cubicBezTo>
                  <a:cubicBezTo>
                    <a:pt x="1" y="18"/>
                    <a:pt x="0" y="33"/>
                    <a:pt x="9" y="43"/>
                  </a:cubicBezTo>
                  <a:cubicBezTo>
                    <a:pt x="72" y="117"/>
                    <a:pt x="72" y="117"/>
                    <a:pt x="72" y="117"/>
                  </a:cubicBezTo>
                  <a:lnTo>
                    <a:pt x="18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86D14A7D-880A-4FFD-87AD-69408CEBB0E6}"/>
              </a:ext>
            </a:extLst>
          </p:cNvPr>
          <p:cNvCxnSpPr>
            <a:cxnSpLocks/>
          </p:cNvCxnSpPr>
          <p:nvPr/>
        </p:nvCxnSpPr>
        <p:spPr>
          <a:xfrm>
            <a:off x="1375732" y="2368885"/>
            <a:ext cx="540000" cy="0"/>
          </a:xfrm>
          <a:prstGeom prst="line">
            <a:avLst/>
          </a:prstGeom>
          <a:ln w="38100">
            <a:solidFill>
              <a:srgbClr val="D51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CE0AF648-8D40-4CF2-84C2-D0385CE71EE2}"/>
              </a:ext>
            </a:extLst>
          </p:cNvPr>
          <p:cNvSpPr txBox="1"/>
          <p:nvPr/>
        </p:nvSpPr>
        <p:spPr>
          <a:xfrm>
            <a:off x="48167" y="2785697"/>
            <a:ext cx="202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passeenger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69BF729E-6F58-4742-90F3-BDB0BF16AC92}"/>
              </a:ext>
            </a:extLst>
          </p:cNvPr>
          <p:cNvSpPr txBox="1"/>
          <p:nvPr/>
        </p:nvSpPr>
        <p:spPr>
          <a:xfrm>
            <a:off x="48167" y="3236397"/>
            <a:ext cx="268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Engravers MT" panose="02090707080505020304" pitchFamily="18" charset="0"/>
              </a:rPr>
              <a:t>Paddington</a:t>
            </a:r>
            <a:endParaRPr lang="zh-CN" altLang="en-US" sz="2000">
              <a:latin typeface="Engravers MT" panose="020907070805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E0314F74-ADF7-4EC6-878E-DB91865BA331}"/>
              </a:ext>
            </a:extLst>
          </p:cNvPr>
          <p:cNvCxnSpPr>
            <a:cxnSpLocks/>
          </p:cNvCxnSpPr>
          <p:nvPr/>
        </p:nvCxnSpPr>
        <p:spPr>
          <a:xfrm>
            <a:off x="147865" y="3748653"/>
            <a:ext cx="540000" cy="0"/>
          </a:xfrm>
          <a:prstGeom prst="line">
            <a:avLst/>
          </a:prstGeom>
          <a:ln w="38100">
            <a:solidFill>
              <a:srgbClr val="D51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4F2F63F-B0FD-43EC-8248-098FE76E9CC2}"/>
              </a:ext>
            </a:extLst>
          </p:cNvPr>
          <p:cNvSpPr txBox="1"/>
          <p:nvPr/>
        </p:nvSpPr>
        <p:spPr>
          <a:xfrm>
            <a:off x="48167" y="4177874"/>
            <a:ext cx="103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DATE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6AD3635-6550-4C9C-A1A8-A996BDBAAA00}"/>
              </a:ext>
            </a:extLst>
          </p:cNvPr>
          <p:cNvSpPr txBox="1"/>
          <p:nvPr/>
        </p:nvSpPr>
        <p:spPr>
          <a:xfrm>
            <a:off x="1467844" y="4177874"/>
            <a:ext cx="103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gate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3EB3124-D53A-4C35-9FFF-1B536C725D2A}"/>
              </a:ext>
            </a:extLst>
          </p:cNvPr>
          <p:cNvSpPr txBox="1"/>
          <p:nvPr/>
        </p:nvSpPr>
        <p:spPr>
          <a:xfrm>
            <a:off x="2844974" y="4165174"/>
            <a:ext cx="103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seat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250E3359-1376-4596-82F7-97CBA9C3FD42}"/>
              </a:ext>
            </a:extLst>
          </p:cNvPr>
          <p:cNvSpPr txBox="1"/>
          <p:nvPr/>
        </p:nvSpPr>
        <p:spPr>
          <a:xfrm>
            <a:off x="48167" y="4490282"/>
            <a:ext cx="1388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Engravers MT" panose="02090707080505020304" pitchFamily="18" charset="0"/>
              </a:rPr>
              <a:t>3 April</a:t>
            </a:r>
            <a:endParaRPr lang="zh-CN" altLang="en-US" sz="1600">
              <a:latin typeface="Engravers MT" panose="020907070805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DB4F6E08-BD80-4977-A802-C42675660F85}"/>
              </a:ext>
            </a:extLst>
          </p:cNvPr>
          <p:cNvSpPr txBox="1"/>
          <p:nvPr/>
        </p:nvSpPr>
        <p:spPr>
          <a:xfrm>
            <a:off x="1467844" y="4490282"/>
            <a:ext cx="52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Engravers MT" panose="02090707080505020304" pitchFamily="18" charset="0"/>
              </a:rPr>
              <a:t>D1</a:t>
            </a:r>
            <a:endParaRPr lang="zh-CN" altLang="en-US" sz="1600">
              <a:latin typeface="Engravers MT" panose="020907070805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41D2A71-DFB0-40BE-84F7-53241BDD8F11}"/>
              </a:ext>
            </a:extLst>
          </p:cNvPr>
          <p:cNvSpPr txBox="1"/>
          <p:nvPr/>
        </p:nvSpPr>
        <p:spPr>
          <a:xfrm>
            <a:off x="2883074" y="4490282"/>
            <a:ext cx="52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Engravers MT" panose="02090707080505020304" pitchFamily="18" charset="0"/>
              </a:rPr>
              <a:t>a1</a:t>
            </a:r>
            <a:endParaRPr lang="zh-CN" altLang="en-US" sz="1600">
              <a:latin typeface="Engravers MT" panose="020907070805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4015D46E-CEB6-46F2-B311-A0DBE15801D3}"/>
              </a:ext>
            </a:extLst>
          </p:cNvPr>
          <p:cNvSpPr txBox="1"/>
          <p:nvPr/>
        </p:nvSpPr>
        <p:spPr>
          <a:xfrm>
            <a:off x="3998543" y="3055973"/>
            <a:ext cx="103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SUITE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2E05DE96-6F5C-4AC5-968C-EF9149CC0D33}"/>
              </a:ext>
            </a:extLst>
          </p:cNvPr>
          <p:cNvSpPr txBox="1"/>
          <p:nvPr/>
        </p:nvSpPr>
        <p:spPr>
          <a:xfrm>
            <a:off x="5494509" y="3055973"/>
            <a:ext cx="18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THE TIME IS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E0B6F6B3-C673-4C97-88CC-54CC32E2D88D}"/>
              </a:ext>
            </a:extLst>
          </p:cNvPr>
          <p:cNvSpPr txBox="1"/>
          <p:nvPr/>
        </p:nvSpPr>
        <p:spPr>
          <a:xfrm>
            <a:off x="3998543" y="3542343"/>
            <a:ext cx="2175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Engravers MT" panose="02090707080505020304" pitchFamily="18" charset="0"/>
              </a:rPr>
              <a:t>FIRST CLASS</a:t>
            </a:r>
            <a:endParaRPr lang="zh-CN" altLang="en-US" sz="1600">
              <a:latin typeface="Engravers MT" panose="020907070805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9A7FB9CC-8139-405C-9966-D7A5A12AC8AC}"/>
              </a:ext>
            </a:extLst>
          </p:cNvPr>
          <p:cNvSpPr txBox="1"/>
          <p:nvPr/>
        </p:nvSpPr>
        <p:spPr>
          <a:xfrm>
            <a:off x="3801094" y="1656758"/>
            <a:ext cx="175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>
                <a:latin typeface="Engravers MT" panose="02090707080505020304" pitchFamily="18" charset="0"/>
              </a:rPr>
              <a:t>93</a:t>
            </a:r>
            <a:endParaRPr lang="zh-CN" altLang="en-US" sz="8000">
              <a:latin typeface="Engravers MT" panose="02090707080505020304" pitchFamily="18" charset="0"/>
            </a:endParaRPr>
          </a:p>
        </p:txBody>
      </p:sp>
      <p:pic>
        <p:nvPicPr>
          <p:cNvPr id="75" name="图片 74" descr="图片包含 人员, 戴着, 褐色, 服装&#10;&#10;已生成极高可信度的说明">
            <a:extLst>
              <a:ext uri="{FF2B5EF4-FFF2-40B4-BE49-F238E27FC236}">
                <a16:creationId xmlns="" xmlns:a16="http://schemas.microsoft.com/office/drawing/2014/main" id="{64078A9E-AD6A-407B-A48C-AA95DAC495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07" y="2731352"/>
            <a:ext cx="2448419" cy="24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3252F031-5D0B-4E8D-B4BA-762B7E570881}"/>
              </a:ext>
            </a:extLst>
          </p:cNvPr>
          <p:cNvSpPr/>
          <p:nvPr/>
        </p:nvSpPr>
        <p:spPr>
          <a:xfrm>
            <a:off x="390526" y="352172"/>
            <a:ext cx="11410949" cy="6153656"/>
          </a:xfrm>
          <a:prstGeom prst="roundRect">
            <a:avLst>
              <a:gd name="adj" fmla="val 2921"/>
            </a:avLst>
          </a:prstGeom>
          <a:solidFill>
            <a:srgbClr val="0A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C9609C09-D600-4209-AEC9-C828E1409D09}"/>
              </a:ext>
            </a:extLst>
          </p:cNvPr>
          <p:cNvSpPr/>
          <p:nvPr/>
        </p:nvSpPr>
        <p:spPr>
          <a:xfrm>
            <a:off x="390526" y="352172"/>
            <a:ext cx="11410949" cy="4890600"/>
          </a:xfrm>
          <a:custGeom>
            <a:avLst/>
            <a:gdLst>
              <a:gd name="connsiteX0" fmla="*/ 136659 w 6559549"/>
              <a:gd name="connsiteY0" fmla="*/ 0 h 3718226"/>
              <a:gd name="connsiteX1" fmla="*/ 6422890 w 6559549"/>
              <a:gd name="connsiteY1" fmla="*/ 0 h 3718226"/>
              <a:gd name="connsiteX2" fmla="*/ 6559549 w 6559549"/>
              <a:gd name="connsiteY2" fmla="*/ 136659 h 3718226"/>
              <a:gd name="connsiteX3" fmla="*/ 6559549 w 6559549"/>
              <a:gd name="connsiteY3" fmla="*/ 3340342 h 3718226"/>
              <a:gd name="connsiteX4" fmla="*/ 6001922 w 6559549"/>
              <a:gd name="connsiteY4" fmla="*/ 3464405 h 3718226"/>
              <a:gd name="connsiteX5" fmla="*/ 3279775 w 6559549"/>
              <a:gd name="connsiteY5" fmla="*/ 3718226 h 3718226"/>
              <a:gd name="connsiteX6" fmla="*/ 557629 w 6559549"/>
              <a:gd name="connsiteY6" fmla="*/ 3464405 h 3718226"/>
              <a:gd name="connsiteX7" fmla="*/ 0 w 6559549"/>
              <a:gd name="connsiteY7" fmla="*/ 3340341 h 3718226"/>
              <a:gd name="connsiteX8" fmla="*/ 0 w 6559549"/>
              <a:gd name="connsiteY8" fmla="*/ 136659 h 3718226"/>
              <a:gd name="connsiteX9" fmla="*/ 136659 w 6559549"/>
              <a:gd name="connsiteY9" fmla="*/ 0 h 371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549" h="3718226">
                <a:moveTo>
                  <a:pt x="136659" y="0"/>
                </a:moveTo>
                <a:lnTo>
                  <a:pt x="6422890" y="0"/>
                </a:lnTo>
                <a:cubicBezTo>
                  <a:pt x="6498365" y="0"/>
                  <a:pt x="6559549" y="61184"/>
                  <a:pt x="6559549" y="136659"/>
                </a:cubicBezTo>
                <a:lnTo>
                  <a:pt x="6559549" y="3340342"/>
                </a:lnTo>
                <a:lnTo>
                  <a:pt x="6001922" y="3464405"/>
                </a:lnTo>
                <a:cubicBezTo>
                  <a:pt x="5165243" y="3627847"/>
                  <a:pt x="4245362" y="3718226"/>
                  <a:pt x="3279775" y="3718226"/>
                </a:cubicBezTo>
                <a:cubicBezTo>
                  <a:pt x="2314188" y="3718226"/>
                  <a:pt x="1394307" y="3627847"/>
                  <a:pt x="557629" y="3464405"/>
                </a:cubicBezTo>
                <a:lnTo>
                  <a:pt x="0" y="3340341"/>
                </a:lnTo>
                <a:lnTo>
                  <a:pt x="0" y="136659"/>
                </a:lnTo>
                <a:cubicBezTo>
                  <a:pt x="0" y="61184"/>
                  <a:pt x="61184" y="0"/>
                  <a:pt x="136659" y="0"/>
                </a:cubicBez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="" xmlns:a16="http://schemas.microsoft.com/office/drawing/2014/main" id="{FF1C9EA3-9988-46E6-B5E9-A53EF8D13EC1}"/>
              </a:ext>
            </a:extLst>
          </p:cNvPr>
          <p:cNvSpPr/>
          <p:nvPr/>
        </p:nvSpPr>
        <p:spPr>
          <a:xfrm>
            <a:off x="5248275" y="1069931"/>
            <a:ext cx="1695450" cy="4095750"/>
          </a:xfrm>
          <a:custGeom>
            <a:avLst/>
            <a:gdLst>
              <a:gd name="connsiteX0" fmla="*/ 847725 w 1695450"/>
              <a:gd name="connsiteY0" fmla="*/ 0 h 4095750"/>
              <a:gd name="connsiteX1" fmla="*/ 1695450 w 1695450"/>
              <a:gd name="connsiteY1" fmla="*/ 847725 h 4095750"/>
              <a:gd name="connsiteX2" fmla="*/ 1695450 w 1695450"/>
              <a:gd name="connsiteY2" fmla="*/ 3248025 h 4095750"/>
              <a:gd name="connsiteX3" fmla="*/ 847725 w 1695450"/>
              <a:gd name="connsiteY3" fmla="*/ 4095750 h 4095750"/>
              <a:gd name="connsiteX4" fmla="*/ 0 w 1695450"/>
              <a:gd name="connsiteY4" fmla="*/ 3248025 h 4095750"/>
              <a:gd name="connsiteX5" fmla="*/ 0 w 1695450"/>
              <a:gd name="connsiteY5" fmla="*/ 847725 h 4095750"/>
              <a:gd name="connsiteX6" fmla="*/ 847725 w 1695450"/>
              <a:gd name="connsiteY6" fmla="*/ 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4095750">
                <a:moveTo>
                  <a:pt x="847725" y="0"/>
                </a:moveTo>
                <a:cubicBezTo>
                  <a:pt x="1315911" y="0"/>
                  <a:pt x="1695450" y="379539"/>
                  <a:pt x="1695450" y="847725"/>
                </a:cubicBezTo>
                <a:lnTo>
                  <a:pt x="1695450" y="3248025"/>
                </a:lnTo>
                <a:cubicBezTo>
                  <a:pt x="1695450" y="3716211"/>
                  <a:pt x="1315911" y="4095750"/>
                  <a:pt x="847725" y="4095750"/>
                </a:cubicBezTo>
                <a:cubicBezTo>
                  <a:pt x="379539" y="4095750"/>
                  <a:pt x="0" y="3716211"/>
                  <a:pt x="0" y="3248025"/>
                </a:cubicBezTo>
                <a:lnTo>
                  <a:pt x="0" y="847725"/>
                </a:lnTo>
                <a:cubicBezTo>
                  <a:pt x="0" y="379539"/>
                  <a:pt x="379539" y="0"/>
                  <a:pt x="8477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DF56BB96-C36A-437F-811B-25EB260E906C}"/>
              </a:ext>
            </a:extLst>
          </p:cNvPr>
          <p:cNvSpPr/>
          <p:nvPr/>
        </p:nvSpPr>
        <p:spPr>
          <a:xfrm rot="459504" flipH="1">
            <a:off x="1109952" y="261128"/>
            <a:ext cx="1695450" cy="3885658"/>
          </a:xfrm>
          <a:custGeom>
            <a:avLst/>
            <a:gdLst>
              <a:gd name="connsiteX0" fmla="*/ 1553739 w 1695450"/>
              <a:gd name="connsiteY0" fmla="*/ 169313 h 3885658"/>
              <a:gd name="connsiteX1" fmla="*/ 294592 w 1695450"/>
              <a:gd name="connsiteY1" fmla="*/ 0 h 3885658"/>
              <a:gd name="connsiteX2" fmla="*/ 248292 w 1695450"/>
              <a:gd name="connsiteY2" fmla="*/ 38201 h 3885658"/>
              <a:gd name="connsiteX3" fmla="*/ 0 w 1695450"/>
              <a:gd name="connsiteY3" fmla="*/ 637633 h 3885658"/>
              <a:gd name="connsiteX4" fmla="*/ 0 w 1695450"/>
              <a:gd name="connsiteY4" fmla="*/ 3037933 h 3885658"/>
              <a:gd name="connsiteX5" fmla="*/ 847725 w 1695450"/>
              <a:gd name="connsiteY5" fmla="*/ 3885658 h 3885658"/>
              <a:gd name="connsiteX6" fmla="*/ 1695450 w 1695450"/>
              <a:gd name="connsiteY6" fmla="*/ 3037933 h 3885658"/>
              <a:gd name="connsiteX7" fmla="*/ 1695450 w 1695450"/>
              <a:gd name="connsiteY7" fmla="*/ 637633 h 3885658"/>
              <a:gd name="connsiteX8" fmla="*/ 1628832 w 1695450"/>
              <a:gd name="connsiteY8" fmla="*/ 307660 h 38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450" h="3885658">
                <a:moveTo>
                  <a:pt x="1553739" y="169313"/>
                </a:moveTo>
                <a:lnTo>
                  <a:pt x="294592" y="0"/>
                </a:lnTo>
                <a:lnTo>
                  <a:pt x="248292" y="38201"/>
                </a:lnTo>
                <a:cubicBezTo>
                  <a:pt x="94884" y="191609"/>
                  <a:pt x="0" y="403540"/>
                  <a:pt x="0" y="637633"/>
                </a:cubicBezTo>
                <a:lnTo>
                  <a:pt x="0" y="3037933"/>
                </a:lnTo>
                <a:cubicBezTo>
                  <a:pt x="0" y="3506119"/>
                  <a:pt x="379539" y="3885658"/>
                  <a:pt x="847725" y="3885658"/>
                </a:cubicBezTo>
                <a:cubicBezTo>
                  <a:pt x="1315911" y="3885658"/>
                  <a:pt x="1695450" y="3506119"/>
                  <a:pt x="1695450" y="3037933"/>
                </a:cubicBezTo>
                <a:lnTo>
                  <a:pt x="1695450" y="637633"/>
                </a:lnTo>
                <a:cubicBezTo>
                  <a:pt x="1695450" y="520587"/>
                  <a:pt x="1671729" y="409080"/>
                  <a:pt x="1628832" y="307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A63F3ECE-E3BB-4348-A962-2B431354376D}"/>
              </a:ext>
            </a:extLst>
          </p:cNvPr>
          <p:cNvSpPr/>
          <p:nvPr/>
        </p:nvSpPr>
        <p:spPr>
          <a:xfrm rot="261509" flipH="1">
            <a:off x="3147783" y="642534"/>
            <a:ext cx="1695450" cy="4095750"/>
          </a:xfrm>
          <a:custGeom>
            <a:avLst/>
            <a:gdLst>
              <a:gd name="connsiteX0" fmla="*/ 934400 w 1695450"/>
              <a:gd name="connsiteY0" fmla="*/ 4377 h 4095750"/>
              <a:gd name="connsiteX1" fmla="*/ 847725 w 1695450"/>
              <a:gd name="connsiteY1" fmla="*/ 0 h 4095750"/>
              <a:gd name="connsiteX2" fmla="*/ 0 w 1695450"/>
              <a:gd name="connsiteY2" fmla="*/ 847725 h 4095750"/>
              <a:gd name="connsiteX3" fmla="*/ 0 w 1695450"/>
              <a:gd name="connsiteY3" fmla="*/ 3248025 h 4095750"/>
              <a:gd name="connsiteX4" fmla="*/ 847725 w 1695450"/>
              <a:gd name="connsiteY4" fmla="*/ 4095750 h 4095750"/>
              <a:gd name="connsiteX5" fmla="*/ 1695450 w 1695450"/>
              <a:gd name="connsiteY5" fmla="*/ 3248025 h 4095750"/>
              <a:gd name="connsiteX6" fmla="*/ 1695450 w 1695450"/>
              <a:gd name="connsiteY6" fmla="*/ 847725 h 4095750"/>
              <a:gd name="connsiteX7" fmla="*/ 934400 w 1695450"/>
              <a:gd name="connsiteY7" fmla="*/ 4377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5450" h="4095750">
                <a:moveTo>
                  <a:pt x="934400" y="4377"/>
                </a:moveTo>
                <a:cubicBezTo>
                  <a:pt x="905902" y="1483"/>
                  <a:pt x="876986" y="0"/>
                  <a:pt x="847725" y="0"/>
                </a:cubicBezTo>
                <a:cubicBezTo>
                  <a:pt x="379539" y="0"/>
                  <a:pt x="0" y="379539"/>
                  <a:pt x="0" y="847725"/>
                </a:cubicBezTo>
                <a:lnTo>
                  <a:pt x="0" y="3248025"/>
                </a:lnTo>
                <a:cubicBezTo>
                  <a:pt x="0" y="3716211"/>
                  <a:pt x="379539" y="4095750"/>
                  <a:pt x="847725" y="4095750"/>
                </a:cubicBezTo>
                <a:cubicBezTo>
                  <a:pt x="1315911" y="4095750"/>
                  <a:pt x="1695450" y="3716211"/>
                  <a:pt x="1695450" y="3248025"/>
                </a:cubicBezTo>
                <a:lnTo>
                  <a:pt x="1695450" y="847725"/>
                </a:lnTo>
                <a:cubicBezTo>
                  <a:pt x="1695450" y="408801"/>
                  <a:pt x="1361871" y="47789"/>
                  <a:pt x="934400" y="4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="" xmlns:a16="http://schemas.microsoft.com/office/drawing/2014/main" id="{897D3A39-3099-4762-9B89-ABCC328EE3F7}"/>
              </a:ext>
            </a:extLst>
          </p:cNvPr>
          <p:cNvSpPr/>
          <p:nvPr/>
        </p:nvSpPr>
        <p:spPr>
          <a:xfrm rot="21338491">
            <a:off x="7551220" y="642534"/>
            <a:ext cx="1695450" cy="4095750"/>
          </a:xfrm>
          <a:custGeom>
            <a:avLst/>
            <a:gdLst>
              <a:gd name="connsiteX0" fmla="*/ 934400 w 1695450"/>
              <a:gd name="connsiteY0" fmla="*/ 4377 h 4095750"/>
              <a:gd name="connsiteX1" fmla="*/ 1695450 w 1695450"/>
              <a:gd name="connsiteY1" fmla="*/ 847725 h 4095750"/>
              <a:gd name="connsiteX2" fmla="*/ 1695450 w 1695450"/>
              <a:gd name="connsiteY2" fmla="*/ 3248025 h 4095750"/>
              <a:gd name="connsiteX3" fmla="*/ 847725 w 1695450"/>
              <a:gd name="connsiteY3" fmla="*/ 4095750 h 4095750"/>
              <a:gd name="connsiteX4" fmla="*/ 0 w 1695450"/>
              <a:gd name="connsiteY4" fmla="*/ 3248025 h 4095750"/>
              <a:gd name="connsiteX5" fmla="*/ 0 w 1695450"/>
              <a:gd name="connsiteY5" fmla="*/ 847725 h 4095750"/>
              <a:gd name="connsiteX6" fmla="*/ 847725 w 1695450"/>
              <a:gd name="connsiteY6" fmla="*/ 0 h 4095750"/>
              <a:gd name="connsiteX7" fmla="*/ 934400 w 1695450"/>
              <a:gd name="connsiteY7" fmla="*/ 4377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5450" h="4095750">
                <a:moveTo>
                  <a:pt x="934400" y="4377"/>
                </a:moveTo>
                <a:cubicBezTo>
                  <a:pt x="1361872" y="47789"/>
                  <a:pt x="1695451" y="408801"/>
                  <a:pt x="1695450" y="847725"/>
                </a:cubicBezTo>
                <a:lnTo>
                  <a:pt x="1695450" y="3248025"/>
                </a:lnTo>
                <a:cubicBezTo>
                  <a:pt x="1695450" y="3716211"/>
                  <a:pt x="1315911" y="4095750"/>
                  <a:pt x="847725" y="4095750"/>
                </a:cubicBezTo>
                <a:cubicBezTo>
                  <a:pt x="379539" y="4095750"/>
                  <a:pt x="0" y="3716211"/>
                  <a:pt x="0" y="3248025"/>
                </a:cubicBezTo>
                <a:lnTo>
                  <a:pt x="0" y="847725"/>
                </a:lnTo>
                <a:cubicBezTo>
                  <a:pt x="0" y="379539"/>
                  <a:pt x="379539" y="0"/>
                  <a:pt x="847725" y="0"/>
                </a:cubicBezTo>
                <a:cubicBezTo>
                  <a:pt x="876987" y="0"/>
                  <a:pt x="905902" y="1483"/>
                  <a:pt x="934400" y="4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="" xmlns:a16="http://schemas.microsoft.com/office/drawing/2014/main" id="{4FA5CFD3-3D3C-4908-82DD-6080FEE9093A}"/>
              </a:ext>
            </a:extLst>
          </p:cNvPr>
          <p:cNvSpPr/>
          <p:nvPr/>
        </p:nvSpPr>
        <p:spPr>
          <a:xfrm rot="21140496">
            <a:off x="9679201" y="261128"/>
            <a:ext cx="1695450" cy="3885658"/>
          </a:xfrm>
          <a:custGeom>
            <a:avLst/>
            <a:gdLst>
              <a:gd name="connsiteX0" fmla="*/ 294592 w 1695450"/>
              <a:gd name="connsiteY0" fmla="*/ 0 h 3885658"/>
              <a:gd name="connsiteX1" fmla="*/ 1553739 w 1695450"/>
              <a:gd name="connsiteY1" fmla="*/ 169313 h 3885658"/>
              <a:gd name="connsiteX2" fmla="*/ 1628832 w 1695450"/>
              <a:gd name="connsiteY2" fmla="*/ 307660 h 3885658"/>
              <a:gd name="connsiteX3" fmla="*/ 1695450 w 1695450"/>
              <a:gd name="connsiteY3" fmla="*/ 637633 h 3885658"/>
              <a:gd name="connsiteX4" fmla="*/ 1695450 w 1695450"/>
              <a:gd name="connsiteY4" fmla="*/ 3037933 h 3885658"/>
              <a:gd name="connsiteX5" fmla="*/ 847725 w 1695450"/>
              <a:gd name="connsiteY5" fmla="*/ 3885658 h 3885658"/>
              <a:gd name="connsiteX6" fmla="*/ 0 w 1695450"/>
              <a:gd name="connsiteY6" fmla="*/ 3037933 h 3885658"/>
              <a:gd name="connsiteX7" fmla="*/ 0 w 1695450"/>
              <a:gd name="connsiteY7" fmla="*/ 637633 h 3885658"/>
              <a:gd name="connsiteX8" fmla="*/ 248292 w 1695450"/>
              <a:gd name="connsiteY8" fmla="*/ 38201 h 38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450" h="3885658">
                <a:moveTo>
                  <a:pt x="294592" y="0"/>
                </a:moveTo>
                <a:lnTo>
                  <a:pt x="1553739" y="169313"/>
                </a:lnTo>
                <a:lnTo>
                  <a:pt x="1628832" y="307660"/>
                </a:lnTo>
                <a:cubicBezTo>
                  <a:pt x="1671729" y="409081"/>
                  <a:pt x="1695450" y="520587"/>
                  <a:pt x="1695450" y="637633"/>
                </a:cubicBezTo>
                <a:lnTo>
                  <a:pt x="1695450" y="3037933"/>
                </a:lnTo>
                <a:cubicBezTo>
                  <a:pt x="1695450" y="3506119"/>
                  <a:pt x="1315911" y="3885658"/>
                  <a:pt x="847725" y="3885658"/>
                </a:cubicBezTo>
                <a:cubicBezTo>
                  <a:pt x="379539" y="3885658"/>
                  <a:pt x="0" y="3506119"/>
                  <a:pt x="0" y="3037933"/>
                </a:cubicBezTo>
                <a:lnTo>
                  <a:pt x="0" y="637633"/>
                </a:lnTo>
                <a:cubicBezTo>
                  <a:pt x="0" y="403540"/>
                  <a:pt x="94885" y="191609"/>
                  <a:pt x="248292" y="38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F39D98AC-2B4B-4C74-900A-C2FF15F7A5BC}"/>
              </a:ext>
            </a:extLst>
          </p:cNvPr>
          <p:cNvSpPr txBox="1"/>
          <p:nvPr/>
        </p:nvSpPr>
        <p:spPr>
          <a:xfrm rot="21352181">
            <a:off x="7649901" y="3515821"/>
            <a:ext cx="1694977" cy="9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ipsum dolor sit amet, consectetuer adipiscing elit. Maecenas porttitor congue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="" xmlns:a16="http://schemas.microsoft.com/office/drawing/2014/main" id="{5F5BE0B5-9523-4AD2-9B3C-0076C7CC8791}"/>
              </a:ext>
            </a:extLst>
          </p:cNvPr>
          <p:cNvSpPr txBox="1"/>
          <p:nvPr/>
        </p:nvSpPr>
        <p:spPr>
          <a:xfrm rot="247819" flipH="1">
            <a:off x="3037385" y="3515821"/>
            <a:ext cx="1694977" cy="9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ipsum dolor sit amet, consectetuer adipiscing elit. Maecenas porttitor congue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="" xmlns:a16="http://schemas.microsoft.com/office/drawing/2014/main" id="{1E75D0C3-6A87-480C-897B-C32E89B6BB6B}"/>
              </a:ext>
            </a:extLst>
          </p:cNvPr>
          <p:cNvSpPr txBox="1"/>
          <p:nvPr/>
        </p:nvSpPr>
        <p:spPr>
          <a:xfrm rot="480000" flipH="1">
            <a:off x="910231" y="3261115"/>
            <a:ext cx="169497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ipsum dolor sit amet, consectetuer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88CADDE8-6F47-4302-8BC2-D86C0D40CEFB}"/>
              </a:ext>
            </a:extLst>
          </p:cNvPr>
          <p:cNvSpPr txBox="1"/>
          <p:nvPr/>
        </p:nvSpPr>
        <p:spPr>
          <a:xfrm rot="21120000">
            <a:off x="9850240" y="3261115"/>
            <a:ext cx="169497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ipsum dolor sit amet, consectetuer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9D665C91-05FA-4A15-BF86-AA27F2C21B21}"/>
              </a:ext>
            </a:extLst>
          </p:cNvPr>
          <p:cNvSpPr txBox="1"/>
          <p:nvPr/>
        </p:nvSpPr>
        <p:spPr>
          <a:xfrm>
            <a:off x="5248274" y="3594697"/>
            <a:ext cx="169497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ipsum dolor sit amet, consectetuer adipiscing elit. Maecenas porttitor congue massa. Fusce posuere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8853A109-2086-4D5F-AC1A-E3D28F10D30A}"/>
              </a:ext>
            </a:extLst>
          </p:cNvPr>
          <p:cNvSpPr/>
          <p:nvPr/>
        </p:nvSpPr>
        <p:spPr>
          <a:xfrm>
            <a:off x="390526" y="352173"/>
            <a:ext cx="11410949" cy="3076828"/>
          </a:xfrm>
          <a:custGeom>
            <a:avLst/>
            <a:gdLst>
              <a:gd name="connsiteX0" fmla="*/ 136659 w 6559549"/>
              <a:gd name="connsiteY0" fmla="*/ 0 h 2339251"/>
              <a:gd name="connsiteX1" fmla="*/ 6422890 w 6559549"/>
              <a:gd name="connsiteY1" fmla="*/ 0 h 2339251"/>
              <a:gd name="connsiteX2" fmla="*/ 6559549 w 6559549"/>
              <a:gd name="connsiteY2" fmla="*/ 136659 h 2339251"/>
              <a:gd name="connsiteX3" fmla="*/ 6559549 w 6559549"/>
              <a:gd name="connsiteY3" fmla="*/ 1930450 h 2339251"/>
              <a:gd name="connsiteX4" fmla="*/ 6246417 w 6559549"/>
              <a:gd name="connsiteY4" fmla="*/ 2013057 h 2339251"/>
              <a:gd name="connsiteX5" fmla="*/ 3279775 w 6559549"/>
              <a:gd name="connsiteY5" fmla="*/ 2339251 h 2339251"/>
              <a:gd name="connsiteX6" fmla="*/ 313133 w 6559549"/>
              <a:gd name="connsiteY6" fmla="*/ 2013057 h 2339251"/>
              <a:gd name="connsiteX7" fmla="*/ 0 w 6559549"/>
              <a:gd name="connsiteY7" fmla="*/ 1930450 h 2339251"/>
              <a:gd name="connsiteX8" fmla="*/ 0 w 6559549"/>
              <a:gd name="connsiteY8" fmla="*/ 136659 h 2339251"/>
              <a:gd name="connsiteX9" fmla="*/ 136659 w 6559549"/>
              <a:gd name="connsiteY9" fmla="*/ 0 h 233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59549" h="2339251">
                <a:moveTo>
                  <a:pt x="136659" y="0"/>
                </a:moveTo>
                <a:lnTo>
                  <a:pt x="6422890" y="0"/>
                </a:lnTo>
                <a:cubicBezTo>
                  <a:pt x="6498365" y="0"/>
                  <a:pt x="6559549" y="61184"/>
                  <a:pt x="6559549" y="136659"/>
                </a:cubicBezTo>
                <a:lnTo>
                  <a:pt x="6559549" y="1930450"/>
                </a:lnTo>
                <a:lnTo>
                  <a:pt x="6246417" y="2013057"/>
                </a:lnTo>
                <a:cubicBezTo>
                  <a:pt x="5364544" y="2221086"/>
                  <a:pt x="4353938" y="2339251"/>
                  <a:pt x="3279775" y="2339251"/>
                </a:cubicBezTo>
                <a:cubicBezTo>
                  <a:pt x="2205612" y="2339251"/>
                  <a:pt x="1195006" y="2221086"/>
                  <a:pt x="313133" y="2013057"/>
                </a:cubicBezTo>
                <a:lnTo>
                  <a:pt x="0" y="1930450"/>
                </a:lnTo>
                <a:lnTo>
                  <a:pt x="0" y="136659"/>
                </a:lnTo>
                <a:cubicBezTo>
                  <a:pt x="0" y="61184"/>
                  <a:pt x="61184" y="0"/>
                  <a:pt x="136659" y="0"/>
                </a:cubicBezTo>
                <a:close/>
              </a:path>
            </a:pathLst>
          </a:custGeom>
          <a:solidFill>
            <a:srgbClr val="0A5CA6"/>
          </a:solidFill>
          <a:ln>
            <a:noFill/>
          </a:ln>
          <a:effectLst>
            <a:outerShdw blurRad="6350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Group 4">
            <a:extLst>
              <a:ext uri="{FF2B5EF4-FFF2-40B4-BE49-F238E27FC236}">
                <a16:creationId xmlns="" xmlns:a16="http://schemas.microsoft.com/office/drawing/2014/main" id="{DE98F9EA-7C56-413F-8516-36E8D8A04B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545" y="6056478"/>
            <a:ext cx="518536" cy="301794"/>
            <a:chOff x="-1" y="23"/>
            <a:chExt cx="189" cy="110"/>
          </a:xfrm>
          <a:solidFill>
            <a:schemeClr val="bg1"/>
          </a:solidFill>
        </p:grpSpPr>
        <p:sp>
          <p:nvSpPr>
            <p:cNvPr id="42" name="Freeform 5">
              <a:extLst>
                <a:ext uri="{FF2B5EF4-FFF2-40B4-BE49-F238E27FC236}">
                  <a16:creationId xmlns="" xmlns:a16="http://schemas.microsoft.com/office/drawing/2014/main" id="{3342A740-377E-45F7-9A48-25E80CF5F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" y="23"/>
              <a:ext cx="185" cy="101"/>
            </a:xfrm>
            <a:custGeom>
              <a:avLst/>
              <a:gdLst>
                <a:gd name="T0" fmla="*/ 0 w 90"/>
                <a:gd name="T1" fmla="*/ 48 h 48"/>
                <a:gd name="T2" fmla="*/ 45 w 90"/>
                <a:gd name="T3" fmla="*/ 0 h 48"/>
                <a:gd name="T4" fmla="*/ 90 w 90"/>
                <a:gd name="T5" fmla="*/ 48 h 48"/>
                <a:gd name="T6" fmla="*/ 90 w 90"/>
                <a:gd name="T7" fmla="*/ 48 h 48"/>
                <a:gd name="T8" fmla="*/ 57 w 90"/>
                <a:gd name="T9" fmla="*/ 12 h 48"/>
                <a:gd name="T10" fmla="*/ 24 w 9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8">
                  <a:moveTo>
                    <a:pt x="0" y="48"/>
                  </a:moveTo>
                  <a:cubicBezTo>
                    <a:pt x="0" y="22"/>
                    <a:pt x="20" y="0"/>
                    <a:pt x="45" y="0"/>
                  </a:cubicBezTo>
                  <a:cubicBezTo>
                    <a:pt x="70" y="0"/>
                    <a:pt x="90" y="22"/>
                    <a:pt x="90" y="48"/>
                  </a:cubicBezTo>
                  <a:moveTo>
                    <a:pt x="90" y="48"/>
                  </a:moveTo>
                  <a:cubicBezTo>
                    <a:pt x="90" y="29"/>
                    <a:pt x="75" y="12"/>
                    <a:pt x="57" y="12"/>
                  </a:cubicBezTo>
                  <a:cubicBezTo>
                    <a:pt x="39" y="12"/>
                    <a:pt x="24" y="29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="" xmlns:a16="http://schemas.microsoft.com/office/drawing/2014/main" id="{EE95D7FD-5464-43F9-B5DA-6248EDBE9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55"/>
              <a:ext cx="74" cy="78"/>
            </a:xfrm>
            <a:custGeom>
              <a:avLst/>
              <a:gdLst>
                <a:gd name="T0" fmla="*/ 0 w 74"/>
                <a:gd name="T1" fmla="*/ 0 h 78"/>
                <a:gd name="T2" fmla="*/ 0 w 74"/>
                <a:gd name="T3" fmla="*/ 78 h 78"/>
                <a:gd name="T4" fmla="*/ 74 w 74"/>
                <a:gd name="T5" fmla="*/ 78 h 78"/>
                <a:gd name="T6" fmla="*/ 0 w 74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8">
                  <a:moveTo>
                    <a:pt x="0" y="0"/>
                  </a:moveTo>
                  <a:lnTo>
                    <a:pt x="0" y="78"/>
                  </a:lnTo>
                  <a:lnTo>
                    <a:pt x="74" y="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Freeform 11">
            <a:extLst>
              <a:ext uri="{FF2B5EF4-FFF2-40B4-BE49-F238E27FC236}">
                <a16:creationId xmlns="" xmlns:a16="http://schemas.microsoft.com/office/drawing/2014/main" id="{7D65638B-81C1-4CFC-83C5-3F70ED77FA20}"/>
              </a:ext>
            </a:extLst>
          </p:cNvPr>
          <p:cNvSpPr>
            <a:spLocks/>
          </p:cNvSpPr>
          <p:nvPr/>
        </p:nvSpPr>
        <p:spPr bwMode="auto">
          <a:xfrm>
            <a:off x="11306174" y="6027311"/>
            <a:ext cx="370585" cy="371086"/>
          </a:xfrm>
          <a:custGeom>
            <a:avLst/>
            <a:gdLst>
              <a:gd name="T0" fmla="*/ 229 w 367"/>
              <a:gd name="T1" fmla="*/ 367 h 367"/>
              <a:gd name="T2" fmla="*/ 229 w 367"/>
              <a:gd name="T3" fmla="*/ 367 h 367"/>
              <a:gd name="T4" fmla="*/ 216 w 367"/>
              <a:gd name="T5" fmla="*/ 358 h 367"/>
              <a:gd name="T6" fmla="*/ 161 w 367"/>
              <a:gd name="T7" fmla="*/ 206 h 367"/>
              <a:gd name="T8" fmla="*/ 9 w 367"/>
              <a:gd name="T9" fmla="*/ 151 h 367"/>
              <a:gd name="T10" fmla="*/ 0 w 367"/>
              <a:gd name="T11" fmla="*/ 138 h 367"/>
              <a:gd name="T12" fmla="*/ 9 w 367"/>
              <a:gd name="T13" fmla="*/ 125 h 367"/>
              <a:gd name="T14" fmla="*/ 347 w 367"/>
              <a:gd name="T15" fmla="*/ 2 h 367"/>
              <a:gd name="T16" fmla="*/ 362 w 367"/>
              <a:gd name="T17" fmla="*/ 5 h 367"/>
              <a:gd name="T18" fmla="*/ 365 w 367"/>
              <a:gd name="T19" fmla="*/ 20 h 367"/>
              <a:gd name="T20" fmla="*/ 242 w 367"/>
              <a:gd name="T21" fmla="*/ 358 h 367"/>
              <a:gd name="T22" fmla="*/ 229 w 367"/>
              <a:gd name="T23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7" h="367">
                <a:moveTo>
                  <a:pt x="229" y="367"/>
                </a:moveTo>
                <a:cubicBezTo>
                  <a:pt x="229" y="367"/>
                  <a:pt x="229" y="367"/>
                  <a:pt x="229" y="367"/>
                </a:cubicBezTo>
                <a:cubicBezTo>
                  <a:pt x="223" y="367"/>
                  <a:pt x="218" y="363"/>
                  <a:pt x="216" y="358"/>
                </a:cubicBezTo>
                <a:cubicBezTo>
                  <a:pt x="161" y="206"/>
                  <a:pt x="161" y="206"/>
                  <a:pt x="161" y="206"/>
                </a:cubicBezTo>
                <a:cubicBezTo>
                  <a:pt x="9" y="151"/>
                  <a:pt x="9" y="151"/>
                  <a:pt x="9" y="151"/>
                </a:cubicBezTo>
                <a:cubicBezTo>
                  <a:pt x="4" y="149"/>
                  <a:pt x="0" y="144"/>
                  <a:pt x="0" y="138"/>
                </a:cubicBezTo>
                <a:cubicBezTo>
                  <a:pt x="0" y="132"/>
                  <a:pt x="4" y="127"/>
                  <a:pt x="9" y="125"/>
                </a:cubicBezTo>
                <a:cubicBezTo>
                  <a:pt x="347" y="2"/>
                  <a:pt x="347" y="2"/>
                  <a:pt x="347" y="2"/>
                </a:cubicBezTo>
                <a:cubicBezTo>
                  <a:pt x="352" y="0"/>
                  <a:pt x="358" y="1"/>
                  <a:pt x="362" y="5"/>
                </a:cubicBezTo>
                <a:cubicBezTo>
                  <a:pt x="366" y="9"/>
                  <a:pt x="367" y="15"/>
                  <a:pt x="365" y="20"/>
                </a:cubicBezTo>
                <a:cubicBezTo>
                  <a:pt x="242" y="358"/>
                  <a:pt x="242" y="358"/>
                  <a:pt x="242" y="358"/>
                </a:cubicBezTo>
                <a:cubicBezTo>
                  <a:pt x="240" y="363"/>
                  <a:pt x="235" y="367"/>
                  <a:pt x="22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="" xmlns:a16="http://schemas.microsoft.com/office/drawing/2014/main" id="{EAD0501F-18CA-43FB-A0D1-78EEF5B22AB6}"/>
              </a:ext>
            </a:extLst>
          </p:cNvPr>
          <p:cNvSpPr/>
          <p:nvPr/>
        </p:nvSpPr>
        <p:spPr>
          <a:xfrm>
            <a:off x="717857" y="352173"/>
            <a:ext cx="1207731" cy="766891"/>
          </a:xfrm>
          <a:custGeom>
            <a:avLst/>
            <a:gdLst>
              <a:gd name="connsiteX0" fmla="*/ 0 w 1207731"/>
              <a:gd name="connsiteY0" fmla="*/ 0 h 766891"/>
              <a:gd name="connsiteX1" fmla="*/ 1058912 w 1207731"/>
              <a:gd name="connsiteY1" fmla="*/ 0 h 766891"/>
              <a:gd name="connsiteX2" fmla="*/ 1061980 w 1207731"/>
              <a:gd name="connsiteY2" fmla="*/ 12716 h 766891"/>
              <a:gd name="connsiteX3" fmla="*/ 1072844 w 1207731"/>
              <a:gd name="connsiteY3" fmla="*/ 105027 h 766891"/>
              <a:gd name="connsiteX4" fmla="*/ 539444 w 1207731"/>
              <a:gd name="connsiteY4" fmla="*/ 238377 h 766891"/>
              <a:gd name="connsiteX5" fmla="*/ 1206194 w 1207731"/>
              <a:gd name="connsiteY5" fmla="*/ 714627 h 766891"/>
              <a:gd name="connsiteX6" fmla="*/ 310844 w 1207731"/>
              <a:gd name="connsiteY6" fmla="*/ 619377 h 766891"/>
              <a:gd name="connsiteX7" fmla="*/ 20332 w 1207731"/>
              <a:gd name="connsiteY7" fmla="*/ 60974 h 76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731" h="766891">
                <a:moveTo>
                  <a:pt x="0" y="0"/>
                </a:moveTo>
                <a:lnTo>
                  <a:pt x="1058912" y="0"/>
                </a:lnTo>
                <a:lnTo>
                  <a:pt x="1061980" y="12716"/>
                </a:lnTo>
                <a:cubicBezTo>
                  <a:pt x="1069768" y="50110"/>
                  <a:pt x="1073638" y="81611"/>
                  <a:pt x="1072844" y="105027"/>
                </a:cubicBezTo>
                <a:cubicBezTo>
                  <a:pt x="1066494" y="292352"/>
                  <a:pt x="517219" y="136777"/>
                  <a:pt x="539444" y="238377"/>
                </a:cubicBezTo>
                <a:cubicBezTo>
                  <a:pt x="561669" y="339977"/>
                  <a:pt x="1244294" y="651127"/>
                  <a:pt x="1206194" y="714627"/>
                </a:cubicBezTo>
                <a:cubicBezTo>
                  <a:pt x="1168094" y="778127"/>
                  <a:pt x="539444" y="819402"/>
                  <a:pt x="310844" y="619377"/>
                </a:cubicBezTo>
                <a:cubicBezTo>
                  <a:pt x="196544" y="519365"/>
                  <a:pt x="99707" y="289177"/>
                  <a:pt x="20332" y="60974"/>
                </a:cubicBez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C96F633B-9F73-414C-AF5F-CEDF09E507B9}"/>
              </a:ext>
            </a:extLst>
          </p:cNvPr>
          <p:cNvSpPr/>
          <p:nvPr/>
        </p:nvSpPr>
        <p:spPr>
          <a:xfrm>
            <a:off x="390527" y="720263"/>
            <a:ext cx="733627" cy="937795"/>
          </a:xfrm>
          <a:custGeom>
            <a:avLst/>
            <a:gdLst>
              <a:gd name="connsiteX0" fmla="*/ 370625 w 733627"/>
              <a:gd name="connsiteY0" fmla="*/ 531640 h 937795"/>
              <a:gd name="connsiteX1" fmla="*/ 395882 w 733627"/>
              <a:gd name="connsiteY1" fmla="*/ 534806 h 937795"/>
              <a:gd name="connsiteX2" fmla="*/ 733424 w 733627"/>
              <a:gd name="connsiteY2" fmla="*/ 651338 h 937795"/>
              <a:gd name="connsiteX3" fmla="*/ 371474 w 733627"/>
              <a:gd name="connsiteY3" fmla="*/ 537038 h 937795"/>
              <a:gd name="connsiteX4" fmla="*/ 0 w 733627"/>
              <a:gd name="connsiteY4" fmla="*/ 0 h 937795"/>
              <a:gd name="connsiteX5" fmla="*/ 66656 w 733627"/>
              <a:gd name="connsiteY5" fmla="*/ 17293 h 937795"/>
              <a:gd name="connsiteX6" fmla="*/ 466724 w 733627"/>
              <a:gd name="connsiteY6" fmla="*/ 213188 h 937795"/>
              <a:gd name="connsiteX7" fmla="*/ 366582 w 733627"/>
              <a:gd name="connsiteY7" fmla="*/ 505933 h 937795"/>
              <a:gd name="connsiteX8" fmla="*/ 370625 w 733627"/>
              <a:gd name="connsiteY8" fmla="*/ 531640 h 937795"/>
              <a:gd name="connsiteX9" fmla="*/ 343792 w 733627"/>
              <a:gd name="connsiteY9" fmla="*/ 528276 h 937795"/>
              <a:gd name="connsiteX10" fmla="*/ 314324 w 733627"/>
              <a:gd name="connsiteY10" fmla="*/ 537038 h 937795"/>
              <a:gd name="connsiteX11" fmla="*/ 485774 w 733627"/>
              <a:gd name="connsiteY11" fmla="*/ 937088 h 937795"/>
              <a:gd name="connsiteX12" fmla="*/ 14287 w 733627"/>
              <a:gd name="connsiteY12" fmla="*/ 729919 h 937795"/>
              <a:gd name="connsiteX13" fmla="*/ 0 w 733627"/>
              <a:gd name="connsiteY13" fmla="*/ 721660 h 93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3627" h="937795">
                <a:moveTo>
                  <a:pt x="370625" y="531640"/>
                </a:moveTo>
                <a:lnTo>
                  <a:pt x="395882" y="534806"/>
                </a:lnTo>
                <a:cubicBezTo>
                  <a:pt x="517326" y="560255"/>
                  <a:pt x="726280" y="651338"/>
                  <a:pt x="733424" y="651338"/>
                </a:cubicBezTo>
                <a:cubicBezTo>
                  <a:pt x="742949" y="651338"/>
                  <a:pt x="415924" y="610063"/>
                  <a:pt x="371474" y="537038"/>
                </a:cubicBezTo>
                <a:close/>
                <a:moveTo>
                  <a:pt x="0" y="0"/>
                </a:moveTo>
                <a:lnTo>
                  <a:pt x="66656" y="17293"/>
                </a:lnTo>
                <a:cubicBezTo>
                  <a:pt x="230088" y="67088"/>
                  <a:pt x="409177" y="155641"/>
                  <a:pt x="466724" y="213188"/>
                </a:cubicBezTo>
                <a:cubicBezTo>
                  <a:pt x="547290" y="293754"/>
                  <a:pt x="379908" y="425367"/>
                  <a:pt x="366582" y="505933"/>
                </a:cubicBezTo>
                <a:lnTo>
                  <a:pt x="370625" y="531640"/>
                </a:lnTo>
                <a:lnTo>
                  <a:pt x="343792" y="528276"/>
                </a:lnTo>
                <a:cubicBezTo>
                  <a:pt x="329753" y="528406"/>
                  <a:pt x="319484" y="531085"/>
                  <a:pt x="314324" y="537038"/>
                </a:cubicBezTo>
                <a:cubicBezTo>
                  <a:pt x="273049" y="584663"/>
                  <a:pt x="612774" y="956138"/>
                  <a:pt x="485774" y="937088"/>
                </a:cubicBezTo>
                <a:cubicBezTo>
                  <a:pt x="422274" y="927563"/>
                  <a:pt x="217487" y="837076"/>
                  <a:pt x="14287" y="729919"/>
                </a:cubicBezTo>
                <a:lnTo>
                  <a:pt x="0" y="721660"/>
                </a:ln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="" xmlns:a16="http://schemas.microsoft.com/office/drawing/2014/main" id="{D5B91FBD-8D35-495F-99FC-8D719584EAE8}"/>
              </a:ext>
            </a:extLst>
          </p:cNvPr>
          <p:cNvSpPr/>
          <p:nvPr/>
        </p:nvSpPr>
        <p:spPr>
          <a:xfrm>
            <a:off x="618057" y="1769298"/>
            <a:ext cx="733627" cy="702466"/>
          </a:xfrm>
          <a:custGeom>
            <a:avLst/>
            <a:gdLst>
              <a:gd name="connsiteX0" fmla="*/ 229727 w 1022964"/>
              <a:gd name="connsiteY0" fmla="*/ 5688 h 979513"/>
              <a:gd name="connsiteX1" fmla="*/ 1010777 w 1022964"/>
              <a:gd name="connsiteY1" fmla="*/ 234288 h 979513"/>
              <a:gd name="connsiteX2" fmla="*/ 667877 w 1022964"/>
              <a:gd name="connsiteY2" fmla="*/ 634338 h 979513"/>
              <a:gd name="connsiteX3" fmla="*/ 153527 w 1022964"/>
              <a:gd name="connsiteY3" fmla="*/ 977238 h 979513"/>
              <a:gd name="connsiteX4" fmla="*/ 1127 w 1022964"/>
              <a:gd name="connsiteY4" fmla="*/ 462888 h 979513"/>
              <a:gd name="connsiteX5" fmla="*/ 229727 w 1022964"/>
              <a:gd name="connsiteY5" fmla="*/ 5688 h 9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964" h="979513">
                <a:moveTo>
                  <a:pt x="229727" y="5688"/>
                </a:moveTo>
                <a:cubicBezTo>
                  <a:pt x="398002" y="-32412"/>
                  <a:pt x="937752" y="129513"/>
                  <a:pt x="1010777" y="234288"/>
                </a:cubicBezTo>
                <a:cubicBezTo>
                  <a:pt x="1083802" y="339063"/>
                  <a:pt x="810752" y="510513"/>
                  <a:pt x="667877" y="634338"/>
                </a:cubicBezTo>
                <a:cubicBezTo>
                  <a:pt x="525002" y="758163"/>
                  <a:pt x="264652" y="1005813"/>
                  <a:pt x="153527" y="977238"/>
                </a:cubicBezTo>
                <a:cubicBezTo>
                  <a:pt x="42402" y="948663"/>
                  <a:pt x="-8398" y="627988"/>
                  <a:pt x="1127" y="462888"/>
                </a:cubicBezTo>
                <a:cubicBezTo>
                  <a:pt x="10652" y="297788"/>
                  <a:pt x="61452" y="43788"/>
                  <a:pt x="229727" y="5688"/>
                </a:cubicBez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="" xmlns:a16="http://schemas.microsoft.com/office/drawing/2014/main" id="{8101C67C-2461-434C-8929-8B70D485CFB5}"/>
              </a:ext>
            </a:extLst>
          </p:cNvPr>
          <p:cNvSpPr/>
          <p:nvPr/>
        </p:nvSpPr>
        <p:spPr>
          <a:xfrm>
            <a:off x="10371051" y="352173"/>
            <a:ext cx="1430424" cy="568036"/>
          </a:xfrm>
          <a:custGeom>
            <a:avLst/>
            <a:gdLst>
              <a:gd name="connsiteX0" fmla="*/ 64865 w 1430424"/>
              <a:gd name="connsiteY0" fmla="*/ 0 h 568036"/>
              <a:gd name="connsiteX1" fmla="*/ 1192693 w 1430424"/>
              <a:gd name="connsiteY1" fmla="*/ 0 h 568036"/>
              <a:gd name="connsiteX2" fmla="*/ 1430424 w 1430424"/>
              <a:gd name="connsiteY2" fmla="*/ 179748 h 568036"/>
              <a:gd name="connsiteX3" fmla="*/ 1430424 w 1430424"/>
              <a:gd name="connsiteY3" fmla="*/ 250796 h 568036"/>
              <a:gd name="connsiteX4" fmla="*/ 1422611 w 1430424"/>
              <a:gd name="connsiteY4" fmla="*/ 267640 h 568036"/>
              <a:gd name="connsiteX5" fmla="*/ 1363749 w 1430424"/>
              <a:gd name="connsiteY5" fmla="*/ 371727 h 568036"/>
              <a:gd name="connsiteX6" fmla="*/ 773199 w 1430424"/>
              <a:gd name="connsiteY6" fmla="*/ 390777 h 568036"/>
              <a:gd name="connsiteX7" fmla="*/ 11199 w 1430424"/>
              <a:gd name="connsiteY7" fmla="*/ 505077 h 568036"/>
              <a:gd name="connsiteX8" fmla="*/ 40109 w 1430424"/>
              <a:gd name="connsiteY8" fmla="*/ 97828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424" h="568036">
                <a:moveTo>
                  <a:pt x="64865" y="0"/>
                </a:moveTo>
                <a:lnTo>
                  <a:pt x="1192693" y="0"/>
                </a:lnTo>
                <a:cubicBezTo>
                  <a:pt x="1323989" y="0"/>
                  <a:pt x="1430424" y="80476"/>
                  <a:pt x="1430424" y="179748"/>
                </a:cubicBezTo>
                <a:lnTo>
                  <a:pt x="1430424" y="250796"/>
                </a:lnTo>
                <a:lnTo>
                  <a:pt x="1422611" y="267640"/>
                </a:lnTo>
                <a:cubicBezTo>
                  <a:pt x="1401601" y="310410"/>
                  <a:pt x="1381608" y="345930"/>
                  <a:pt x="1363749" y="371727"/>
                </a:cubicBezTo>
                <a:cubicBezTo>
                  <a:pt x="1220874" y="578102"/>
                  <a:pt x="998624" y="368552"/>
                  <a:pt x="773199" y="390777"/>
                </a:cubicBezTo>
                <a:cubicBezTo>
                  <a:pt x="547774" y="413002"/>
                  <a:pt x="71524" y="689227"/>
                  <a:pt x="11199" y="505077"/>
                </a:cubicBezTo>
                <a:cubicBezTo>
                  <a:pt x="-11423" y="436021"/>
                  <a:pt x="1227" y="279007"/>
                  <a:pt x="40109" y="97828"/>
                </a:cubicBez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="" xmlns:a16="http://schemas.microsoft.com/office/drawing/2014/main" id="{9C863B78-4295-46FA-849C-397005D8516F}"/>
              </a:ext>
            </a:extLst>
          </p:cNvPr>
          <p:cNvSpPr/>
          <p:nvPr/>
        </p:nvSpPr>
        <p:spPr>
          <a:xfrm>
            <a:off x="10930309" y="1010366"/>
            <a:ext cx="871166" cy="704283"/>
          </a:xfrm>
          <a:custGeom>
            <a:avLst/>
            <a:gdLst>
              <a:gd name="connsiteX0" fmla="*/ 25318 w 871166"/>
              <a:gd name="connsiteY0" fmla="*/ 67802 h 704283"/>
              <a:gd name="connsiteX1" fmla="*/ 42491 w 871166"/>
              <a:gd name="connsiteY1" fmla="*/ 75485 h 704283"/>
              <a:gd name="connsiteX2" fmla="*/ 162744 w 871166"/>
              <a:gd name="connsiteY2" fmla="*/ 199161 h 704283"/>
              <a:gd name="connsiteX3" fmla="*/ 233001 w 871166"/>
              <a:gd name="connsiteY3" fmla="*/ 281990 h 704283"/>
              <a:gd name="connsiteX4" fmla="*/ 216025 w 871166"/>
              <a:gd name="connsiteY4" fmla="*/ 293369 h 704283"/>
              <a:gd name="connsiteX5" fmla="*/ 137741 w 871166"/>
              <a:gd name="connsiteY5" fmla="*/ 323135 h 704283"/>
              <a:gd name="connsiteX6" fmla="*/ 25318 w 871166"/>
              <a:gd name="connsiteY6" fmla="*/ 67802 h 704283"/>
              <a:gd name="connsiteX7" fmla="*/ 871166 w 871166"/>
              <a:gd name="connsiteY7" fmla="*/ 0 h 704283"/>
              <a:gd name="connsiteX8" fmla="*/ 871166 w 871166"/>
              <a:gd name="connsiteY8" fmla="*/ 688590 h 704283"/>
              <a:gd name="connsiteX9" fmla="*/ 818469 w 871166"/>
              <a:gd name="connsiteY9" fmla="*/ 700717 h 704283"/>
              <a:gd name="connsiteX10" fmla="*/ 766391 w 871166"/>
              <a:gd name="connsiteY10" fmla="*/ 704135 h 704283"/>
              <a:gd name="connsiteX11" fmla="*/ 248097 w 871166"/>
              <a:gd name="connsiteY11" fmla="*/ 299788 h 704283"/>
              <a:gd name="connsiteX12" fmla="*/ 233001 w 871166"/>
              <a:gd name="connsiteY12" fmla="*/ 281990 h 704283"/>
              <a:gd name="connsiteX13" fmla="*/ 263538 w 871166"/>
              <a:gd name="connsiteY13" fmla="*/ 261520 h 704283"/>
              <a:gd name="connsiteX14" fmla="*/ 575891 w 871166"/>
              <a:gd name="connsiteY14" fmla="*/ 75485 h 704283"/>
              <a:gd name="connsiteX15" fmla="*/ 750466 w 871166"/>
              <a:gd name="connsiteY15" fmla="*/ 26521 h 70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1166" h="704283">
                <a:moveTo>
                  <a:pt x="25318" y="67802"/>
                </a:moveTo>
                <a:cubicBezTo>
                  <a:pt x="30237" y="69011"/>
                  <a:pt x="35943" y="71516"/>
                  <a:pt x="42491" y="75485"/>
                </a:cubicBezTo>
                <a:cubicBezTo>
                  <a:pt x="68685" y="91360"/>
                  <a:pt x="110555" y="137993"/>
                  <a:pt x="162744" y="199161"/>
                </a:cubicBezTo>
                <a:lnTo>
                  <a:pt x="233001" y="281990"/>
                </a:lnTo>
                <a:lnTo>
                  <a:pt x="216025" y="293369"/>
                </a:lnTo>
                <a:cubicBezTo>
                  <a:pt x="186160" y="311626"/>
                  <a:pt x="159966" y="323135"/>
                  <a:pt x="137741" y="323135"/>
                </a:cubicBezTo>
                <a:cubicBezTo>
                  <a:pt x="54397" y="323135"/>
                  <a:pt x="-48480" y="49663"/>
                  <a:pt x="25318" y="67802"/>
                </a:cubicBezTo>
                <a:close/>
                <a:moveTo>
                  <a:pt x="871166" y="0"/>
                </a:moveTo>
                <a:lnTo>
                  <a:pt x="871166" y="688590"/>
                </a:lnTo>
                <a:lnTo>
                  <a:pt x="818469" y="700717"/>
                </a:lnTo>
                <a:cubicBezTo>
                  <a:pt x="800274" y="703527"/>
                  <a:pt x="782861" y="704730"/>
                  <a:pt x="766391" y="704135"/>
                </a:cubicBezTo>
                <a:cubicBezTo>
                  <a:pt x="601688" y="698182"/>
                  <a:pt x="401018" y="478909"/>
                  <a:pt x="248097" y="299788"/>
                </a:cubicBezTo>
                <a:lnTo>
                  <a:pt x="233001" y="281990"/>
                </a:lnTo>
                <a:lnTo>
                  <a:pt x="263538" y="261520"/>
                </a:lnTo>
                <a:cubicBezTo>
                  <a:pt x="347192" y="201989"/>
                  <a:pt x="452860" y="115173"/>
                  <a:pt x="575891" y="75485"/>
                </a:cubicBezTo>
                <a:cubicBezTo>
                  <a:pt x="625104" y="59610"/>
                  <a:pt x="685230" y="42743"/>
                  <a:pt x="750466" y="26521"/>
                </a:cubicBezTo>
                <a:close/>
              </a:path>
            </a:pathLst>
          </a:custGeom>
          <a:solidFill>
            <a:srgbClr val="06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 descr="图片包含 人员, 掌握, 室内&#10;&#10;已生成极高可信度的说明">
            <a:extLst>
              <a:ext uri="{FF2B5EF4-FFF2-40B4-BE49-F238E27FC236}">
                <a16:creationId xmlns="" xmlns:a16="http://schemas.microsoft.com/office/drawing/2014/main" id="{2A57330E-DF55-4D8A-973A-6B23939117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1" b="3125"/>
          <a:stretch>
            <a:fillRect/>
          </a:stretch>
        </p:blipFill>
        <p:spPr>
          <a:xfrm>
            <a:off x="4227078" y="17929"/>
            <a:ext cx="3737844" cy="3411073"/>
          </a:xfrm>
          <a:custGeom>
            <a:avLst/>
            <a:gdLst>
              <a:gd name="connsiteX0" fmla="*/ 0 w 3737844"/>
              <a:gd name="connsiteY0" fmla="*/ 0 h 3411073"/>
              <a:gd name="connsiteX1" fmla="*/ 3737844 w 3737844"/>
              <a:gd name="connsiteY1" fmla="*/ 0 h 3411073"/>
              <a:gd name="connsiteX2" fmla="*/ 3737844 w 3737844"/>
              <a:gd name="connsiteY2" fmla="*/ 3351023 h 3411073"/>
              <a:gd name="connsiteX3" fmla="*/ 3247877 w 3737844"/>
              <a:gd name="connsiteY3" fmla="*/ 3379410 h 3411073"/>
              <a:gd name="connsiteX4" fmla="*/ 1868924 w 3737844"/>
              <a:gd name="connsiteY4" fmla="*/ 3411073 h 3411073"/>
              <a:gd name="connsiteX5" fmla="*/ 489971 w 3737844"/>
              <a:gd name="connsiteY5" fmla="*/ 3379410 h 3411073"/>
              <a:gd name="connsiteX6" fmla="*/ 0 w 3737844"/>
              <a:gd name="connsiteY6" fmla="*/ 3351023 h 341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7844" h="3411073">
                <a:moveTo>
                  <a:pt x="0" y="0"/>
                </a:moveTo>
                <a:lnTo>
                  <a:pt x="3737844" y="0"/>
                </a:lnTo>
                <a:lnTo>
                  <a:pt x="3737844" y="3351023"/>
                </a:lnTo>
                <a:lnTo>
                  <a:pt x="3247877" y="3379410"/>
                </a:lnTo>
                <a:cubicBezTo>
                  <a:pt x="2796317" y="3400304"/>
                  <a:pt x="2336075" y="3411073"/>
                  <a:pt x="1868924" y="3411073"/>
                </a:cubicBezTo>
                <a:cubicBezTo>
                  <a:pt x="1401772" y="3411073"/>
                  <a:pt x="941530" y="3400304"/>
                  <a:pt x="489971" y="3379410"/>
                </a:cubicBezTo>
                <a:lnTo>
                  <a:pt x="0" y="3351023"/>
                </a:lnTo>
                <a:close/>
              </a:path>
            </a:pathLst>
          </a:custGeom>
        </p:spPr>
      </p:pic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D3AEDC09-1348-418A-B0CD-852581B9526A}"/>
              </a:ext>
            </a:extLst>
          </p:cNvPr>
          <p:cNvSpPr txBox="1"/>
          <p:nvPr/>
        </p:nvSpPr>
        <p:spPr>
          <a:xfrm>
            <a:off x="1265473" y="1400415"/>
            <a:ext cx="3103813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Engravers MT" panose="02090707080505020304" pitchFamily="18" charset="0"/>
              </a:rPr>
              <a:t>sed pulvinar ultricies, purus lectus malesuada libero sit</a:t>
            </a:r>
            <a:endParaRPr lang="zh-CN" altLang="en-US" sz="1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="" xmlns:a16="http://schemas.microsoft.com/office/drawing/2014/main" id="{6233B7A2-B3A4-4498-87C3-2E080BC6F29F}"/>
              </a:ext>
            </a:extLst>
          </p:cNvPr>
          <p:cNvSpPr txBox="1"/>
          <p:nvPr/>
        </p:nvSpPr>
        <p:spPr>
          <a:xfrm>
            <a:off x="8229588" y="1400415"/>
            <a:ext cx="3103813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Engravers MT" panose="02090707080505020304" pitchFamily="18" charset="0"/>
              </a:rPr>
              <a:t> consectetuer adipiscing elit. Maecenas porttitor congue massa </a:t>
            </a:r>
            <a:endParaRPr lang="zh-CN" altLang="en-US" sz="1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pic>
        <p:nvPicPr>
          <p:cNvPr id="81" name="图片 80" descr="图片包含 蓝色, 人员, 戴着&#10;&#10;已生成极高可信度的说明">
            <a:extLst>
              <a:ext uri="{FF2B5EF4-FFF2-40B4-BE49-F238E27FC236}">
                <a16:creationId xmlns="" xmlns:a16="http://schemas.microsoft.com/office/drawing/2014/main" id="{D5A34797-B915-4C24-8174-7D20EF7BD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9955" y="2933577"/>
            <a:ext cx="2746959" cy="3572252"/>
          </a:xfrm>
          <a:prstGeom prst="rect">
            <a:avLst/>
          </a:prstGeom>
        </p:spPr>
      </p:pic>
      <p:pic>
        <p:nvPicPr>
          <p:cNvPr id="83" name="图片 82" descr="图片包含 人员, 室内, 戴着, 男士&#10;&#10;已生成高可信度的说明">
            <a:extLst>
              <a:ext uri="{FF2B5EF4-FFF2-40B4-BE49-F238E27FC236}">
                <a16:creationId xmlns="" xmlns:a16="http://schemas.microsoft.com/office/drawing/2014/main" id="{3B42DD35-4746-4805-A668-8D73687C80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949" y="4439283"/>
            <a:ext cx="2111853" cy="20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F79724E9-02F4-4C5C-BAD2-E2D546D3FCE7}"/>
              </a:ext>
            </a:extLst>
          </p:cNvPr>
          <p:cNvGrpSpPr/>
          <p:nvPr/>
        </p:nvGrpSpPr>
        <p:grpSpPr>
          <a:xfrm>
            <a:off x="1522800" y="0"/>
            <a:ext cx="9156002" cy="6858000"/>
            <a:chOff x="1522800" y="0"/>
            <a:chExt cx="9156002" cy="6858000"/>
          </a:xfrm>
        </p:grpSpPr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A4DDE8E5-BFD4-4AB9-A14F-4562DDE534C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0A15403C-758C-4B1B-8323-58BD839B07B0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4E53F9F-A9F0-450D-82B5-E14627BAE321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894FFD8A-7A8E-43E8-9992-E02FC799747D}"/>
                </a:ext>
              </a:extLst>
            </p:cNvPr>
            <p:cNvCxnSpPr>
              <a:cxnSpLocks/>
            </p:cNvCxnSpPr>
            <p:nvPr/>
          </p:nvCxnSpPr>
          <p:spPr>
            <a:xfrm>
              <a:off x="45684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0F4F65CC-111B-42E3-B154-6F99E4BE3CE2}"/>
                </a:ext>
              </a:extLst>
            </p:cNvPr>
            <p:cNvCxnSpPr>
              <a:cxnSpLocks/>
            </p:cNvCxnSpPr>
            <p:nvPr/>
          </p:nvCxnSpPr>
          <p:spPr>
            <a:xfrm>
              <a:off x="7623601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68416C67-52D5-43FA-B48C-E5D97412B5D2}"/>
                </a:ext>
              </a:extLst>
            </p:cNvPr>
            <p:cNvCxnSpPr>
              <a:cxnSpLocks/>
            </p:cNvCxnSpPr>
            <p:nvPr/>
          </p:nvCxnSpPr>
          <p:spPr>
            <a:xfrm>
              <a:off x="91464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5FC0413B-217A-46EF-A5A9-035D2452205A}"/>
                </a:ext>
              </a:extLst>
            </p:cNvPr>
            <p:cNvCxnSpPr>
              <a:cxnSpLocks/>
            </p:cNvCxnSpPr>
            <p:nvPr/>
          </p:nvCxnSpPr>
          <p:spPr>
            <a:xfrm>
              <a:off x="10678802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056F3201-2DFB-4C26-AD7D-40C29294A341}"/>
              </a:ext>
            </a:extLst>
          </p:cNvPr>
          <p:cNvSpPr/>
          <p:nvPr/>
        </p:nvSpPr>
        <p:spPr>
          <a:xfrm>
            <a:off x="0" y="0"/>
            <a:ext cx="1522770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D75EA66-8C27-48E9-AFFB-AE9F4F846278}"/>
              </a:ext>
            </a:extLst>
          </p:cNvPr>
          <p:cNvSpPr/>
          <p:nvPr/>
        </p:nvSpPr>
        <p:spPr>
          <a:xfrm>
            <a:off x="0" y="4514850"/>
            <a:ext cx="1522788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674D3A8D-1515-40A4-8757-389488296B54}"/>
              </a:ext>
            </a:extLst>
          </p:cNvPr>
          <p:cNvSpPr/>
          <p:nvPr/>
        </p:nvSpPr>
        <p:spPr>
          <a:xfrm>
            <a:off x="4565244" y="4514850"/>
            <a:ext cx="1543455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65F3A4C-A74D-40CB-9A38-EBA905712557}"/>
              </a:ext>
            </a:extLst>
          </p:cNvPr>
          <p:cNvSpPr/>
          <p:nvPr/>
        </p:nvSpPr>
        <p:spPr>
          <a:xfrm>
            <a:off x="9146276" y="4514850"/>
            <a:ext cx="1542167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3A0C7080-A188-490F-A772-F81854E53082}"/>
              </a:ext>
            </a:extLst>
          </p:cNvPr>
          <p:cNvSpPr/>
          <p:nvPr/>
        </p:nvSpPr>
        <p:spPr>
          <a:xfrm>
            <a:off x="10685356" y="3086100"/>
            <a:ext cx="1522788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6B0674AF-E788-4DD1-831A-6E2111E57303}"/>
              </a:ext>
            </a:extLst>
          </p:cNvPr>
          <p:cNvSpPr/>
          <p:nvPr/>
        </p:nvSpPr>
        <p:spPr>
          <a:xfrm>
            <a:off x="3047604" y="5943600"/>
            <a:ext cx="1522788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598E3716-BB1E-4AA3-9FEA-93861C753972}"/>
              </a:ext>
            </a:extLst>
          </p:cNvPr>
          <p:cNvSpPr/>
          <p:nvPr/>
        </p:nvSpPr>
        <p:spPr>
          <a:xfrm>
            <a:off x="-4788" y="1428750"/>
            <a:ext cx="1517943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75882E0C-CB1E-4A48-A1F1-56D8B6ADEB1E}"/>
              </a:ext>
            </a:extLst>
          </p:cNvPr>
          <p:cNvSpPr/>
          <p:nvPr/>
        </p:nvSpPr>
        <p:spPr>
          <a:xfrm>
            <a:off x="1537234" y="4514850"/>
            <a:ext cx="1522788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40C8F8E1-A1C1-49DE-B395-650266E8B488}"/>
              </a:ext>
            </a:extLst>
          </p:cNvPr>
          <p:cNvSpPr/>
          <p:nvPr/>
        </p:nvSpPr>
        <p:spPr>
          <a:xfrm>
            <a:off x="7628433" y="4514850"/>
            <a:ext cx="1517843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F9A4B364-9845-4A9A-94E9-378B0C71F12D}"/>
              </a:ext>
            </a:extLst>
          </p:cNvPr>
          <p:cNvSpPr/>
          <p:nvPr/>
        </p:nvSpPr>
        <p:spPr>
          <a:xfrm>
            <a:off x="10685356" y="5943600"/>
            <a:ext cx="1522788" cy="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3107EC9C-AA72-4A9C-886F-E78887310601}"/>
              </a:ext>
            </a:extLst>
          </p:cNvPr>
          <p:cNvSpPr/>
          <p:nvPr/>
        </p:nvSpPr>
        <p:spPr>
          <a:xfrm>
            <a:off x="1527599" y="1428750"/>
            <a:ext cx="3045573" cy="3086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53FC9CB8-D7CA-49E9-98B1-ED8B56171174}"/>
              </a:ext>
            </a:extLst>
          </p:cNvPr>
          <p:cNvSpPr/>
          <p:nvPr/>
        </p:nvSpPr>
        <p:spPr>
          <a:xfrm>
            <a:off x="6100690" y="3086100"/>
            <a:ext cx="1522788" cy="1428750"/>
          </a:xfrm>
          <a:prstGeom prst="rect">
            <a:avLst/>
          </a:prstGeom>
          <a:solidFill>
            <a:srgbClr val="0A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 descr="图片包含 餐桌, 就坐, 室内, 杯子&#10;&#10;已生成极高可信度的说明">
            <a:extLst>
              <a:ext uri="{FF2B5EF4-FFF2-40B4-BE49-F238E27FC236}">
                <a16:creationId xmlns="" xmlns:a16="http://schemas.microsoft.com/office/drawing/2014/main" id="{6D9CE79C-F25F-4B15-83C7-DC5C0833D3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46" y="4654550"/>
            <a:ext cx="1060450" cy="114935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B1F11C72-5DE4-4045-B8DB-36BA638319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364" y="1785937"/>
            <a:ext cx="2309675" cy="23717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4467AE01-5BCF-4209-BF66-7B2A4E7337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98" y="4566262"/>
            <a:ext cx="1508241" cy="1325926"/>
          </a:xfrm>
          <a:prstGeom prst="rect">
            <a:avLst/>
          </a:prstGeom>
        </p:spPr>
      </p:pic>
      <p:pic>
        <p:nvPicPr>
          <p:cNvPr id="53" name="图片 52" descr="图片包含 服装, 衬衫, 人员&#10;&#10;已生成极高可信度的说明">
            <a:extLst>
              <a:ext uri="{FF2B5EF4-FFF2-40B4-BE49-F238E27FC236}">
                <a16:creationId xmlns="" xmlns:a16="http://schemas.microsoft.com/office/drawing/2014/main" id="{7CB600A9-EE4C-4FC0-8F7F-E35FC05A1C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304" y="4514850"/>
            <a:ext cx="1042310" cy="1428751"/>
          </a:xfrm>
          <a:prstGeom prst="rect">
            <a:avLst/>
          </a:prstGeom>
        </p:spPr>
      </p:pic>
      <p:pic>
        <p:nvPicPr>
          <p:cNvPr id="55" name="图片 54" descr="图片包含 建筑物&#10;&#10;已生成高可信度的说明">
            <a:extLst>
              <a:ext uri="{FF2B5EF4-FFF2-40B4-BE49-F238E27FC236}">
                <a16:creationId xmlns="" xmlns:a16="http://schemas.microsoft.com/office/drawing/2014/main" id="{41AB4222-5ABD-40A9-AD32-5A58FA83D7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401" y="3210108"/>
            <a:ext cx="884697" cy="118073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9AA21E53-EB19-4234-808E-F94C3F4DED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438" y="3222342"/>
            <a:ext cx="1213926" cy="1156264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22E798CB-E089-4270-BCE3-580F3C17AB54}"/>
              </a:ext>
            </a:extLst>
          </p:cNvPr>
          <p:cNvSpPr txBox="1"/>
          <p:nvPr/>
        </p:nvSpPr>
        <p:spPr>
          <a:xfrm>
            <a:off x="4603412" y="-2913"/>
            <a:ext cx="7702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Engravers MT" panose="02090707080505020304" pitchFamily="18" charset="0"/>
              </a:rPr>
              <a:t>Paddington</a:t>
            </a:r>
            <a:endParaRPr lang="zh-CN" altLang="en-US" sz="6600" dirty="0">
              <a:latin typeface="Engravers MT" panose="020907070805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6="http://schemas.microsoft.com/office/drawing/2014/main" id="{30148A3B-F104-4500-B169-022F4AC0F26A}"/>
              </a:ext>
            </a:extLst>
          </p:cNvPr>
          <p:cNvSpPr txBox="1"/>
          <p:nvPr/>
        </p:nvSpPr>
        <p:spPr>
          <a:xfrm>
            <a:off x="-1" y="1543050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Eras Light ITC" panose="020B0402030504020804" pitchFamily="34" charset="0"/>
              </a:rPr>
              <a:t>Lorem ipsum dolor sit </a:t>
            </a:r>
            <a:r>
              <a:rPr lang="en-US" altLang="zh-CN" sz="1200" dirty="0" err="1">
                <a:latin typeface="Eras Light ITC" panose="020B0402030504020804" pitchFamily="34" charset="0"/>
              </a:rPr>
              <a:t>amet</a:t>
            </a:r>
            <a:r>
              <a:rPr lang="en-US" altLang="zh-CN" sz="1200" dirty="0">
                <a:latin typeface="Eras Light ITC" panose="020B0402030504020804" pitchFamily="34" charset="0"/>
              </a:rPr>
              <a:t>, </a:t>
            </a:r>
            <a:r>
              <a:rPr lang="en-US" altLang="zh-CN" sz="1200" dirty="0" err="1">
                <a:latin typeface="Eras Light ITC" panose="020B0402030504020804" pitchFamily="34" charset="0"/>
              </a:rPr>
              <a:t>consectetuer</a:t>
            </a:r>
            <a:r>
              <a:rPr lang="en-US" altLang="zh-CN" sz="1200" dirty="0">
                <a:latin typeface="Eras Light ITC" panose="020B0402030504020804" pitchFamily="34" charset="0"/>
              </a:rPr>
              <a:t> </a:t>
            </a:r>
            <a:r>
              <a:rPr lang="en-US" altLang="zh-CN" sz="1200" dirty="0" err="1">
                <a:latin typeface="Eras Light ITC" panose="020B0402030504020804" pitchFamily="34" charset="0"/>
              </a:rPr>
              <a:t>adipiscing</a:t>
            </a:r>
            <a:r>
              <a:rPr lang="en-US" altLang="zh-CN" sz="1200" dirty="0">
                <a:latin typeface="Eras Light ITC" panose="020B0402030504020804" pitchFamily="34" charset="0"/>
              </a:rPr>
              <a:t> </a:t>
            </a:r>
            <a:r>
              <a:rPr lang="en-US" altLang="zh-CN" sz="1200" dirty="0" err="1">
                <a:latin typeface="Eras Light ITC" panose="020B0402030504020804" pitchFamily="34" charset="0"/>
              </a:rPr>
              <a:t>elit</a:t>
            </a:r>
            <a:r>
              <a:rPr lang="en-US" altLang="zh-CN" sz="1200" dirty="0">
                <a:latin typeface="Eras Light ITC" panose="020B0402030504020804" pitchFamily="34" charset="0"/>
              </a:rPr>
              <a:t>. Maecenas</a:t>
            </a:r>
            <a:endParaRPr lang="zh-CN" altLang="en-US" sz="1200" dirty="0">
              <a:latin typeface="Eras Light ITC" panose="020B04020305040208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B7C551D2-5D5D-401E-BEE5-C5C19C5B2DBC}"/>
              </a:ext>
            </a:extLst>
          </p:cNvPr>
          <p:cNvSpPr txBox="1"/>
          <p:nvPr/>
        </p:nvSpPr>
        <p:spPr>
          <a:xfrm>
            <a:off x="7613875" y="4635500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congue massa. Fusce posuere, magna sed pulvinar ultricies, purus lectus malesuada libero, sit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311B3AD8-4697-4B1A-A9C0-DC325D12B7CD}"/>
              </a:ext>
            </a:extLst>
          </p:cNvPr>
          <p:cNvSpPr txBox="1"/>
          <p:nvPr/>
        </p:nvSpPr>
        <p:spPr>
          <a:xfrm>
            <a:off x="10670953" y="6338178"/>
            <a:ext cx="1521047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ultricies, purus lectus malesuada libero, sit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pic>
        <p:nvPicPr>
          <p:cNvPr id="68" name="图片 67" descr="图片包含 美食, 餐桌, 就坐, 室内&#10;&#10;已生成高可信度的说明">
            <a:extLst>
              <a:ext uri="{FF2B5EF4-FFF2-40B4-BE49-F238E27FC236}">
                <a16:creationId xmlns="" xmlns:a16="http://schemas.microsoft.com/office/drawing/2014/main" id="{E5646C08-CB82-4C2D-BBA7-6397D0C43E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2" y="203624"/>
            <a:ext cx="809689" cy="1107996"/>
          </a:xfrm>
          <a:prstGeom prst="rect">
            <a:avLst/>
          </a:prstGeom>
        </p:spPr>
      </p:pic>
      <p:pic>
        <p:nvPicPr>
          <p:cNvPr id="72" name="图片 71" descr="图片包含 橙子, 柑橘, 餐桌, 水果&#10;&#10;已生成极高可信度的说明">
            <a:extLst>
              <a:ext uri="{FF2B5EF4-FFF2-40B4-BE49-F238E27FC236}">
                <a16:creationId xmlns="" xmlns:a16="http://schemas.microsoft.com/office/drawing/2014/main" id="{0FAFE041-9B01-452C-9C93-11CF9EBADB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37"/>
          <a:stretch>
            <a:fillRect/>
          </a:stretch>
        </p:blipFill>
        <p:spPr>
          <a:xfrm>
            <a:off x="3047604" y="6014108"/>
            <a:ext cx="1393954" cy="843892"/>
          </a:xfrm>
          <a:custGeom>
            <a:avLst/>
            <a:gdLst>
              <a:gd name="connsiteX0" fmla="*/ 0 w 1393954"/>
              <a:gd name="connsiteY0" fmla="*/ 0 h 843892"/>
              <a:gd name="connsiteX1" fmla="*/ 1393954 w 1393954"/>
              <a:gd name="connsiteY1" fmla="*/ 0 h 843892"/>
              <a:gd name="connsiteX2" fmla="*/ 1393954 w 1393954"/>
              <a:gd name="connsiteY2" fmla="*/ 843892 h 843892"/>
              <a:gd name="connsiteX3" fmla="*/ 0 w 1393954"/>
              <a:gd name="connsiteY3" fmla="*/ 843892 h 84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954" h="843892">
                <a:moveTo>
                  <a:pt x="0" y="0"/>
                </a:moveTo>
                <a:lnTo>
                  <a:pt x="1393954" y="0"/>
                </a:lnTo>
                <a:lnTo>
                  <a:pt x="1393954" y="843892"/>
                </a:lnTo>
                <a:lnTo>
                  <a:pt x="0" y="843892"/>
                </a:lnTo>
                <a:close/>
              </a:path>
            </a:pathLst>
          </a:custGeom>
        </p:spPr>
      </p:pic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5278BF24-99F1-412D-BB1B-55F8755797FA}"/>
              </a:ext>
            </a:extLst>
          </p:cNvPr>
          <p:cNvSpPr txBox="1"/>
          <p:nvPr/>
        </p:nvSpPr>
        <p:spPr>
          <a:xfrm>
            <a:off x="5339881" y="1066309"/>
            <a:ext cx="6826581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0364" y="398352"/>
            <a:ext cx="1503739" cy="22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FFFFF"/>
                </a:solidFill>
                <a:latin typeface="Eras Light ITC" panose="020B0402030504020804" pitchFamily="34" charset="0"/>
              </a:rPr>
              <a:t>https://www.ypppt.com/</a:t>
            </a:r>
            <a:endParaRPr lang="zh-CN" altLang="en-US" sz="800" dirty="0">
              <a:solidFill>
                <a:srgbClr val="FFFFFF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0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E9B5102A-F1CC-4F71-9FD2-FF70A773EB9F}"/>
              </a:ext>
            </a:extLst>
          </p:cNvPr>
          <p:cNvGrpSpPr/>
          <p:nvPr/>
        </p:nvGrpSpPr>
        <p:grpSpPr>
          <a:xfrm>
            <a:off x="673926" y="0"/>
            <a:ext cx="10685810" cy="6858000"/>
            <a:chOff x="673926" y="0"/>
            <a:chExt cx="10685810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0F550841-C1EB-4D3D-9768-92D5D93AA876}"/>
                </a:ext>
              </a:extLst>
            </p:cNvPr>
            <p:cNvCxnSpPr>
              <a:cxnSpLocks/>
            </p:cNvCxnSpPr>
            <p:nvPr/>
          </p:nvCxnSpPr>
          <p:spPr>
            <a:xfrm>
              <a:off x="6780102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9E6DB5AF-1E02-404B-BC8B-B727F1A82D41}"/>
                </a:ext>
              </a:extLst>
            </p:cNvPr>
            <p:cNvCxnSpPr>
              <a:cxnSpLocks/>
            </p:cNvCxnSpPr>
            <p:nvPr/>
          </p:nvCxnSpPr>
          <p:spPr>
            <a:xfrm>
              <a:off x="220047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0A3EA297-4448-4ED3-A115-995AB364B285}"/>
                </a:ext>
              </a:extLst>
            </p:cNvPr>
            <p:cNvCxnSpPr>
              <a:cxnSpLocks/>
            </p:cNvCxnSpPr>
            <p:nvPr/>
          </p:nvCxnSpPr>
          <p:spPr>
            <a:xfrm>
              <a:off x="3727014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E7897989-5E0F-4191-B941-15CF0570B9CE}"/>
                </a:ext>
              </a:extLst>
            </p:cNvPr>
            <p:cNvCxnSpPr>
              <a:cxnSpLocks/>
            </p:cNvCxnSpPr>
            <p:nvPr/>
          </p:nvCxnSpPr>
          <p:spPr>
            <a:xfrm>
              <a:off x="5253558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C58998D-C687-4803-A47F-CB628C122687}"/>
                </a:ext>
              </a:extLst>
            </p:cNvPr>
            <p:cNvCxnSpPr>
              <a:cxnSpLocks/>
            </p:cNvCxnSpPr>
            <p:nvPr/>
          </p:nvCxnSpPr>
          <p:spPr>
            <a:xfrm>
              <a:off x="8306646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5E409EAF-6FF6-4C26-9067-E2E07534B2D4}"/>
                </a:ext>
              </a:extLst>
            </p:cNvPr>
            <p:cNvCxnSpPr>
              <a:cxnSpLocks/>
            </p:cNvCxnSpPr>
            <p:nvPr/>
          </p:nvCxnSpPr>
          <p:spPr>
            <a:xfrm>
              <a:off x="983319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92A8F976-389E-42E2-B5DC-D28F9FB7B20A}"/>
                </a:ext>
              </a:extLst>
            </p:cNvPr>
            <p:cNvCxnSpPr>
              <a:cxnSpLocks/>
            </p:cNvCxnSpPr>
            <p:nvPr/>
          </p:nvCxnSpPr>
          <p:spPr>
            <a:xfrm>
              <a:off x="11359736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="" xmlns:a16="http://schemas.microsoft.com/office/drawing/2014/main" id="{7AC081D1-7100-4B96-8132-0D7D74BF52A5}"/>
                </a:ext>
              </a:extLst>
            </p:cNvPr>
            <p:cNvCxnSpPr>
              <a:cxnSpLocks/>
            </p:cNvCxnSpPr>
            <p:nvPr/>
          </p:nvCxnSpPr>
          <p:spPr>
            <a:xfrm>
              <a:off x="673926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B8F49CC-32A3-4A8B-A3B2-EABB866E14C5}"/>
              </a:ext>
            </a:extLst>
          </p:cNvPr>
          <p:cNvSpPr/>
          <p:nvPr/>
        </p:nvSpPr>
        <p:spPr>
          <a:xfrm>
            <a:off x="2203734" y="1674582"/>
            <a:ext cx="133350" cy="13335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76EECDF9-0FA6-4004-AB60-D0DD682B49FD}"/>
              </a:ext>
            </a:extLst>
          </p:cNvPr>
          <p:cNvSpPr/>
          <p:nvPr/>
        </p:nvSpPr>
        <p:spPr>
          <a:xfrm>
            <a:off x="2203734" y="4513032"/>
            <a:ext cx="133350" cy="133350"/>
          </a:xfrm>
          <a:prstGeom prst="rect">
            <a:avLst/>
          </a:prstGeom>
          <a:solidFill>
            <a:srgbClr val="F5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89B621C9-E50E-44A7-83BC-9D47C6B9C813}"/>
              </a:ext>
            </a:extLst>
          </p:cNvPr>
          <p:cNvSpPr/>
          <p:nvPr/>
        </p:nvSpPr>
        <p:spPr>
          <a:xfrm>
            <a:off x="5244421" y="1674582"/>
            <a:ext cx="133350" cy="133350"/>
          </a:xfrm>
          <a:prstGeom prst="rect">
            <a:avLst/>
          </a:prstGeom>
          <a:solidFill>
            <a:srgbClr val="F2B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01A4E7E0-86DC-413E-9A70-3DB8C9F4302B}"/>
              </a:ext>
            </a:extLst>
          </p:cNvPr>
          <p:cNvSpPr/>
          <p:nvPr/>
        </p:nvSpPr>
        <p:spPr>
          <a:xfrm>
            <a:off x="5244421" y="4513032"/>
            <a:ext cx="133350" cy="133350"/>
          </a:xfrm>
          <a:prstGeom prst="rect">
            <a:avLst/>
          </a:prstGeom>
          <a:solidFill>
            <a:srgbClr val="0A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FCCB3B8-0CBC-418D-BE63-B58AAF69D72F}"/>
              </a:ext>
            </a:extLst>
          </p:cNvPr>
          <p:cNvSpPr/>
          <p:nvPr/>
        </p:nvSpPr>
        <p:spPr>
          <a:xfrm>
            <a:off x="8299621" y="1674582"/>
            <a:ext cx="133350" cy="133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253C016-7CE9-41CF-907F-EA939173C331}"/>
              </a:ext>
            </a:extLst>
          </p:cNvPr>
          <p:cNvSpPr/>
          <p:nvPr/>
        </p:nvSpPr>
        <p:spPr>
          <a:xfrm>
            <a:off x="8299621" y="4513032"/>
            <a:ext cx="133350" cy="133350"/>
          </a:xfrm>
          <a:prstGeom prst="rect">
            <a:avLst/>
          </a:prstGeom>
          <a:solidFill>
            <a:srgbClr val="9B5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BEA586A3-5579-47BB-AFEF-4A5CADA7FDE7}"/>
              </a:ext>
            </a:extLst>
          </p:cNvPr>
          <p:cNvSpPr txBox="1"/>
          <p:nvPr/>
        </p:nvSpPr>
        <p:spPr>
          <a:xfrm>
            <a:off x="1734083" y="2754458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01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940B72E5-B6A4-49E1-883E-0FDF7F34F347}"/>
              </a:ext>
            </a:extLst>
          </p:cNvPr>
          <p:cNvSpPr txBox="1"/>
          <p:nvPr/>
        </p:nvSpPr>
        <p:spPr>
          <a:xfrm>
            <a:off x="2208423" y="2636764"/>
            <a:ext cx="21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Engravers MT" panose="02090707080505020304" pitchFamily="18" charset="0"/>
              </a:rPr>
              <a:t>Lorem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E9ED22AC-E104-4CC4-8A9E-3C86E4126FB9}"/>
              </a:ext>
            </a:extLst>
          </p:cNvPr>
          <p:cNvSpPr txBox="1"/>
          <p:nvPr/>
        </p:nvSpPr>
        <p:spPr>
          <a:xfrm>
            <a:off x="2208423" y="3442531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D51719"/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rgbClr val="D51719"/>
              </a:solidFill>
              <a:latin typeface="Engravers MT" panose="020907070805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73AC5A6B-355C-4C01-9FC6-28A5768E1394}"/>
              </a:ext>
            </a:extLst>
          </p:cNvPr>
          <p:cNvSpPr txBox="1"/>
          <p:nvPr/>
        </p:nvSpPr>
        <p:spPr>
          <a:xfrm>
            <a:off x="4779683" y="2754458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02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110536A2-31FC-44F1-873F-A26E7224A97F}"/>
              </a:ext>
            </a:extLst>
          </p:cNvPr>
          <p:cNvSpPr txBox="1"/>
          <p:nvPr/>
        </p:nvSpPr>
        <p:spPr>
          <a:xfrm>
            <a:off x="5254023" y="2636764"/>
            <a:ext cx="21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Engravers MT" panose="02090707080505020304" pitchFamily="18" charset="0"/>
              </a:rPr>
              <a:t>ipsu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7521AEEA-BC0F-459E-8154-37789CD8E1DB}"/>
              </a:ext>
            </a:extLst>
          </p:cNvPr>
          <p:cNvSpPr txBox="1"/>
          <p:nvPr/>
        </p:nvSpPr>
        <p:spPr>
          <a:xfrm>
            <a:off x="5254023" y="3442531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2B76F"/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rgbClr val="F2B76F"/>
              </a:solidFill>
              <a:latin typeface="Engravers MT" panose="020907070805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98C4561E-02E1-47DE-95C0-32A5608BFAE6}"/>
              </a:ext>
            </a:extLst>
          </p:cNvPr>
          <p:cNvSpPr txBox="1"/>
          <p:nvPr/>
        </p:nvSpPr>
        <p:spPr>
          <a:xfrm>
            <a:off x="7837689" y="2754458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03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D5643C13-0BC1-41A1-8F26-87DADA42D48B}"/>
              </a:ext>
            </a:extLst>
          </p:cNvPr>
          <p:cNvSpPr txBox="1"/>
          <p:nvPr/>
        </p:nvSpPr>
        <p:spPr>
          <a:xfrm>
            <a:off x="8312029" y="2636764"/>
            <a:ext cx="21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Engravers MT" panose="02090707080505020304" pitchFamily="18" charset="0"/>
              </a:rPr>
              <a:t>sit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6CB3A5E1-A7DB-4DCD-87FB-388A2679302B}"/>
              </a:ext>
            </a:extLst>
          </p:cNvPr>
          <p:cNvSpPr txBox="1"/>
          <p:nvPr/>
        </p:nvSpPr>
        <p:spPr>
          <a:xfrm>
            <a:off x="8312029" y="3442531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BB3CA8D8-18B0-4636-A927-5C379A054E42}"/>
              </a:ext>
            </a:extLst>
          </p:cNvPr>
          <p:cNvSpPr txBox="1"/>
          <p:nvPr/>
        </p:nvSpPr>
        <p:spPr>
          <a:xfrm>
            <a:off x="1739852" y="5588486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04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0FF3B51A-1CE2-4969-82F5-618A83CD24DC}"/>
              </a:ext>
            </a:extLst>
          </p:cNvPr>
          <p:cNvSpPr txBox="1"/>
          <p:nvPr/>
        </p:nvSpPr>
        <p:spPr>
          <a:xfrm>
            <a:off x="2214192" y="4978349"/>
            <a:ext cx="214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Engravers MT" panose="02090707080505020304" pitchFamily="18" charset="0"/>
              </a:rPr>
              <a:t>consecte 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954716DA-0E7F-4017-A0F9-DFAA1B4378BE}"/>
              </a:ext>
            </a:extLst>
          </p:cNvPr>
          <p:cNvSpPr txBox="1"/>
          <p:nvPr/>
        </p:nvSpPr>
        <p:spPr>
          <a:xfrm>
            <a:off x="2214192" y="6276559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5BEB2"/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rgbClr val="F5BEB2"/>
              </a:solidFill>
              <a:latin typeface="Engravers MT" panose="020907070805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FB65A382-602D-4C80-9AE5-8D7B3A577484}"/>
              </a:ext>
            </a:extLst>
          </p:cNvPr>
          <p:cNvSpPr txBox="1"/>
          <p:nvPr/>
        </p:nvSpPr>
        <p:spPr>
          <a:xfrm>
            <a:off x="4774881" y="5588486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05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90F9B67D-F05B-47CA-BB4F-9E0175A4BA50}"/>
              </a:ext>
            </a:extLst>
          </p:cNvPr>
          <p:cNvSpPr txBox="1"/>
          <p:nvPr/>
        </p:nvSpPr>
        <p:spPr>
          <a:xfrm>
            <a:off x="5249221" y="5470792"/>
            <a:ext cx="214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Engravers MT" panose="02090707080505020304" pitchFamily="18" charset="0"/>
              </a:rPr>
              <a:t>Lorem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50B20BF5-DA0D-4D6A-BBCC-EF00B845604F}"/>
              </a:ext>
            </a:extLst>
          </p:cNvPr>
          <p:cNvSpPr txBox="1"/>
          <p:nvPr/>
        </p:nvSpPr>
        <p:spPr>
          <a:xfrm>
            <a:off x="5249221" y="6276559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0A5CA6"/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rgbClr val="0A5CA6"/>
              </a:solidFill>
              <a:latin typeface="Engravers MT" panose="020907070805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AEFF63BF-9320-45CC-8DEE-31F0B3E73EB6}"/>
              </a:ext>
            </a:extLst>
          </p:cNvPr>
          <p:cNvSpPr txBox="1"/>
          <p:nvPr/>
        </p:nvSpPr>
        <p:spPr>
          <a:xfrm>
            <a:off x="7837689" y="5588486"/>
            <a:ext cx="474340" cy="34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06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FDC020AB-3F9B-4743-B578-CBCE257FE391}"/>
              </a:ext>
            </a:extLst>
          </p:cNvPr>
          <p:cNvSpPr txBox="1"/>
          <p:nvPr/>
        </p:nvSpPr>
        <p:spPr>
          <a:xfrm>
            <a:off x="8312029" y="4978349"/>
            <a:ext cx="2145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Engravers MT" panose="02090707080505020304" pitchFamily="18" charset="0"/>
              </a:defRPr>
            </a:lvl1pPr>
          </a:lstStyle>
          <a:p>
            <a:r>
              <a:rPr lang="en-US" altLang="zh-CN">
                <a:solidFill>
                  <a:srgbClr val="9B5A2D"/>
                </a:solidFill>
              </a:rPr>
              <a:t>Maecenas</a:t>
            </a:r>
            <a:endParaRPr lang="zh-CN" altLang="en-US">
              <a:solidFill>
                <a:srgbClr val="9B5A2D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64576CA1-B1B2-4038-9CEA-CCFE64E1F626}"/>
              </a:ext>
            </a:extLst>
          </p:cNvPr>
          <p:cNvSpPr txBox="1"/>
          <p:nvPr/>
        </p:nvSpPr>
        <p:spPr>
          <a:xfrm>
            <a:off x="8312029" y="6276559"/>
            <a:ext cx="880506" cy="2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9B5A2D"/>
                </a:solidFill>
                <a:latin typeface="Engravers MT" panose="02090707080505020304" pitchFamily="18" charset="0"/>
              </a:rPr>
              <a:t>TEXT  ›</a:t>
            </a:r>
            <a:endParaRPr lang="zh-CN" altLang="en-US" sz="1200">
              <a:solidFill>
                <a:srgbClr val="9B5A2D"/>
              </a:solidFill>
              <a:latin typeface="Engravers MT" panose="020907070805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9F7B8A67-FE4D-4869-9E09-5FACA612A352}"/>
              </a:ext>
            </a:extLst>
          </p:cNvPr>
          <p:cNvSpPr txBox="1"/>
          <p:nvPr/>
        </p:nvSpPr>
        <p:spPr>
          <a:xfrm>
            <a:off x="3277851" y="0"/>
            <a:ext cx="5636298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pic>
        <p:nvPicPr>
          <p:cNvPr id="73" name="图片 72" descr="图片包含 人员&#10;&#10;已生成极高可信度的说明">
            <a:extLst>
              <a:ext uri="{FF2B5EF4-FFF2-40B4-BE49-F238E27FC236}">
                <a16:creationId xmlns="" xmlns:a16="http://schemas.microsoft.com/office/drawing/2014/main" id="{017EF746-16F9-42D4-969B-334DBB985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13" y="482607"/>
            <a:ext cx="1385629" cy="2383950"/>
          </a:xfrm>
          <a:prstGeom prst="rect">
            <a:avLst/>
          </a:prstGeom>
        </p:spPr>
      </p:pic>
      <p:pic>
        <p:nvPicPr>
          <p:cNvPr id="77" name="图片 76" descr="图片包含 小狗, 室内, 就坐, 动物&#10;&#10;已生成极高可信度的说明">
            <a:extLst>
              <a:ext uri="{FF2B5EF4-FFF2-40B4-BE49-F238E27FC236}">
                <a16:creationId xmlns="" xmlns:a16="http://schemas.microsoft.com/office/drawing/2014/main" id="{616C6D92-E425-42F8-933B-3BBE53984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507" y="5588486"/>
            <a:ext cx="1970571" cy="1270000"/>
          </a:xfrm>
          <a:prstGeom prst="rect">
            <a:avLst/>
          </a:prstGeom>
        </p:spPr>
      </p:pic>
      <p:pic>
        <p:nvPicPr>
          <p:cNvPr id="79" name="图片 78" descr="图片包含 人员, 就坐, 室内, 餐桌&#10;&#10;已生成极高可信度的说明">
            <a:extLst>
              <a:ext uri="{FF2B5EF4-FFF2-40B4-BE49-F238E27FC236}">
                <a16:creationId xmlns="" xmlns:a16="http://schemas.microsoft.com/office/drawing/2014/main" id="{26F9809C-5538-4A4B-BB17-3DB195811B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1" y="5128467"/>
            <a:ext cx="1568165" cy="1729533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="" xmlns:a16="http://schemas.microsoft.com/office/drawing/2014/main" id="{9F059D6E-C03E-4707-9A33-0F83F9304D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8123">
            <a:off x="6302934" y="2679537"/>
            <a:ext cx="1486264" cy="1306606"/>
          </a:xfrm>
          <a:prstGeom prst="rect">
            <a:avLst/>
          </a:prstGeom>
        </p:spPr>
      </p:pic>
      <p:pic>
        <p:nvPicPr>
          <p:cNvPr id="87" name="图片 86" descr="图片包含 人员, 室内, 掌握, 外表&#10;&#10;已生成高可信度的说明">
            <a:extLst>
              <a:ext uri="{FF2B5EF4-FFF2-40B4-BE49-F238E27FC236}">
                <a16:creationId xmlns="" xmlns:a16="http://schemas.microsoft.com/office/drawing/2014/main" id="{675369C5-AF90-4621-9C29-4FB99D5207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812" y="5619520"/>
            <a:ext cx="966144" cy="12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08EFBD4-5989-4B11-A095-7A1BE1793511}"/>
              </a:ext>
            </a:extLst>
          </p:cNvPr>
          <p:cNvGrpSpPr/>
          <p:nvPr/>
        </p:nvGrpSpPr>
        <p:grpSpPr>
          <a:xfrm>
            <a:off x="1522800" y="0"/>
            <a:ext cx="9156002" cy="6858000"/>
            <a:chOff x="1522800" y="0"/>
            <a:chExt cx="9156002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31AC539D-2B1D-4B21-9541-BAE791C56EE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1DB95FC4-CA59-4913-81E5-A0FD7C7D0629}"/>
                </a:ext>
              </a:extLst>
            </p:cNvPr>
            <p:cNvCxnSpPr>
              <a:cxnSpLocks/>
            </p:cNvCxnSpPr>
            <p:nvPr/>
          </p:nvCxnSpPr>
          <p:spPr>
            <a:xfrm>
              <a:off x="15228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AAE7F0A0-8DE0-4638-9025-68D4E178455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332B2980-E68B-47DB-9EE1-46CE173EBC17}"/>
                </a:ext>
              </a:extLst>
            </p:cNvPr>
            <p:cNvCxnSpPr>
              <a:cxnSpLocks/>
            </p:cNvCxnSpPr>
            <p:nvPr/>
          </p:nvCxnSpPr>
          <p:spPr>
            <a:xfrm>
              <a:off x="45684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013E8C3F-0012-4321-8796-57DE2251D376}"/>
                </a:ext>
              </a:extLst>
            </p:cNvPr>
            <p:cNvCxnSpPr>
              <a:cxnSpLocks/>
            </p:cNvCxnSpPr>
            <p:nvPr/>
          </p:nvCxnSpPr>
          <p:spPr>
            <a:xfrm>
              <a:off x="7623601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073E76B4-0C0D-4310-99BA-C6A1A24C654C}"/>
                </a:ext>
              </a:extLst>
            </p:cNvPr>
            <p:cNvCxnSpPr>
              <a:cxnSpLocks/>
            </p:cNvCxnSpPr>
            <p:nvPr/>
          </p:nvCxnSpPr>
          <p:spPr>
            <a:xfrm>
              <a:off x="9146400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19D4AAD1-B5A5-4A14-816F-AE330126E778}"/>
                </a:ext>
              </a:extLst>
            </p:cNvPr>
            <p:cNvCxnSpPr>
              <a:cxnSpLocks/>
            </p:cNvCxnSpPr>
            <p:nvPr/>
          </p:nvCxnSpPr>
          <p:spPr>
            <a:xfrm>
              <a:off x="10678802" y="0"/>
              <a:ext cx="0" cy="685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6537841-0958-45D6-975F-6BE3366ADF38}"/>
              </a:ext>
            </a:extLst>
          </p:cNvPr>
          <p:cNvSpPr/>
          <p:nvPr/>
        </p:nvSpPr>
        <p:spPr>
          <a:xfrm>
            <a:off x="0" y="2847974"/>
            <a:ext cx="1522770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12C0629-F695-4F1E-9F56-C9F3FC4B9F3B}"/>
              </a:ext>
            </a:extLst>
          </p:cNvPr>
          <p:cNvSpPr/>
          <p:nvPr/>
        </p:nvSpPr>
        <p:spPr>
          <a:xfrm>
            <a:off x="1532431" y="-1"/>
            <a:ext cx="3035389" cy="2847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7DFE131-92D9-4AAF-9395-E05F18A27E07}"/>
              </a:ext>
            </a:extLst>
          </p:cNvPr>
          <p:cNvSpPr/>
          <p:nvPr/>
        </p:nvSpPr>
        <p:spPr>
          <a:xfrm>
            <a:off x="1527600" y="4276724"/>
            <a:ext cx="1522770" cy="142875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DF71042-22E2-428F-93C7-A70FBF181AFD}"/>
              </a:ext>
            </a:extLst>
          </p:cNvPr>
          <p:cNvSpPr/>
          <p:nvPr/>
        </p:nvSpPr>
        <p:spPr>
          <a:xfrm>
            <a:off x="3048404" y="2847974"/>
            <a:ext cx="1522770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A427C9B5-6506-4F3C-A537-12B52BF4D5DB}"/>
              </a:ext>
            </a:extLst>
          </p:cNvPr>
          <p:cNvSpPr/>
          <p:nvPr/>
        </p:nvSpPr>
        <p:spPr>
          <a:xfrm>
            <a:off x="4580027" y="2847974"/>
            <a:ext cx="1522770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0D11276-EF40-45C5-A899-E16A884F3510}"/>
              </a:ext>
            </a:extLst>
          </p:cNvPr>
          <p:cNvSpPr/>
          <p:nvPr/>
        </p:nvSpPr>
        <p:spPr>
          <a:xfrm>
            <a:off x="4580027" y="4276724"/>
            <a:ext cx="1522770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FFEF508-8998-4376-8537-FB53D9E2940C}"/>
              </a:ext>
            </a:extLst>
          </p:cNvPr>
          <p:cNvSpPr/>
          <p:nvPr/>
        </p:nvSpPr>
        <p:spPr>
          <a:xfrm>
            <a:off x="6102797" y="1419224"/>
            <a:ext cx="1522770" cy="142875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EF8F68E-3449-412D-A88F-9C6B3DA182CA}"/>
              </a:ext>
            </a:extLst>
          </p:cNvPr>
          <p:cNvSpPr/>
          <p:nvPr/>
        </p:nvSpPr>
        <p:spPr>
          <a:xfrm>
            <a:off x="7633261" y="0"/>
            <a:ext cx="1522770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181C8B7-985E-4DC3-BC35-D0129A145C84}"/>
              </a:ext>
            </a:extLst>
          </p:cNvPr>
          <p:cNvSpPr/>
          <p:nvPr/>
        </p:nvSpPr>
        <p:spPr>
          <a:xfrm>
            <a:off x="9156032" y="0"/>
            <a:ext cx="1522770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F204A9F8-91CD-421A-AA79-109EEAD585FE}"/>
              </a:ext>
            </a:extLst>
          </p:cNvPr>
          <p:cNvSpPr/>
          <p:nvPr/>
        </p:nvSpPr>
        <p:spPr>
          <a:xfrm>
            <a:off x="10688433" y="1428750"/>
            <a:ext cx="1503567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96988BAB-C7CE-4D3E-8B5C-B24F90612178}"/>
              </a:ext>
            </a:extLst>
          </p:cNvPr>
          <p:cNvSpPr/>
          <p:nvPr/>
        </p:nvSpPr>
        <p:spPr>
          <a:xfrm>
            <a:off x="7613999" y="2847974"/>
            <a:ext cx="1522770" cy="1428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CEFC1B3-9B82-4334-94FF-B8F15B95EFA5}"/>
              </a:ext>
            </a:extLst>
          </p:cNvPr>
          <p:cNvSpPr/>
          <p:nvPr/>
        </p:nvSpPr>
        <p:spPr>
          <a:xfrm>
            <a:off x="9143236" y="4275616"/>
            <a:ext cx="3048729" cy="2582383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31CBAD2B-05B6-4CC0-98FB-83EAA9533E7C}"/>
              </a:ext>
            </a:extLst>
          </p:cNvPr>
          <p:cNvSpPr/>
          <p:nvPr/>
        </p:nvSpPr>
        <p:spPr>
          <a:xfrm>
            <a:off x="7629026" y="5705474"/>
            <a:ext cx="1500673" cy="11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人员, 室内, 掌握, 服装&#10;&#10;已生成极高可信度的说明">
            <a:extLst>
              <a:ext uri="{FF2B5EF4-FFF2-40B4-BE49-F238E27FC236}">
                <a16:creationId xmlns="" xmlns:a16="http://schemas.microsoft.com/office/drawing/2014/main" id="{3E7126CB-E92A-477D-A8EF-A97776A4F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516" y="4265748"/>
            <a:ext cx="1695449" cy="2592252"/>
          </a:xfrm>
          <a:prstGeom prst="rect">
            <a:avLst/>
          </a:prstGeom>
        </p:spPr>
      </p:pic>
      <p:pic>
        <p:nvPicPr>
          <p:cNvPr id="31" name="图片 30" descr="图片包含 人员, 男士, 就坐, 文字&#10;&#10;已生成极高可信度的说明">
            <a:extLst>
              <a:ext uri="{FF2B5EF4-FFF2-40B4-BE49-F238E27FC236}">
                <a16:creationId xmlns="" xmlns:a16="http://schemas.microsoft.com/office/drawing/2014/main" id="{EB81A380-E7D6-4C3F-B31F-82314A6C8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753" y="2957549"/>
            <a:ext cx="1437698" cy="2747925"/>
          </a:xfrm>
          <a:prstGeom prst="rect">
            <a:avLst/>
          </a:prstGeom>
        </p:spPr>
      </p:pic>
      <p:pic>
        <p:nvPicPr>
          <p:cNvPr id="33" name="图片 32" descr="图片包含 人员, 男士, 室内, 眼镜&#10;&#10;已生成极高可信度的说明">
            <a:extLst>
              <a:ext uri="{FF2B5EF4-FFF2-40B4-BE49-F238E27FC236}">
                <a16:creationId xmlns="" xmlns:a16="http://schemas.microsoft.com/office/drawing/2014/main" id="{C928953B-B1EF-4F6C-9D0E-9C9221987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88" y="44865"/>
            <a:ext cx="2278901" cy="2800073"/>
          </a:xfrm>
          <a:prstGeom prst="rect">
            <a:avLst/>
          </a:prstGeom>
        </p:spPr>
      </p:pic>
      <p:pic>
        <p:nvPicPr>
          <p:cNvPr id="35" name="图片 34" descr="图片包含 人员, 男士, 服装, 戴着&#10;&#10;已生成极高可信度的说明">
            <a:extLst>
              <a:ext uri="{FF2B5EF4-FFF2-40B4-BE49-F238E27FC236}">
                <a16:creationId xmlns="" xmlns:a16="http://schemas.microsoft.com/office/drawing/2014/main" id="{8E2469CC-FD19-4ECA-BE81-1D0B1F5E9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282" y="1132366"/>
            <a:ext cx="1617934" cy="3138316"/>
          </a:xfrm>
          <a:prstGeom prst="rect">
            <a:avLst/>
          </a:prstGeom>
        </p:spPr>
      </p:pic>
      <p:pic>
        <p:nvPicPr>
          <p:cNvPr id="37" name="图片 36" descr="图片包含 人员, 男士, 戴着, 眼镜&#10;&#10;已生成极高可信度的说明">
            <a:extLst>
              <a:ext uri="{FF2B5EF4-FFF2-40B4-BE49-F238E27FC236}">
                <a16:creationId xmlns="" xmlns:a16="http://schemas.microsoft.com/office/drawing/2014/main" id="{23AC12A4-2AC4-4589-B450-B1DB21C698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6724"/>
            <a:ext cx="1783284" cy="2581276"/>
          </a:xfrm>
          <a:prstGeom prst="rect">
            <a:avLst/>
          </a:prstGeom>
        </p:spPr>
      </p:pic>
      <p:pic>
        <p:nvPicPr>
          <p:cNvPr id="39" name="图片 38" descr="图片包含 人员, 男士, 领带, 戴着&#10;&#10;已生成极高可信度的说明">
            <a:extLst>
              <a:ext uri="{FF2B5EF4-FFF2-40B4-BE49-F238E27FC236}">
                <a16:creationId xmlns="" xmlns:a16="http://schemas.microsoft.com/office/drawing/2014/main" id="{A019617C-8A12-4571-B0DC-82E1553079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913" y="268659"/>
            <a:ext cx="1845087" cy="2581276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65DB431E-A044-44DD-ABFD-7DA03AC4EC60}"/>
              </a:ext>
            </a:extLst>
          </p:cNvPr>
          <p:cNvSpPr txBox="1"/>
          <p:nvPr/>
        </p:nvSpPr>
        <p:spPr>
          <a:xfrm>
            <a:off x="1535136" y="5695948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Lorem ipsum dolor sit amet, consectetuer adipiscing elit. Maecenas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BE072A56-90A4-4020-9E7D-48EED944CE97}"/>
              </a:ext>
            </a:extLst>
          </p:cNvPr>
          <p:cNvSpPr txBox="1"/>
          <p:nvPr/>
        </p:nvSpPr>
        <p:spPr>
          <a:xfrm>
            <a:off x="4582978" y="5695948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sed pulvinar ultricies, purus lectus malesuada libero, sit amet commodo magna eros quis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DEED8AB9-8A7E-439F-904B-48E6FA493FF3}"/>
              </a:ext>
            </a:extLst>
          </p:cNvPr>
          <p:cNvSpPr txBox="1"/>
          <p:nvPr/>
        </p:nvSpPr>
        <p:spPr>
          <a:xfrm>
            <a:off x="7622189" y="4414816"/>
            <a:ext cx="1521047" cy="229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dolor sit amet, consectetuer adipiscing elit. Maecenas porttitor congue massa. Fusce posuere, magna sed pulvinar ultricies, purus lectus malesuada libero, sit amet commodo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0C568FA6-1344-444D-964E-DB3A4F73ADC2}"/>
              </a:ext>
            </a:extLst>
          </p:cNvPr>
          <p:cNvSpPr txBox="1"/>
          <p:nvPr/>
        </p:nvSpPr>
        <p:spPr>
          <a:xfrm>
            <a:off x="12769" y="831676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sed pulvinar ultricies, purus lectus malesuada libero, sit amet commodo magna eros quis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BAE59D69-AAD2-4303-B496-C300BB7F30DD}"/>
              </a:ext>
            </a:extLst>
          </p:cNvPr>
          <p:cNvSpPr txBox="1"/>
          <p:nvPr/>
        </p:nvSpPr>
        <p:spPr>
          <a:xfrm>
            <a:off x="9155282" y="137755"/>
            <a:ext cx="1521047" cy="118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>
                <a:latin typeface="Eras Light ITC" panose="020B0402030504020804" pitchFamily="34" charset="0"/>
              </a:rPr>
              <a:t>Lorem ipsum dolor sit amet, consectetuer adipiscing elit. Maecenas</a:t>
            </a:r>
            <a:endParaRPr lang="zh-CN" altLang="en-US" sz="120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泰迪熊, 戴着, 蓝色, 熊&#10;&#10;已生成极高可信度的说明" hidden="1">
            <a:extLst>
              <a:ext uri="{FF2B5EF4-FFF2-40B4-BE49-F238E27FC236}">
                <a16:creationId xmlns="" xmlns:a16="http://schemas.microsoft.com/office/drawing/2014/main" id="{2755111A-C20D-4E85-94AF-0EA104742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287" y="-1588"/>
            <a:ext cx="5553839" cy="685800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06F261DF-F907-49BD-80B7-31C88B564698}"/>
              </a:ext>
            </a:extLst>
          </p:cNvPr>
          <p:cNvSpPr txBox="1"/>
          <p:nvPr/>
        </p:nvSpPr>
        <p:spPr>
          <a:xfrm>
            <a:off x="802592" y="259325"/>
            <a:ext cx="3282232" cy="12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latin typeface="Engravers MT" panose="02090707080505020304" pitchFamily="18" charset="0"/>
              </a:rPr>
              <a:t> TITLE GOES HERE</a:t>
            </a:r>
            <a:endParaRPr lang="zh-CN" altLang="en-US" sz="3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C8998CEF-F7FD-4159-B047-6CCA5E4C02FB}"/>
              </a:ext>
            </a:extLst>
          </p:cNvPr>
          <p:cNvGrpSpPr/>
          <p:nvPr/>
        </p:nvGrpSpPr>
        <p:grpSpPr>
          <a:xfrm>
            <a:off x="80718" y="2297168"/>
            <a:ext cx="2208721" cy="2165833"/>
            <a:chOff x="472249" y="1656178"/>
            <a:chExt cx="2208721" cy="2165833"/>
          </a:xfrm>
        </p:grpSpPr>
        <p:pic>
          <p:nvPicPr>
            <p:cNvPr id="33" name="图片 32" descr="图片包含 室内, 就坐, 戴着, 人员&#10;&#10;已生成高可信度的说明">
              <a:extLst>
                <a:ext uri="{FF2B5EF4-FFF2-40B4-BE49-F238E27FC236}">
                  <a16:creationId xmlns="" xmlns:a16="http://schemas.microsoft.com/office/drawing/2014/main" id="{0574DA15-4909-4662-BD15-5BD9D9F6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301" b="6232"/>
            <a:stretch>
              <a:fillRect/>
            </a:stretch>
          </p:blipFill>
          <p:spPr>
            <a:xfrm>
              <a:off x="988693" y="2100525"/>
              <a:ext cx="1175832" cy="1493317"/>
            </a:xfrm>
            <a:custGeom>
              <a:avLst/>
              <a:gdLst>
                <a:gd name="connsiteX0" fmla="*/ 0 w 1544864"/>
                <a:gd name="connsiteY0" fmla="*/ 0 h 1961990"/>
                <a:gd name="connsiteX1" fmla="*/ 1544864 w 1544864"/>
                <a:gd name="connsiteY1" fmla="*/ 0 h 1961990"/>
                <a:gd name="connsiteX2" fmla="*/ 1544864 w 1544864"/>
                <a:gd name="connsiteY2" fmla="*/ 1961990 h 1961990"/>
                <a:gd name="connsiteX3" fmla="*/ 0 w 1544864"/>
                <a:gd name="connsiteY3" fmla="*/ 1961990 h 196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4864" h="1961990">
                  <a:moveTo>
                    <a:pt x="0" y="0"/>
                  </a:moveTo>
                  <a:lnTo>
                    <a:pt x="1544864" y="0"/>
                  </a:lnTo>
                  <a:lnTo>
                    <a:pt x="1544864" y="1961990"/>
                  </a:lnTo>
                  <a:lnTo>
                    <a:pt x="0" y="1961990"/>
                  </a:lnTo>
                  <a:close/>
                </a:path>
              </a:pathLst>
            </a:custGeom>
          </p:spPr>
        </p:pic>
        <p:grpSp>
          <p:nvGrpSpPr>
            <p:cNvPr id="43" name="Group 4">
              <a:extLst>
                <a:ext uri="{FF2B5EF4-FFF2-40B4-BE49-F238E27FC236}">
                  <a16:creationId xmlns="" xmlns:a16="http://schemas.microsoft.com/office/drawing/2014/main" id="{2146EE5E-15DA-4E1E-9FA3-E81F092431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2249" y="1656178"/>
              <a:ext cx="2208721" cy="2165833"/>
              <a:chOff x="-1" y="1"/>
              <a:chExt cx="618" cy="606"/>
            </a:xfrm>
            <a:solidFill>
              <a:schemeClr val="bg1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="" xmlns:a16="http://schemas.microsoft.com/office/drawing/2014/main" id="{E63F14A4-93FD-4AB2-9A56-4629CF869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618" cy="606"/>
              </a:xfrm>
              <a:custGeom>
                <a:avLst/>
                <a:gdLst>
                  <a:gd name="T0" fmla="*/ 159 w 306"/>
                  <a:gd name="T1" fmla="*/ 7 h 300"/>
                  <a:gd name="T2" fmla="*/ 207 w 306"/>
                  <a:gd name="T3" fmla="*/ 23 h 300"/>
                  <a:gd name="T4" fmla="*/ 147 w 306"/>
                  <a:gd name="T5" fmla="*/ 17 h 300"/>
                  <a:gd name="T6" fmla="*/ 74 w 306"/>
                  <a:gd name="T7" fmla="*/ 28 h 300"/>
                  <a:gd name="T8" fmla="*/ 127 w 306"/>
                  <a:gd name="T9" fmla="*/ 33 h 300"/>
                  <a:gd name="T10" fmla="*/ 237 w 306"/>
                  <a:gd name="T11" fmla="*/ 32 h 300"/>
                  <a:gd name="T12" fmla="*/ 273 w 306"/>
                  <a:gd name="T13" fmla="*/ 270 h 300"/>
                  <a:gd name="T14" fmla="*/ 156 w 306"/>
                  <a:gd name="T15" fmla="*/ 273 h 300"/>
                  <a:gd name="T16" fmla="*/ 44 w 306"/>
                  <a:gd name="T17" fmla="*/ 273 h 300"/>
                  <a:gd name="T18" fmla="*/ 9 w 306"/>
                  <a:gd name="T19" fmla="*/ 296 h 300"/>
                  <a:gd name="T20" fmla="*/ 105 w 306"/>
                  <a:gd name="T21" fmla="*/ 296 h 300"/>
                  <a:gd name="T22" fmla="*/ 241 w 306"/>
                  <a:gd name="T23" fmla="*/ 295 h 300"/>
                  <a:gd name="T24" fmla="*/ 271 w 306"/>
                  <a:gd name="T25" fmla="*/ 55 h 300"/>
                  <a:gd name="T26" fmla="*/ 278 w 306"/>
                  <a:gd name="T27" fmla="*/ 35 h 300"/>
                  <a:gd name="T28" fmla="*/ 130 w 306"/>
                  <a:gd name="T29" fmla="*/ 36 h 300"/>
                  <a:gd name="T30" fmla="*/ 8 w 306"/>
                  <a:gd name="T31" fmla="*/ 36 h 300"/>
                  <a:gd name="T32" fmla="*/ 49 w 306"/>
                  <a:gd name="T33" fmla="*/ 60 h 300"/>
                  <a:gd name="T34" fmla="*/ 161 w 306"/>
                  <a:gd name="T35" fmla="*/ 57 h 300"/>
                  <a:gd name="T36" fmla="*/ 300 w 306"/>
                  <a:gd name="T37" fmla="*/ 37 h 300"/>
                  <a:gd name="T38" fmla="*/ 275 w 306"/>
                  <a:gd name="T39" fmla="*/ 80 h 300"/>
                  <a:gd name="T40" fmla="*/ 279 w 306"/>
                  <a:gd name="T41" fmla="*/ 164 h 300"/>
                  <a:gd name="T42" fmla="*/ 278 w 306"/>
                  <a:gd name="T43" fmla="*/ 270 h 300"/>
                  <a:gd name="T44" fmla="*/ 303 w 306"/>
                  <a:gd name="T45" fmla="*/ 291 h 300"/>
                  <a:gd name="T46" fmla="*/ 302 w 306"/>
                  <a:gd name="T47" fmla="*/ 159 h 300"/>
                  <a:gd name="T48" fmla="*/ 299 w 306"/>
                  <a:gd name="T49" fmla="*/ 64 h 300"/>
                  <a:gd name="T50" fmla="*/ 5 w 306"/>
                  <a:gd name="T51" fmla="*/ 52 h 300"/>
                  <a:gd name="T52" fmla="*/ 6 w 306"/>
                  <a:gd name="T53" fmla="*/ 154 h 300"/>
                  <a:gd name="T54" fmla="*/ 6 w 306"/>
                  <a:gd name="T55" fmla="*/ 251 h 300"/>
                  <a:gd name="T56" fmla="*/ 31 w 306"/>
                  <a:gd name="T57" fmla="*/ 272 h 300"/>
                  <a:gd name="T58" fmla="*/ 31 w 306"/>
                  <a:gd name="T59" fmla="*/ 185 h 300"/>
                  <a:gd name="T60" fmla="*/ 30 w 306"/>
                  <a:gd name="T61" fmla="*/ 117 h 300"/>
                  <a:gd name="T62" fmla="*/ 29 w 306"/>
                  <a:gd name="T63" fmla="*/ 74 h 300"/>
                  <a:gd name="T64" fmla="*/ 35 w 306"/>
                  <a:gd name="T65" fmla="*/ 258 h 300"/>
                  <a:gd name="T66" fmla="*/ 91 w 306"/>
                  <a:gd name="T67" fmla="*/ 270 h 300"/>
                  <a:gd name="T68" fmla="*/ 215 w 306"/>
                  <a:gd name="T69" fmla="*/ 268 h 300"/>
                  <a:gd name="T70" fmla="*/ 275 w 306"/>
                  <a:gd name="T71" fmla="*/ 254 h 300"/>
                  <a:gd name="T72" fmla="*/ 274 w 306"/>
                  <a:gd name="T73" fmla="*/ 154 h 300"/>
                  <a:gd name="T74" fmla="*/ 267 w 306"/>
                  <a:gd name="T75" fmla="*/ 58 h 300"/>
                  <a:gd name="T76" fmla="*/ 136 w 306"/>
                  <a:gd name="T77" fmla="*/ 60 h 300"/>
                  <a:gd name="T78" fmla="*/ 34 w 306"/>
                  <a:gd name="T79" fmla="*/ 62 h 300"/>
                  <a:gd name="T80" fmla="*/ 34 w 306"/>
                  <a:gd name="T81" fmla="*/ 173 h 300"/>
                  <a:gd name="T82" fmla="*/ 15 w 306"/>
                  <a:gd name="T83" fmla="*/ 32 h 300"/>
                  <a:gd name="T84" fmla="*/ 127 w 306"/>
                  <a:gd name="T85" fmla="*/ 12 h 300"/>
                  <a:gd name="T86" fmla="*/ 162 w 306"/>
                  <a:gd name="T87" fmla="*/ 8 h 300"/>
                  <a:gd name="T88" fmla="*/ 251 w 306"/>
                  <a:gd name="T89" fmla="*/ 32 h 300"/>
                  <a:gd name="T90" fmla="*/ 301 w 306"/>
                  <a:gd name="T91" fmla="*/ 46 h 300"/>
                  <a:gd name="T92" fmla="*/ 305 w 306"/>
                  <a:gd name="T93" fmla="*/ 156 h 300"/>
                  <a:gd name="T94" fmla="*/ 306 w 306"/>
                  <a:gd name="T95" fmla="*/ 267 h 300"/>
                  <a:gd name="T96" fmla="*/ 264 w 306"/>
                  <a:gd name="T97" fmla="*/ 297 h 300"/>
                  <a:gd name="T98" fmla="*/ 213 w 306"/>
                  <a:gd name="T99" fmla="*/ 298 h 300"/>
                  <a:gd name="T100" fmla="*/ 167 w 306"/>
                  <a:gd name="T101" fmla="*/ 298 h 300"/>
                  <a:gd name="T102" fmla="*/ 42 w 306"/>
                  <a:gd name="T103" fmla="*/ 297 h 300"/>
                  <a:gd name="T104" fmla="*/ 4 w 306"/>
                  <a:gd name="T105" fmla="*/ 298 h 300"/>
                  <a:gd name="T106" fmla="*/ 2 w 306"/>
                  <a:gd name="T107" fmla="*/ 235 h 300"/>
                  <a:gd name="T108" fmla="*/ 2 w 306"/>
                  <a:gd name="T109" fmla="*/ 144 h 300"/>
                  <a:gd name="T110" fmla="*/ 1 w 306"/>
                  <a:gd name="T111" fmla="*/ 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" h="300">
                    <a:moveTo>
                      <a:pt x="156" y="4"/>
                    </a:moveTo>
                    <a:cubicBezTo>
                      <a:pt x="152" y="4"/>
                      <a:pt x="150" y="5"/>
                      <a:pt x="150" y="8"/>
                    </a:cubicBezTo>
                    <a:cubicBezTo>
                      <a:pt x="150" y="10"/>
                      <a:pt x="152" y="12"/>
                      <a:pt x="154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2"/>
                      <a:pt x="159" y="10"/>
                      <a:pt x="159" y="8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59" y="5"/>
                      <a:pt x="158" y="4"/>
                      <a:pt x="156" y="4"/>
                    </a:cubicBezTo>
                    <a:cubicBezTo>
                      <a:pt x="156" y="4"/>
                      <a:pt x="156" y="4"/>
                      <a:pt x="156" y="4"/>
                    </a:cubicBezTo>
                    <a:moveTo>
                      <a:pt x="237" y="32"/>
                    </a:moveTo>
                    <a:cubicBezTo>
                      <a:pt x="237" y="31"/>
                      <a:pt x="237" y="31"/>
                      <a:pt x="237" y="31"/>
                    </a:cubicBezTo>
                    <a:cubicBezTo>
                      <a:pt x="235" y="31"/>
                      <a:pt x="233" y="30"/>
                      <a:pt x="231" y="30"/>
                    </a:cubicBezTo>
                    <a:cubicBezTo>
                      <a:pt x="223" y="28"/>
                      <a:pt x="215" y="26"/>
                      <a:pt x="207" y="23"/>
                    </a:cubicBezTo>
                    <a:cubicBezTo>
                      <a:pt x="200" y="21"/>
                      <a:pt x="194" y="19"/>
                      <a:pt x="188" y="18"/>
                    </a:cubicBezTo>
                    <a:cubicBezTo>
                      <a:pt x="179" y="15"/>
                      <a:pt x="171" y="14"/>
                      <a:pt x="163" y="11"/>
                    </a:cubicBezTo>
                    <a:cubicBezTo>
                      <a:pt x="162" y="10"/>
                      <a:pt x="161" y="11"/>
                      <a:pt x="161" y="12"/>
                    </a:cubicBezTo>
                    <a:cubicBezTo>
                      <a:pt x="160" y="14"/>
                      <a:pt x="157" y="15"/>
                      <a:pt x="155" y="15"/>
                    </a:cubicBezTo>
                    <a:cubicBezTo>
                      <a:pt x="154" y="15"/>
                      <a:pt x="153" y="15"/>
                      <a:pt x="153" y="16"/>
                    </a:cubicBezTo>
                    <a:cubicBezTo>
                      <a:pt x="151" y="17"/>
                      <a:pt x="149" y="17"/>
                      <a:pt x="147" y="17"/>
                    </a:cubicBezTo>
                    <a:cubicBezTo>
                      <a:pt x="146" y="16"/>
                      <a:pt x="146" y="16"/>
                      <a:pt x="146" y="14"/>
                    </a:cubicBezTo>
                    <a:cubicBezTo>
                      <a:pt x="146" y="12"/>
                      <a:pt x="145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5" y="14"/>
                      <a:pt x="127" y="15"/>
                      <a:pt x="120" y="17"/>
                    </a:cubicBezTo>
                    <a:cubicBezTo>
                      <a:pt x="111" y="18"/>
                      <a:pt x="102" y="21"/>
                      <a:pt x="93" y="23"/>
                    </a:cubicBezTo>
                    <a:cubicBezTo>
                      <a:pt x="87" y="24"/>
                      <a:pt x="80" y="26"/>
                      <a:pt x="74" y="28"/>
                    </a:cubicBezTo>
                    <a:cubicBezTo>
                      <a:pt x="69" y="29"/>
                      <a:pt x="63" y="31"/>
                      <a:pt x="58" y="32"/>
                    </a:cubicBezTo>
                    <a:cubicBezTo>
                      <a:pt x="57" y="32"/>
                      <a:pt x="55" y="32"/>
                      <a:pt x="54" y="32"/>
                    </a:cubicBezTo>
                    <a:cubicBezTo>
                      <a:pt x="56" y="33"/>
                      <a:pt x="57" y="33"/>
                      <a:pt x="59" y="33"/>
                    </a:cubicBezTo>
                    <a:cubicBezTo>
                      <a:pt x="65" y="32"/>
                      <a:pt x="71" y="33"/>
                      <a:pt x="76" y="32"/>
                    </a:cubicBezTo>
                    <a:cubicBezTo>
                      <a:pt x="85" y="32"/>
                      <a:pt x="95" y="33"/>
                      <a:pt x="104" y="33"/>
                    </a:cubicBezTo>
                    <a:cubicBezTo>
                      <a:pt x="111" y="33"/>
                      <a:pt x="119" y="33"/>
                      <a:pt x="127" y="33"/>
                    </a:cubicBezTo>
                    <a:cubicBezTo>
                      <a:pt x="133" y="33"/>
                      <a:pt x="139" y="32"/>
                      <a:pt x="146" y="32"/>
                    </a:cubicBezTo>
                    <a:cubicBezTo>
                      <a:pt x="157" y="33"/>
                      <a:pt x="167" y="33"/>
                      <a:pt x="178" y="33"/>
                    </a:cubicBezTo>
                    <a:cubicBezTo>
                      <a:pt x="195" y="33"/>
                      <a:pt x="195" y="33"/>
                      <a:pt x="195" y="33"/>
                    </a:cubicBezTo>
                    <a:cubicBezTo>
                      <a:pt x="198" y="33"/>
                      <a:pt x="201" y="33"/>
                      <a:pt x="204" y="33"/>
                    </a:cubicBezTo>
                    <a:cubicBezTo>
                      <a:pt x="210" y="32"/>
                      <a:pt x="216" y="32"/>
                      <a:pt x="222" y="32"/>
                    </a:cubicBezTo>
                    <a:cubicBezTo>
                      <a:pt x="237" y="32"/>
                      <a:pt x="237" y="32"/>
                      <a:pt x="237" y="32"/>
                    </a:cubicBezTo>
                    <a:moveTo>
                      <a:pt x="299" y="294"/>
                    </a:moveTo>
                    <a:cubicBezTo>
                      <a:pt x="297" y="291"/>
                      <a:pt x="294" y="288"/>
                      <a:pt x="291" y="285"/>
                    </a:cubicBezTo>
                    <a:cubicBezTo>
                      <a:pt x="289" y="284"/>
                      <a:pt x="288" y="283"/>
                      <a:pt x="287" y="282"/>
                    </a:cubicBezTo>
                    <a:cubicBezTo>
                      <a:pt x="283" y="280"/>
                      <a:pt x="279" y="277"/>
                      <a:pt x="276" y="273"/>
                    </a:cubicBezTo>
                    <a:cubicBezTo>
                      <a:pt x="275" y="272"/>
                      <a:pt x="275" y="272"/>
                      <a:pt x="274" y="271"/>
                    </a:cubicBezTo>
                    <a:cubicBezTo>
                      <a:pt x="273" y="270"/>
                      <a:pt x="273" y="270"/>
                      <a:pt x="273" y="270"/>
                    </a:cubicBezTo>
                    <a:cubicBezTo>
                      <a:pt x="265" y="272"/>
                      <a:pt x="257" y="272"/>
                      <a:pt x="249" y="272"/>
                    </a:cubicBezTo>
                    <a:cubicBezTo>
                      <a:pt x="240" y="272"/>
                      <a:pt x="231" y="273"/>
                      <a:pt x="222" y="272"/>
                    </a:cubicBezTo>
                    <a:cubicBezTo>
                      <a:pt x="215" y="271"/>
                      <a:pt x="208" y="271"/>
                      <a:pt x="201" y="272"/>
                    </a:cubicBezTo>
                    <a:cubicBezTo>
                      <a:pt x="194" y="272"/>
                      <a:pt x="188" y="273"/>
                      <a:pt x="181" y="273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66" y="273"/>
                      <a:pt x="161" y="274"/>
                      <a:pt x="156" y="273"/>
                    </a:cubicBezTo>
                    <a:cubicBezTo>
                      <a:pt x="152" y="273"/>
                      <a:pt x="149" y="273"/>
                      <a:pt x="145" y="273"/>
                    </a:cubicBezTo>
                    <a:cubicBezTo>
                      <a:pt x="133" y="273"/>
                      <a:pt x="120" y="273"/>
                      <a:pt x="107" y="273"/>
                    </a:cubicBezTo>
                    <a:cubicBezTo>
                      <a:pt x="99" y="273"/>
                      <a:pt x="91" y="273"/>
                      <a:pt x="82" y="273"/>
                    </a:cubicBezTo>
                    <a:cubicBezTo>
                      <a:pt x="78" y="273"/>
                      <a:pt x="74" y="273"/>
                      <a:pt x="69" y="273"/>
                    </a:cubicBezTo>
                    <a:cubicBezTo>
                      <a:pt x="64" y="273"/>
                      <a:pt x="59" y="273"/>
                      <a:pt x="53" y="273"/>
                    </a:cubicBezTo>
                    <a:cubicBezTo>
                      <a:pt x="50" y="272"/>
                      <a:pt x="47" y="272"/>
                      <a:pt x="44" y="273"/>
                    </a:cubicBezTo>
                    <a:cubicBezTo>
                      <a:pt x="41" y="273"/>
                      <a:pt x="38" y="273"/>
                      <a:pt x="36" y="273"/>
                    </a:cubicBezTo>
                    <a:cubicBezTo>
                      <a:pt x="35" y="273"/>
                      <a:pt x="35" y="273"/>
                      <a:pt x="34" y="274"/>
                    </a:cubicBezTo>
                    <a:cubicBezTo>
                      <a:pt x="33" y="275"/>
                      <a:pt x="32" y="276"/>
                      <a:pt x="31" y="277"/>
                    </a:cubicBezTo>
                    <a:cubicBezTo>
                      <a:pt x="29" y="279"/>
                      <a:pt x="27" y="281"/>
                      <a:pt x="24" y="282"/>
                    </a:cubicBezTo>
                    <a:cubicBezTo>
                      <a:pt x="19" y="286"/>
                      <a:pt x="14" y="290"/>
                      <a:pt x="9" y="295"/>
                    </a:cubicBezTo>
                    <a:cubicBezTo>
                      <a:pt x="9" y="295"/>
                      <a:pt x="9" y="296"/>
                      <a:pt x="9" y="296"/>
                    </a:cubicBezTo>
                    <a:cubicBezTo>
                      <a:pt x="11" y="297"/>
                      <a:pt x="13" y="297"/>
                      <a:pt x="16" y="296"/>
                    </a:cubicBezTo>
                    <a:cubicBezTo>
                      <a:pt x="19" y="295"/>
                      <a:pt x="19" y="295"/>
                      <a:pt x="19" y="295"/>
                    </a:cubicBezTo>
                    <a:cubicBezTo>
                      <a:pt x="28" y="294"/>
                      <a:pt x="37" y="293"/>
                      <a:pt x="45" y="293"/>
                    </a:cubicBezTo>
                    <a:cubicBezTo>
                      <a:pt x="54" y="293"/>
                      <a:pt x="62" y="294"/>
                      <a:pt x="70" y="294"/>
                    </a:cubicBezTo>
                    <a:cubicBezTo>
                      <a:pt x="75" y="294"/>
                      <a:pt x="80" y="295"/>
                      <a:pt x="85" y="295"/>
                    </a:cubicBezTo>
                    <a:cubicBezTo>
                      <a:pt x="92" y="295"/>
                      <a:pt x="99" y="296"/>
                      <a:pt x="105" y="296"/>
                    </a:cubicBezTo>
                    <a:cubicBezTo>
                      <a:pt x="111" y="296"/>
                      <a:pt x="117" y="296"/>
                      <a:pt x="123" y="296"/>
                    </a:cubicBezTo>
                    <a:cubicBezTo>
                      <a:pt x="129" y="296"/>
                      <a:pt x="134" y="296"/>
                      <a:pt x="139" y="296"/>
                    </a:cubicBezTo>
                    <a:cubicBezTo>
                      <a:pt x="150" y="295"/>
                      <a:pt x="160" y="294"/>
                      <a:pt x="170" y="294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7" y="294"/>
                      <a:pt x="217" y="294"/>
                      <a:pt x="227" y="295"/>
                    </a:cubicBezTo>
                    <a:cubicBezTo>
                      <a:pt x="232" y="295"/>
                      <a:pt x="237" y="295"/>
                      <a:pt x="241" y="295"/>
                    </a:cubicBezTo>
                    <a:cubicBezTo>
                      <a:pt x="245" y="294"/>
                      <a:pt x="250" y="294"/>
                      <a:pt x="254" y="294"/>
                    </a:cubicBezTo>
                    <a:cubicBezTo>
                      <a:pt x="259" y="295"/>
                      <a:pt x="263" y="295"/>
                      <a:pt x="268" y="295"/>
                    </a:cubicBezTo>
                    <a:cubicBezTo>
                      <a:pt x="271" y="296"/>
                      <a:pt x="275" y="296"/>
                      <a:pt x="278" y="295"/>
                    </a:cubicBezTo>
                    <a:cubicBezTo>
                      <a:pt x="282" y="295"/>
                      <a:pt x="287" y="295"/>
                      <a:pt x="291" y="295"/>
                    </a:cubicBezTo>
                    <a:cubicBezTo>
                      <a:pt x="293" y="294"/>
                      <a:pt x="296" y="294"/>
                      <a:pt x="299" y="294"/>
                    </a:cubicBezTo>
                    <a:moveTo>
                      <a:pt x="271" y="55"/>
                    </a:moveTo>
                    <a:cubicBezTo>
                      <a:pt x="273" y="56"/>
                      <a:pt x="274" y="54"/>
                      <a:pt x="275" y="54"/>
                    </a:cubicBezTo>
                    <a:cubicBezTo>
                      <a:pt x="278" y="50"/>
                      <a:pt x="282" y="47"/>
                      <a:pt x="286" y="44"/>
                    </a:cubicBezTo>
                    <a:cubicBezTo>
                      <a:pt x="289" y="42"/>
                      <a:pt x="292" y="40"/>
                      <a:pt x="295" y="37"/>
                    </a:cubicBezTo>
                    <a:cubicBezTo>
                      <a:pt x="295" y="37"/>
                      <a:pt x="296" y="36"/>
                      <a:pt x="296" y="36"/>
                    </a:cubicBezTo>
                    <a:cubicBezTo>
                      <a:pt x="295" y="36"/>
                      <a:pt x="295" y="36"/>
                      <a:pt x="295" y="35"/>
                    </a:cubicBezTo>
                    <a:cubicBezTo>
                      <a:pt x="289" y="35"/>
                      <a:pt x="284" y="35"/>
                      <a:pt x="278" y="35"/>
                    </a:cubicBezTo>
                    <a:cubicBezTo>
                      <a:pt x="264" y="35"/>
                      <a:pt x="250" y="36"/>
                      <a:pt x="236" y="36"/>
                    </a:cubicBezTo>
                    <a:cubicBezTo>
                      <a:pt x="230" y="36"/>
                      <a:pt x="224" y="36"/>
                      <a:pt x="217" y="36"/>
                    </a:cubicBezTo>
                    <a:cubicBezTo>
                      <a:pt x="207" y="37"/>
                      <a:pt x="197" y="37"/>
                      <a:pt x="187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6" y="36"/>
                      <a:pt x="151" y="36"/>
                      <a:pt x="147" y="36"/>
                    </a:cubicBezTo>
                    <a:cubicBezTo>
                      <a:pt x="141" y="36"/>
                      <a:pt x="136" y="36"/>
                      <a:pt x="130" y="36"/>
                    </a:cubicBezTo>
                    <a:cubicBezTo>
                      <a:pt x="125" y="37"/>
                      <a:pt x="119" y="37"/>
                      <a:pt x="113" y="36"/>
                    </a:cubicBezTo>
                    <a:cubicBezTo>
                      <a:pt x="107" y="36"/>
                      <a:pt x="101" y="36"/>
                      <a:pt x="95" y="36"/>
                    </a:cubicBezTo>
                    <a:cubicBezTo>
                      <a:pt x="90" y="36"/>
                      <a:pt x="85" y="36"/>
                      <a:pt x="80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1" y="36"/>
                      <a:pt x="45" y="34"/>
                      <a:pt x="40" y="34"/>
                    </a:cubicBezTo>
                    <a:cubicBezTo>
                      <a:pt x="29" y="34"/>
                      <a:pt x="19" y="34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7" y="37"/>
                      <a:pt x="8" y="37"/>
                      <a:pt x="8" y="38"/>
                    </a:cubicBezTo>
                    <a:cubicBezTo>
                      <a:pt x="11" y="40"/>
                      <a:pt x="14" y="43"/>
                      <a:pt x="17" y="46"/>
                    </a:cubicBezTo>
                    <a:cubicBezTo>
                      <a:pt x="21" y="51"/>
                      <a:pt x="26" y="55"/>
                      <a:pt x="31" y="59"/>
                    </a:cubicBezTo>
                    <a:cubicBezTo>
                      <a:pt x="32" y="60"/>
                      <a:pt x="32" y="60"/>
                      <a:pt x="33" y="60"/>
                    </a:cubicBezTo>
                    <a:cubicBezTo>
                      <a:pt x="38" y="60"/>
                      <a:pt x="43" y="60"/>
                      <a:pt x="49" y="60"/>
                    </a:cubicBezTo>
                    <a:cubicBezTo>
                      <a:pt x="54" y="60"/>
                      <a:pt x="60" y="59"/>
                      <a:pt x="66" y="59"/>
                    </a:cubicBezTo>
                    <a:cubicBezTo>
                      <a:pt x="72" y="59"/>
                      <a:pt x="77" y="58"/>
                      <a:pt x="83" y="58"/>
                    </a:cubicBezTo>
                    <a:cubicBezTo>
                      <a:pt x="91" y="58"/>
                      <a:pt x="99" y="57"/>
                      <a:pt x="107" y="57"/>
                    </a:cubicBezTo>
                    <a:cubicBezTo>
                      <a:pt x="109" y="57"/>
                      <a:pt x="112" y="57"/>
                      <a:pt x="115" y="57"/>
                    </a:cubicBezTo>
                    <a:cubicBezTo>
                      <a:pt x="125" y="56"/>
                      <a:pt x="136" y="56"/>
                      <a:pt x="146" y="56"/>
                    </a:cubicBezTo>
                    <a:cubicBezTo>
                      <a:pt x="151" y="56"/>
                      <a:pt x="156" y="57"/>
                      <a:pt x="161" y="57"/>
                    </a:cubicBezTo>
                    <a:cubicBezTo>
                      <a:pt x="171" y="56"/>
                      <a:pt x="181" y="56"/>
                      <a:pt x="191" y="56"/>
                    </a:cubicBezTo>
                    <a:cubicBezTo>
                      <a:pt x="202" y="56"/>
                      <a:pt x="212" y="56"/>
                      <a:pt x="223" y="56"/>
                    </a:cubicBezTo>
                    <a:cubicBezTo>
                      <a:pt x="226" y="56"/>
                      <a:pt x="229" y="55"/>
                      <a:pt x="232" y="55"/>
                    </a:cubicBezTo>
                    <a:cubicBezTo>
                      <a:pt x="239" y="55"/>
                      <a:pt x="246" y="56"/>
                      <a:pt x="253" y="56"/>
                    </a:cubicBezTo>
                    <a:cubicBezTo>
                      <a:pt x="258" y="55"/>
                      <a:pt x="265" y="55"/>
                      <a:pt x="271" y="55"/>
                    </a:cubicBezTo>
                    <a:moveTo>
                      <a:pt x="300" y="37"/>
                    </a:moveTo>
                    <a:cubicBezTo>
                      <a:pt x="299" y="37"/>
                      <a:pt x="299" y="38"/>
                      <a:pt x="298" y="38"/>
                    </a:cubicBezTo>
                    <a:cubicBezTo>
                      <a:pt x="297" y="40"/>
                      <a:pt x="295" y="41"/>
                      <a:pt x="293" y="42"/>
                    </a:cubicBezTo>
                    <a:cubicBezTo>
                      <a:pt x="287" y="46"/>
                      <a:pt x="282" y="51"/>
                      <a:pt x="277" y="56"/>
                    </a:cubicBezTo>
                    <a:cubicBezTo>
                      <a:pt x="275" y="58"/>
                      <a:pt x="273" y="60"/>
                      <a:pt x="274" y="64"/>
                    </a:cubicBezTo>
                    <a:cubicBezTo>
                      <a:pt x="274" y="64"/>
                      <a:pt x="274" y="65"/>
                      <a:pt x="274" y="66"/>
                    </a:cubicBezTo>
                    <a:cubicBezTo>
                      <a:pt x="275" y="71"/>
                      <a:pt x="275" y="76"/>
                      <a:pt x="275" y="80"/>
                    </a:cubicBezTo>
                    <a:cubicBezTo>
                      <a:pt x="276" y="101"/>
                      <a:pt x="276" y="101"/>
                      <a:pt x="276" y="101"/>
                    </a:cubicBezTo>
                    <a:cubicBezTo>
                      <a:pt x="277" y="104"/>
                      <a:pt x="277" y="108"/>
                      <a:pt x="276" y="111"/>
                    </a:cubicBezTo>
                    <a:cubicBezTo>
                      <a:pt x="276" y="114"/>
                      <a:pt x="276" y="118"/>
                      <a:pt x="276" y="122"/>
                    </a:cubicBezTo>
                    <a:cubicBezTo>
                      <a:pt x="277" y="130"/>
                      <a:pt x="278" y="138"/>
                      <a:pt x="278" y="146"/>
                    </a:cubicBezTo>
                    <a:cubicBezTo>
                      <a:pt x="277" y="150"/>
                      <a:pt x="278" y="154"/>
                      <a:pt x="279" y="158"/>
                    </a:cubicBezTo>
                    <a:cubicBezTo>
                      <a:pt x="279" y="160"/>
                      <a:pt x="279" y="162"/>
                      <a:pt x="279" y="164"/>
                    </a:cubicBezTo>
                    <a:cubicBezTo>
                      <a:pt x="279" y="170"/>
                      <a:pt x="279" y="176"/>
                      <a:pt x="278" y="182"/>
                    </a:cubicBezTo>
                    <a:cubicBezTo>
                      <a:pt x="278" y="187"/>
                      <a:pt x="279" y="192"/>
                      <a:pt x="279" y="197"/>
                    </a:cubicBezTo>
                    <a:cubicBezTo>
                      <a:pt x="279" y="216"/>
                      <a:pt x="279" y="216"/>
                      <a:pt x="279" y="216"/>
                    </a:cubicBezTo>
                    <a:cubicBezTo>
                      <a:pt x="279" y="226"/>
                      <a:pt x="279" y="236"/>
                      <a:pt x="278" y="246"/>
                    </a:cubicBezTo>
                    <a:cubicBezTo>
                      <a:pt x="278" y="251"/>
                      <a:pt x="277" y="256"/>
                      <a:pt x="276" y="261"/>
                    </a:cubicBezTo>
                    <a:cubicBezTo>
                      <a:pt x="275" y="264"/>
                      <a:pt x="275" y="268"/>
                      <a:pt x="278" y="270"/>
                    </a:cubicBezTo>
                    <a:cubicBezTo>
                      <a:pt x="281" y="273"/>
                      <a:pt x="283" y="276"/>
                      <a:pt x="286" y="278"/>
                    </a:cubicBezTo>
                    <a:cubicBezTo>
                      <a:pt x="289" y="280"/>
                      <a:pt x="292" y="282"/>
                      <a:pt x="295" y="284"/>
                    </a:cubicBezTo>
                    <a:cubicBezTo>
                      <a:pt x="297" y="286"/>
                      <a:pt x="298" y="288"/>
                      <a:pt x="300" y="290"/>
                    </a:cubicBezTo>
                    <a:cubicBezTo>
                      <a:pt x="300" y="291"/>
                      <a:pt x="301" y="291"/>
                      <a:pt x="302" y="292"/>
                    </a:cubicBezTo>
                    <a:cubicBezTo>
                      <a:pt x="302" y="292"/>
                      <a:pt x="302" y="292"/>
                      <a:pt x="303" y="29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2" y="285"/>
                      <a:pt x="302" y="280"/>
                      <a:pt x="302" y="274"/>
                    </a:cubicBezTo>
                    <a:cubicBezTo>
                      <a:pt x="302" y="264"/>
                      <a:pt x="301" y="254"/>
                      <a:pt x="302" y="244"/>
                    </a:cubicBezTo>
                    <a:cubicBezTo>
                      <a:pt x="303" y="236"/>
                      <a:pt x="301" y="227"/>
                      <a:pt x="301" y="219"/>
                    </a:cubicBezTo>
                    <a:cubicBezTo>
                      <a:pt x="301" y="212"/>
                      <a:pt x="301" y="206"/>
                      <a:pt x="301" y="199"/>
                    </a:cubicBezTo>
                    <a:cubicBezTo>
                      <a:pt x="301" y="192"/>
                      <a:pt x="301" y="186"/>
                      <a:pt x="301" y="180"/>
                    </a:cubicBezTo>
                    <a:cubicBezTo>
                      <a:pt x="301" y="173"/>
                      <a:pt x="302" y="166"/>
                      <a:pt x="302" y="159"/>
                    </a:cubicBezTo>
                    <a:cubicBezTo>
                      <a:pt x="302" y="154"/>
                      <a:pt x="302" y="148"/>
                      <a:pt x="301" y="143"/>
                    </a:cubicBezTo>
                    <a:cubicBezTo>
                      <a:pt x="301" y="137"/>
                      <a:pt x="301" y="130"/>
                      <a:pt x="300" y="124"/>
                    </a:cubicBezTo>
                    <a:cubicBezTo>
                      <a:pt x="300" y="117"/>
                      <a:pt x="300" y="109"/>
                      <a:pt x="300" y="102"/>
                    </a:cubicBezTo>
                    <a:cubicBezTo>
                      <a:pt x="300" y="96"/>
                      <a:pt x="300" y="90"/>
                      <a:pt x="299" y="84"/>
                    </a:cubicBezTo>
                    <a:cubicBezTo>
                      <a:pt x="299" y="81"/>
                      <a:pt x="299" y="79"/>
                      <a:pt x="299" y="76"/>
                    </a:cubicBezTo>
                    <a:cubicBezTo>
                      <a:pt x="299" y="72"/>
                      <a:pt x="299" y="68"/>
                      <a:pt x="299" y="64"/>
                    </a:cubicBezTo>
                    <a:cubicBezTo>
                      <a:pt x="299" y="61"/>
                      <a:pt x="299" y="57"/>
                      <a:pt x="298" y="54"/>
                    </a:cubicBezTo>
                    <a:cubicBezTo>
                      <a:pt x="297" y="50"/>
                      <a:pt x="298" y="47"/>
                      <a:pt x="299" y="43"/>
                    </a:cubicBezTo>
                    <a:cubicBezTo>
                      <a:pt x="300" y="41"/>
                      <a:pt x="300" y="39"/>
                      <a:pt x="300" y="37"/>
                    </a:cubicBezTo>
                    <a:moveTo>
                      <a:pt x="5" y="40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5"/>
                      <a:pt x="5" y="48"/>
                      <a:pt x="5" y="52"/>
                    </a:cubicBezTo>
                    <a:cubicBezTo>
                      <a:pt x="5" y="56"/>
                      <a:pt x="5" y="61"/>
                      <a:pt x="5" y="65"/>
                    </a:cubicBezTo>
                    <a:cubicBezTo>
                      <a:pt x="6" y="74"/>
                      <a:pt x="6" y="82"/>
                      <a:pt x="6" y="91"/>
                    </a:cubicBezTo>
                    <a:cubicBezTo>
                      <a:pt x="6" y="97"/>
                      <a:pt x="5" y="102"/>
                      <a:pt x="5" y="108"/>
                    </a:cubicBezTo>
                    <a:cubicBezTo>
                      <a:pt x="5" y="116"/>
                      <a:pt x="5" y="123"/>
                      <a:pt x="5" y="130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9"/>
                      <a:pt x="7" y="165"/>
                      <a:pt x="7" y="170"/>
                    </a:cubicBezTo>
                    <a:cubicBezTo>
                      <a:pt x="7" y="176"/>
                      <a:pt x="7" y="182"/>
                      <a:pt x="7" y="188"/>
                    </a:cubicBezTo>
                    <a:cubicBezTo>
                      <a:pt x="7" y="194"/>
                      <a:pt x="7" y="201"/>
                      <a:pt x="6" y="207"/>
                    </a:cubicBezTo>
                    <a:cubicBezTo>
                      <a:pt x="5" y="211"/>
                      <a:pt x="5" y="215"/>
                      <a:pt x="5" y="219"/>
                    </a:cubicBezTo>
                    <a:cubicBezTo>
                      <a:pt x="5" y="226"/>
                      <a:pt x="5" y="232"/>
                      <a:pt x="5" y="240"/>
                    </a:cubicBezTo>
                    <a:cubicBezTo>
                      <a:pt x="5" y="244"/>
                      <a:pt x="6" y="248"/>
                      <a:pt x="6" y="251"/>
                    </a:cubicBezTo>
                    <a:cubicBezTo>
                      <a:pt x="5" y="258"/>
                      <a:pt x="5" y="264"/>
                      <a:pt x="5" y="270"/>
                    </a:cubicBezTo>
                    <a:cubicBezTo>
                      <a:pt x="6" y="276"/>
                      <a:pt x="5" y="281"/>
                      <a:pt x="6" y="287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7" y="292"/>
                      <a:pt x="9" y="290"/>
                      <a:pt x="10" y="289"/>
                    </a:cubicBezTo>
                    <a:cubicBezTo>
                      <a:pt x="13" y="286"/>
                      <a:pt x="16" y="284"/>
                      <a:pt x="19" y="281"/>
                    </a:cubicBezTo>
                    <a:cubicBezTo>
                      <a:pt x="23" y="278"/>
                      <a:pt x="27" y="276"/>
                      <a:pt x="31" y="272"/>
                    </a:cubicBezTo>
                    <a:cubicBezTo>
                      <a:pt x="32" y="271"/>
                      <a:pt x="34" y="270"/>
                      <a:pt x="33" y="268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2" y="260"/>
                      <a:pt x="33" y="254"/>
                      <a:pt x="32" y="248"/>
                    </a:cubicBezTo>
                    <a:cubicBezTo>
                      <a:pt x="31" y="243"/>
                      <a:pt x="31" y="238"/>
                      <a:pt x="31" y="232"/>
                    </a:cubicBezTo>
                    <a:cubicBezTo>
                      <a:pt x="31" y="224"/>
                      <a:pt x="30" y="215"/>
                      <a:pt x="30" y="207"/>
                    </a:cubicBezTo>
                    <a:cubicBezTo>
                      <a:pt x="30" y="200"/>
                      <a:pt x="31" y="192"/>
                      <a:pt x="31" y="18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4"/>
                      <a:pt x="30" y="149"/>
                      <a:pt x="30" y="144"/>
                    </a:cubicBezTo>
                    <a:cubicBezTo>
                      <a:pt x="30" y="140"/>
                      <a:pt x="30" y="135"/>
                      <a:pt x="30" y="130"/>
                    </a:cubicBezTo>
                    <a:cubicBezTo>
                      <a:pt x="29" y="128"/>
                      <a:pt x="29" y="125"/>
                      <a:pt x="29" y="122"/>
                    </a:cubicBezTo>
                    <a:cubicBezTo>
                      <a:pt x="29" y="121"/>
                      <a:pt x="30" y="119"/>
                      <a:pt x="30" y="11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2"/>
                      <a:pt x="29" y="98"/>
                      <a:pt x="30" y="96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8"/>
                      <a:pt x="29" y="85"/>
                      <a:pt x="29" y="8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5"/>
                      <a:pt x="29" y="63"/>
                      <a:pt x="27" y="62"/>
                    </a:cubicBezTo>
                    <a:cubicBezTo>
                      <a:pt x="24" y="60"/>
                      <a:pt x="21" y="58"/>
                      <a:pt x="19" y="55"/>
                    </a:cubicBezTo>
                    <a:cubicBezTo>
                      <a:pt x="16" y="52"/>
                      <a:pt x="13" y="48"/>
                      <a:pt x="9" y="45"/>
                    </a:cubicBezTo>
                    <a:cubicBezTo>
                      <a:pt x="8" y="43"/>
                      <a:pt x="7" y="42"/>
                      <a:pt x="5" y="40"/>
                    </a:cubicBezTo>
                    <a:moveTo>
                      <a:pt x="35" y="258"/>
                    </a:moveTo>
                    <a:cubicBezTo>
                      <a:pt x="35" y="267"/>
                      <a:pt x="35" y="267"/>
                      <a:pt x="35" y="267"/>
                    </a:cubicBezTo>
                    <a:cubicBezTo>
                      <a:pt x="35" y="270"/>
                      <a:pt x="36" y="270"/>
                      <a:pt x="38" y="270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1" y="270"/>
                      <a:pt x="44" y="269"/>
                      <a:pt x="47" y="269"/>
                    </a:cubicBezTo>
                    <a:cubicBezTo>
                      <a:pt x="54" y="270"/>
                      <a:pt x="62" y="270"/>
                      <a:pt x="69" y="270"/>
                    </a:cubicBezTo>
                    <a:cubicBezTo>
                      <a:pt x="77" y="270"/>
                      <a:pt x="84" y="270"/>
                      <a:pt x="91" y="270"/>
                    </a:cubicBezTo>
                    <a:cubicBezTo>
                      <a:pt x="100" y="269"/>
                      <a:pt x="108" y="270"/>
                      <a:pt x="117" y="270"/>
                    </a:cubicBezTo>
                    <a:cubicBezTo>
                      <a:pt x="125" y="269"/>
                      <a:pt x="133" y="269"/>
                      <a:pt x="141" y="269"/>
                    </a:cubicBezTo>
                    <a:cubicBezTo>
                      <a:pt x="147" y="269"/>
                      <a:pt x="153" y="269"/>
                      <a:pt x="160" y="269"/>
                    </a:cubicBez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79" y="270"/>
                      <a:pt x="189" y="269"/>
                      <a:pt x="198" y="268"/>
                    </a:cubicBezTo>
                    <a:cubicBezTo>
                      <a:pt x="203" y="268"/>
                      <a:pt x="209" y="268"/>
                      <a:pt x="215" y="268"/>
                    </a:cubicBezTo>
                    <a:cubicBezTo>
                      <a:pt x="217" y="268"/>
                      <a:pt x="220" y="269"/>
                      <a:pt x="222" y="269"/>
                    </a:cubicBezTo>
                    <a:cubicBezTo>
                      <a:pt x="226" y="269"/>
                      <a:pt x="231" y="269"/>
                      <a:pt x="235" y="269"/>
                    </a:cubicBezTo>
                    <a:cubicBezTo>
                      <a:pt x="241" y="269"/>
                      <a:pt x="247" y="270"/>
                      <a:pt x="253" y="269"/>
                    </a:cubicBezTo>
                    <a:cubicBezTo>
                      <a:pt x="259" y="269"/>
                      <a:pt x="265" y="269"/>
                      <a:pt x="270" y="269"/>
                    </a:cubicBezTo>
                    <a:cubicBezTo>
                      <a:pt x="271" y="269"/>
                      <a:pt x="272" y="268"/>
                      <a:pt x="272" y="267"/>
                    </a:cubicBezTo>
                    <a:cubicBezTo>
                      <a:pt x="273" y="263"/>
                      <a:pt x="274" y="258"/>
                      <a:pt x="275" y="254"/>
                    </a:cubicBezTo>
                    <a:cubicBezTo>
                      <a:pt x="275" y="248"/>
                      <a:pt x="276" y="242"/>
                      <a:pt x="276" y="236"/>
                    </a:cubicBezTo>
                    <a:cubicBezTo>
                      <a:pt x="276" y="230"/>
                      <a:pt x="275" y="224"/>
                      <a:pt x="275" y="218"/>
                    </a:cubicBezTo>
                    <a:cubicBezTo>
                      <a:pt x="275" y="208"/>
                      <a:pt x="275" y="197"/>
                      <a:pt x="275" y="186"/>
                    </a:cubicBezTo>
                    <a:cubicBezTo>
                      <a:pt x="275" y="181"/>
                      <a:pt x="275" y="176"/>
                      <a:pt x="275" y="171"/>
                    </a:cubicBezTo>
                    <a:cubicBezTo>
                      <a:pt x="275" y="167"/>
                      <a:pt x="275" y="163"/>
                      <a:pt x="275" y="160"/>
                    </a:cubicBezTo>
                    <a:cubicBezTo>
                      <a:pt x="275" y="158"/>
                      <a:pt x="274" y="156"/>
                      <a:pt x="274" y="154"/>
                    </a:cubicBezTo>
                    <a:cubicBezTo>
                      <a:pt x="274" y="149"/>
                      <a:pt x="274" y="144"/>
                      <a:pt x="274" y="139"/>
                    </a:cubicBez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2" y="117"/>
                      <a:pt x="273" y="112"/>
                      <a:pt x="273" y="108"/>
                    </a:cubicBezTo>
                    <a:cubicBezTo>
                      <a:pt x="273" y="92"/>
                      <a:pt x="273" y="77"/>
                      <a:pt x="271" y="62"/>
                    </a:cubicBezTo>
                    <a:cubicBezTo>
                      <a:pt x="271" y="58"/>
                      <a:pt x="271" y="58"/>
                      <a:pt x="267" y="58"/>
                    </a:cubicBezTo>
                    <a:cubicBezTo>
                      <a:pt x="256" y="59"/>
                      <a:pt x="245" y="58"/>
                      <a:pt x="234" y="58"/>
                    </a:cubicBezTo>
                    <a:cubicBezTo>
                      <a:pt x="226" y="58"/>
                      <a:pt x="217" y="58"/>
                      <a:pt x="209" y="59"/>
                    </a:cubicBezTo>
                    <a:cubicBezTo>
                      <a:pt x="202" y="59"/>
                      <a:pt x="194" y="59"/>
                      <a:pt x="187" y="59"/>
                    </a:cubicBezTo>
                    <a:cubicBezTo>
                      <a:pt x="182" y="59"/>
                      <a:pt x="177" y="60"/>
                      <a:pt x="172" y="60"/>
                    </a:cubicBezTo>
                    <a:cubicBezTo>
                      <a:pt x="167" y="60"/>
                      <a:pt x="162" y="60"/>
                      <a:pt x="157" y="60"/>
                    </a:cubicBezTo>
                    <a:cubicBezTo>
                      <a:pt x="150" y="60"/>
                      <a:pt x="143" y="59"/>
                      <a:pt x="136" y="60"/>
                    </a:cubicBezTo>
                    <a:cubicBezTo>
                      <a:pt x="124" y="60"/>
                      <a:pt x="112" y="60"/>
                      <a:pt x="100" y="60"/>
                    </a:cubicBezTo>
                    <a:cubicBezTo>
                      <a:pt x="95" y="61"/>
                      <a:pt x="91" y="60"/>
                      <a:pt x="87" y="61"/>
                    </a:cubicBezTo>
                    <a:cubicBezTo>
                      <a:pt x="81" y="61"/>
                      <a:pt x="75" y="62"/>
                      <a:pt x="69" y="62"/>
                    </a:cubicBezTo>
                    <a:cubicBezTo>
                      <a:pt x="67" y="62"/>
                      <a:pt x="64" y="62"/>
                      <a:pt x="61" y="62"/>
                    </a:cubicBezTo>
                    <a:cubicBezTo>
                      <a:pt x="53" y="62"/>
                      <a:pt x="45" y="63"/>
                      <a:pt x="37" y="62"/>
                    </a:cubicBezTo>
                    <a:cubicBezTo>
                      <a:pt x="36" y="62"/>
                      <a:pt x="35" y="62"/>
                      <a:pt x="34" y="62"/>
                    </a:cubicBezTo>
                    <a:cubicBezTo>
                      <a:pt x="33" y="62"/>
                      <a:pt x="32" y="62"/>
                      <a:pt x="32" y="6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3" y="91"/>
                      <a:pt x="33" y="100"/>
                      <a:pt x="33" y="109"/>
                    </a:cubicBezTo>
                    <a:cubicBezTo>
                      <a:pt x="33" y="115"/>
                      <a:pt x="32" y="121"/>
                      <a:pt x="33" y="127"/>
                    </a:cubicBezTo>
                    <a:cubicBezTo>
                      <a:pt x="34" y="138"/>
                      <a:pt x="33" y="149"/>
                      <a:pt x="34" y="160"/>
                    </a:cubicBezTo>
                    <a:cubicBezTo>
                      <a:pt x="34" y="164"/>
                      <a:pt x="34" y="169"/>
                      <a:pt x="34" y="173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3" y="202"/>
                      <a:pt x="34" y="208"/>
                      <a:pt x="34" y="214"/>
                    </a:cubicBezTo>
                    <a:cubicBezTo>
                      <a:pt x="34" y="219"/>
                      <a:pt x="35" y="225"/>
                      <a:pt x="35" y="230"/>
                    </a:cubicBezTo>
                    <a:cubicBezTo>
                      <a:pt x="35" y="239"/>
                      <a:pt x="35" y="248"/>
                      <a:pt x="35" y="258"/>
                    </a:cubicBezTo>
                    <a:moveTo>
                      <a:pt x="5" y="33"/>
                    </a:moveTo>
                    <a:cubicBezTo>
                      <a:pt x="9" y="33"/>
                      <a:pt x="11" y="32"/>
                      <a:pt x="15" y="32"/>
                    </a:cubicBezTo>
                    <a:cubicBezTo>
                      <a:pt x="21" y="32"/>
                      <a:pt x="26" y="31"/>
                      <a:pt x="32" y="31"/>
                    </a:cubicBezTo>
                    <a:cubicBezTo>
                      <a:pt x="36" y="31"/>
                      <a:pt x="40" y="31"/>
                      <a:pt x="44" y="31"/>
                    </a:cubicBezTo>
                    <a:cubicBezTo>
                      <a:pt x="46" y="31"/>
                      <a:pt x="47" y="31"/>
                      <a:pt x="49" y="30"/>
                    </a:cubicBezTo>
                    <a:cubicBezTo>
                      <a:pt x="56" y="29"/>
                      <a:pt x="63" y="28"/>
                      <a:pt x="69" y="26"/>
                    </a:cubicBezTo>
                    <a:cubicBezTo>
                      <a:pt x="78" y="23"/>
                      <a:pt x="87" y="21"/>
                      <a:pt x="95" y="19"/>
                    </a:cubicBezTo>
                    <a:cubicBezTo>
                      <a:pt x="106" y="16"/>
                      <a:pt x="116" y="14"/>
                      <a:pt x="127" y="12"/>
                    </a:cubicBezTo>
                    <a:cubicBezTo>
                      <a:pt x="133" y="11"/>
                      <a:pt x="139" y="10"/>
                      <a:pt x="145" y="9"/>
                    </a:cubicBezTo>
                    <a:cubicBezTo>
                      <a:pt x="146" y="9"/>
                      <a:pt x="147" y="8"/>
                      <a:pt x="148" y="8"/>
                    </a:cubicBezTo>
                    <a:cubicBezTo>
                      <a:pt x="149" y="8"/>
                      <a:pt x="148" y="8"/>
                      <a:pt x="148" y="7"/>
                    </a:cubicBezTo>
                    <a:cubicBezTo>
                      <a:pt x="149" y="4"/>
                      <a:pt x="151" y="2"/>
                      <a:pt x="153" y="1"/>
                    </a:cubicBezTo>
                    <a:cubicBezTo>
                      <a:pt x="156" y="0"/>
                      <a:pt x="159" y="0"/>
                      <a:pt x="161" y="2"/>
                    </a:cubicBezTo>
                    <a:cubicBezTo>
                      <a:pt x="162" y="4"/>
                      <a:pt x="163" y="6"/>
                      <a:pt x="162" y="8"/>
                    </a:cubicBezTo>
                    <a:cubicBezTo>
                      <a:pt x="162" y="8"/>
                      <a:pt x="162" y="9"/>
                      <a:pt x="163" y="9"/>
                    </a:cubicBezTo>
                    <a:cubicBezTo>
                      <a:pt x="169" y="10"/>
                      <a:pt x="175" y="12"/>
                      <a:pt x="180" y="13"/>
                    </a:cubicBezTo>
                    <a:cubicBezTo>
                      <a:pt x="192" y="15"/>
                      <a:pt x="203" y="19"/>
                      <a:pt x="215" y="23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35" y="28"/>
                      <a:pt x="237" y="29"/>
                      <a:pt x="239" y="30"/>
                    </a:cubicBezTo>
                    <a:cubicBezTo>
                      <a:pt x="243" y="31"/>
                      <a:pt x="247" y="32"/>
                      <a:pt x="251" y="32"/>
                    </a:cubicBezTo>
                    <a:cubicBezTo>
                      <a:pt x="262" y="32"/>
                      <a:pt x="272" y="31"/>
                      <a:pt x="282" y="31"/>
                    </a:cubicBezTo>
                    <a:cubicBezTo>
                      <a:pt x="288" y="31"/>
                      <a:pt x="293" y="32"/>
                      <a:pt x="299" y="32"/>
                    </a:cubicBezTo>
                    <a:cubicBezTo>
                      <a:pt x="299" y="32"/>
                      <a:pt x="300" y="32"/>
                      <a:pt x="301" y="32"/>
                    </a:cubicBezTo>
                    <a:cubicBezTo>
                      <a:pt x="303" y="32"/>
                      <a:pt x="303" y="33"/>
                      <a:pt x="302" y="35"/>
                    </a:cubicBezTo>
                    <a:cubicBezTo>
                      <a:pt x="302" y="36"/>
                      <a:pt x="302" y="36"/>
                      <a:pt x="302" y="37"/>
                    </a:cubicBezTo>
                    <a:cubicBezTo>
                      <a:pt x="302" y="40"/>
                      <a:pt x="301" y="43"/>
                      <a:pt x="301" y="46"/>
                    </a:cubicBezTo>
                    <a:cubicBezTo>
                      <a:pt x="300" y="47"/>
                      <a:pt x="300" y="49"/>
                      <a:pt x="301" y="51"/>
                    </a:cubicBezTo>
                    <a:cubicBezTo>
                      <a:pt x="301" y="55"/>
                      <a:pt x="302" y="58"/>
                      <a:pt x="302" y="62"/>
                    </a:cubicBezTo>
                    <a:cubicBezTo>
                      <a:pt x="302" y="67"/>
                      <a:pt x="303" y="72"/>
                      <a:pt x="303" y="77"/>
                    </a:cubicBezTo>
                    <a:cubicBezTo>
                      <a:pt x="303" y="86"/>
                      <a:pt x="303" y="94"/>
                      <a:pt x="303" y="103"/>
                    </a:cubicBezTo>
                    <a:cubicBezTo>
                      <a:pt x="303" y="113"/>
                      <a:pt x="304" y="122"/>
                      <a:pt x="305" y="132"/>
                    </a:cubicBezTo>
                    <a:cubicBezTo>
                      <a:pt x="305" y="140"/>
                      <a:pt x="306" y="148"/>
                      <a:pt x="305" y="156"/>
                    </a:cubicBezTo>
                    <a:cubicBezTo>
                      <a:pt x="305" y="162"/>
                      <a:pt x="305" y="169"/>
                      <a:pt x="305" y="176"/>
                    </a:cubicBezTo>
                    <a:cubicBezTo>
                      <a:pt x="305" y="203"/>
                      <a:pt x="305" y="203"/>
                      <a:pt x="305" y="203"/>
                    </a:cubicBezTo>
                    <a:cubicBezTo>
                      <a:pt x="305" y="209"/>
                      <a:pt x="305" y="215"/>
                      <a:pt x="306" y="221"/>
                    </a:cubicBezTo>
                    <a:cubicBezTo>
                      <a:pt x="306" y="230"/>
                      <a:pt x="306" y="230"/>
                      <a:pt x="306" y="230"/>
                    </a:cubicBezTo>
                    <a:cubicBezTo>
                      <a:pt x="306" y="237"/>
                      <a:pt x="306" y="243"/>
                      <a:pt x="305" y="250"/>
                    </a:cubicBezTo>
                    <a:cubicBezTo>
                      <a:pt x="305" y="256"/>
                      <a:pt x="305" y="262"/>
                      <a:pt x="306" y="267"/>
                    </a:cubicBezTo>
                    <a:cubicBezTo>
                      <a:pt x="306" y="274"/>
                      <a:pt x="305" y="280"/>
                      <a:pt x="305" y="286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3" y="296"/>
                    </a:cubicBezTo>
                    <a:cubicBezTo>
                      <a:pt x="295" y="295"/>
                      <a:pt x="288" y="297"/>
                      <a:pt x="281" y="296"/>
                    </a:cubicBezTo>
                    <a:cubicBezTo>
                      <a:pt x="279" y="296"/>
                      <a:pt x="276" y="297"/>
                      <a:pt x="274" y="297"/>
                    </a:cubicBezTo>
                    <a:cubicBezTo>
                      <a:pt x="271" y="298"/>
                      <a:pt x="267" y="297"/>
                      <a:pt x="264" y="297"/>
                    </a:cubicBezTo>
                    <a:cubicBezTo>
                      <a:pt x="263" y="297"/>
                      <a:pt x="261" y="297"/>
                      <a:pt x="260" y="297"/>
                    </a:cubicBezTo>
                    <a:cubicBezTo>
                      <a:pt x="257" y="297"/>
                      <a:pt x="255" y="297"/>
                      <a:pt x="253" y="296"/>
                    </a:cubicBezTo>
                    <a:cubicBezTo>
                      <a:pt x="250" y="296"/>
                      <a:pt x="247" y="296"/>
                      <a:pt x="244" y="297"/>
                    </a:cubicBezTo>
                    <a:cubicBezTo>
                      <a:pt x="242" y="297"/>
                      <a:pt x="240" y="297"/>
                      <a:pt x="239" y="297"/>
                    </a:cubicBezTo>
                    <a:cubicBezTo>
                      <a:pt x="236" y="298"/>
                      <a:pt x="233" y="298"/>
                      <a:pt x="229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298"/>
                      <a:pt x="212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1" y="300"/>
                      <a:pt x="209" y="298"/>
                      <a:pt x="208" y="298"/>
                    </a:cubicBezTo>
                    <a:cubicBezTo>
                      <a:pt x="205" y="299"/>
                      <a:pt x="203" y="299"/>
                      <a:pt x="200" y="298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78" y="298"/>
                      <a:pt x="173" y="298"/>
                      <a:pt x="167" y="298"/>
                    </a:cubicBezTo>
                    <a:cubicBezTo>
                      <a:pt x="161" y="298"/>
                      <a:pt x="154" y="298"/>
                      <a:pt x="148" y="299"/>
                    </a:cubicBezTo>
                    <a:cubicBezTo>
                      <a:pt x="141" y="300"/>
                      <a:pt x="135" y="300"/>
                      <a:pt x="128" y="300"/>
                    </a:cubicBezTo>
                    <a:cubicBezTo>
                      <a:pt x="117" y="300"/>
                      <a:pt x="106" y="299"/>
                      <a:pt x="95" y="299"/>
                    </a:cubicBezTo>
                    <a:cubicBezTo>
                      <a:pt x="90" y="299"/>
                      <a:pt x="85" y="299"/>
                      <a:pt x="81" y="299"/>
                    </a:cubicBezTo>
                    <a:cubicBezTo>
                      <a:pt x="73" y="298"/>
                      <a:pt x="66" y="298"/>
                      <a:pt x="59" y="298"/>
                    </a:cubicBezTo>
                    <a:cubicBezTo>
                      <a:pt x="53" y="297"/>
                      <a:pt x="47" y="297"/>
                      <a:pt x="42" y="297"/>
                    </a:cubicBezTo>
                    <a:cubicBezTo>
                      <a:pt x="38" y="297"/>
                      <a:pt x="34" y="297"/>
                      <a:pt x="31" y="297"/>
                    </a:cubicBezTo>
                    <a:cubicBezTo>
                      <a:pt x="26" y="298"/>
                      <a:pt x="21" y="298"/>
                      <a:pt x="17" y="300"/>
                    </a:cubicBezTo>
                    <a:cubicBezTo>
                      <a:pt x="15" y="300"/>
                      <a:pt x="13" y="300"/>
                      <a:pt x="12" y="300"/>
                    </a:cubicBezTo>
                    <a:cubicBezTo>
                      <a:pt x="10" y="299"/>
                      <a:pt x="8" y="299"/>
                      <a:pt x="7" y="298"/>
                    </a:cubicBezTo>
                    <a:cubicBezTo>
                      <a:pt x="6" y="298"/>
                      <a:pt x="6" y="298"/>
                      <a:pt x="5" y="298"/>
                    </a:cubicBezTo>
                    <a:cubicBezTo>
                      <a:pt x="4" y="299"/>
                      <a:pt x="4" y="299"/>
                      <a:pt x="4" y="298"/>
                    </a:cubicBezTo>
                    <a:cubicBezTo>
                      <a:pt x="4" y="295"/>
                      <a:pt x="4" y="295"/>
                      <a:pt x="4" y="295"/>
                    </a:cubicBezTo>
                    <a:cubicBezTo>
                      <a:pt x="4" y="292"/>
                      <a:pt x="4" y="290"/>
                      <a:pt x="3" y="288"/>
                    </a:cubicBezTo>
                    <a:cubicBezTo>
                      <a:pt x="3" y="286"/>
                      <a:pt x="3" y="284"/>
                      <a:pt x="3" y="282"/>
                    </a:cubicBezTo>
                    <a:cubicBezTo>
                      <a:pt x="3" y="276"/>
                      <a:pt x="2" y="270"/>
                      <a:pt x="2" y="263"/>
                    </a:cubicBezTo>
                    <a:cubicBezTo>
                      <a:pt x="2" y="260"/>
                      <a:pt x="2" y="256"/>
                      <a:pt x="3" y="253"/>
                    </a:cubicBezTo>
                    <a:cubicBezTo>
                      <a:pt x="3" y="247"/>
                      <a:pt x="2" y="241"/>
                      <a:pt x="2" y="235"/>
                    </a:cubicBezTo>
                    <a:cubicBezTo>
                      <a:pt x="2" y="231"/>
                      <a:pt x="1" y="228"/>
                      <a:pt x="1" y="224"/>
                    </a:cubicBezTo>
                    <a:cubicBezTo>
                      <a:pt x="1" y="216"/>
                      <a:pt x="2" y="209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85"/>
                      <a:pt x="3" y="178"/>
                      <a:pt x="3" y="172"/>
                    </a:cubicBezTo>
                    <a:cubicBezTo>
                      <a:pt x="3" y="168"/>
                      <a:pt x="3" y="163"/>
                      <a:pt x="3" y="159"/>
                    </a:cubicBezTo>
                    <a:cubicBezTo>
                      <a:pt x="3" y="154"/>
                      <a:pt x="2" y="149"/>
                      <a:pt x="2" y="144"/>
                    </a:cubicBezTo>
                    <a:cubicBezTo>
                      <a:pt x="1" y="137"/>
                      <a:pt x="1" y="130"/>
                      <a:pt x="1" y="122"/>
                    </a:cubicBezTo>
                    <a:cubicBezTo>
                      <a:pt x="1" y="116"/>
                      <a:pt x="0" y="110"/>
                      <a:pt x="1" y="103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0"/>
                      <a:pt x="1" y="61"/>
                      <a:pt x="1" y="52"/>
                    </a:cubicBezTo>
                    <a:cubicBezTo>
                      <a:pt x="2" y="48"/>
                      <a:pt x="2" y="44"/>
                      <a:pt x="1" y="40"/>
                    </a:cubicBezTo>
                    <a:cubicBezTo>
                      <a:pt x="1" y="38"/>
                      <a:pt x="0" y="37"/>
                      <a:pt x="1" y="36"/>
                    </a:cubicBezTo>
                    <a:cubicBezTo>
                      <a:pt x="1" y="34"/>
                      <a:pt x="1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="" xmlns:a16="http://schemas.microsoft.com/office/drawing/2014/main" id="{E130BBDA-02CB-41E8-8476-8A6909D3FA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246"/>
                <a:ext cx="28" cy="319"/>
              </a:xfrm>
              <a:custGeom>
                <a:avLst/>
                <a:gdLst>
                  <a:gd name="T0" fmla="*/ 9 w 14"/>
                  <a:gd name="T1" fmla="*/ 4 h 158"/>
                  <a:gd name="T2" fmla="*/ 7 w 14"/>
                  <a:gd name="T3" fmla="*/ 13 h 158"/>
                  <a:gd name="T4" fmla="*/ 6 w 14"/>
                  <a:gd name="T5" fmla="*/ 15 h 158"/>
                  <a:gd name="T6" fmla="*/ 5 w 14"/>
                  <a:gd name="T7" fmla="*/ 13 h 158"/>
                  <a:gd name="T8" fmla="*/ 6 w 14"/>
                  <a:gd name="T9" fmla="*/ 7 h 158"/>
                  <a:gd name="T10" fmla="*/ 6 w 14"/>
                  <a:gd name="T11" fmla="*/ 2 h 158"/>
                  <a:gd name="T12" fmla="*/ 8 w 14"/>
                  <a:gd name="T13" fmla="*/ 0 h 158"/>
                  <a:gd name="T14" fmla="*/ 11 w 14"/>
                  <a:gd name="T15" fmla="*/ 2 h 158"/>
                  <a:gd name="T16" fmla="*/ 12 w 14"/>
                  <a:gd name="T17" fmla="*/ 10 h 158"/>
                  <a:gd name="T18" fmla="*/ 13 w 14"/>
                  <a:gd name="T19" fmla="*/ 22 h 158"/>
                  <a:gd name="T20" fmla="*/ 14 w 14"/>
                  <a:gd name="T21" fmla="*/ 37 h 158"/>
                  <a:gd name="T22" fmla="*/ 13 w 14"/>
                  <a:gd name="T23" fmla="*/ 53 h 158"/>
                  <a:gd name="T24" fmla="*/ 12 w 14"/>
                  <a:gd name="T25" fmla="*/ 65 h 158"/>
                  <a:gd name="T26" fmla="*/ 12 w 14"/>
                  <a:gd name="T27" fmla="*/ 76 h 158"/>
                  <a:gd name="T28" fmla="*/ 12 w 14"/>
                  <a:gd name="T29" fmla="*/ 97 h 158"/>
                  <a:gd name="T30" fmla="*/ 11 w 14"/>
                  <a:gd name="T31" fmla="*/ 110 h 158"/>
                  <a:gd name="T32" fmla="*/ 11 w 14"/>
                  <a:gd name="T33" fmla="*/ 126 h 158"/>
                  <a:gd name="T34" fmla="*/ 12 w 14"/>
                  <a:gd name="T35" fmla="*/ 137 h 158"/>
                  <a:gd name="T36" fmla="*/ 12 w 14"/>
                  <a:gd name="T37" fmla="*/ 140 h 158"/>
                  <a:gd name="T38" fmla="*/ 12 w 14"/>
                  <a:gd name="T39" fmla="*/ 141 h 158"/>
                  <a:gd name="T40" fmla="*/ 12 w 14"/>
                  <a:gd name="T41" fmla="*/ 140 h 158"/>
                  <a:gd name="T42" fmla="*/ 10 w 14"/>
                  <a:gd name="T43" fmla="*/ 128 h 158"/>
                  <a:gd name="T44" fmla="*/ 9 w 14"/>
                  <a:gd name="T45" fmla="*/ 118 h 158"/>
                  <a:gd name="T46" fmla="*/ 9 w 14"/>
                  <a:gd name="T47" fmla="*/ 104 h 158"/>
                  <a:gd name="T48" fmla="*/ 9 w 14"/>
                  <a:gd name="T49" fmla="*/ 68 h 158"/>
                  <a:gd name="T50" fmla="*/ 10 w 14"/>
                  <a:gd name="T51" fmla="*/ 57 h 158"/>
                  <a:gd name="T52" fmla="*/ 11 w 14"/>
                  <a:gd name="T53" fmla="*/ 47 h 158"/>
                  <a:gd name="T54" fmla="*/ 10 w 14"/>
                  <a:gd name="T55" fmla="*/ 21 h 158"/>
                  <a:gd name="T56" fmla="*/ 9 w 14"/>
                  <a:gd name="T57" fmla="*/ 4 h 158"/>
                  <a:gd name="T58" fmla="*/ 4 w 14"/>
                  <a:gd name="T59" fmla="*/ 68 h 158"/>
                  <a:gd name="T60" fmla="*/ 4 w 14"/>
                  <a:gd name="T61" fmla="*/ 98 h 158"/>
                  <a:gd name="T62" fmla="*/ 4 w 14"/>
                  <a:gd name="T63" fmla="*/ 116 h 158"/>
                  <a:gd name="T64" fmla="*/ 4 w 14"/>
                  <a:gd name="T65" fmla="*/ 135 h 158"/>
                  <a:gd name="T66" fmla="*/ 5 w 14"/>
                  <a:gd name="T67" fmla="*/ 145 h 158"/>
                  <a:gd name="T68" fmla="*/ 2 w 14"/>
                  <a:gd name="T69" fmla="*/ 157 h 158"/>
                  <a:gd name="T70" fmla="*/ 0 w 14"/>
                  <a:gd name="T71" fmla="*/ 158 h 158"/>
                  <a:gd name="T72" fmla="*/ 0 w 14"/>
                  <a:gd name="T73" fmla="*/ 156 h 158"/>
                  <a:gd name="T74" fmla="*/ 3 w 14"/>
                  <a:gd name="T75" fmla="*/ 146 h 158"/>
                  <a:gd name="T76" fmla="*/ 2 w 14"/>
                  <a:gd name="T77" fmla="*/ 142 h 158"/>
                  <a:gd name="T78" fmla="*/ 2 w 14"/>
                  <a:gd name="T79" fmla="*/ 131 h 158"/>
                  <a:gd name="T80" fmla="*/ 2 w 14"/>
                  <a:gd name="T81" fmla="*/ 115 h 158"/>
                  <a:gd name="T82" fmla="*/ 2 w 14"/>
                  <a:gd name="T83" fmla="*/ 98 h 158"/>
                  <a:gd name="T84" fmla="*/ 2 w 14"/>
                  <a:gd name="T85" fmla="*/ 67 h 158"/>
                  <a:gd name="T86" fmla="*/ 2 w 14"/>
                  <a:gd name="T87" fmla="*/ 58 h 158"/>
                  <a:gd name="T88" fmla="*/ 2 w 14"/>
                  <a:gd name="T89" fmla="*/ 56 h 158"/>
                  <a:gd name="T90" fmla="*/ 2 w 14"/>
                  <a:gd name="T91" fmla="*/ 55 h 158"/>
                  <a:gd name="T92" fmla="*/ 3 w 14"/>
                  <a:gd name="T93" fmla="*/ 56 h 158"/>
                  <a:gd name="T94" fmla="*/ 4 w 14"/>
                  <a:gd name="T9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58">
                    <a:moveTo>
                      <a:pt x="9" y="4"/>
                    </a:moveTo>
                    <a:cubicBezTo>
                      <a:pt x="8" y="7"/>
                      <a:pt x="8" y="10"/>
                      <a:pt x="7" y="13"/>
                    </a:cubicBezTo>
                    <a:cubicBezTo>
                      <a:pt x="7" y="14"/>
                      <a:pt x="8" y="15"/>
                      <a:pt x="6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5" y="9"/>
                      <a:pt x="6" y="7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2" y="14"/>
                      <a:pt x="13" y="18"/>
                      <a:pt x="13" y="22"/>
                    </a:cubicBezTo>
                    <a:cubicBezTo>
                      <a:pt x="13" y="27"/>
                      <a:pt x="14" y="32"/>
                      <a:pt x="14" y="37"/>
                    </a:cubicBezTo>
                    <a:cubicBezTo>
                      <a:pt x="14" y="43"/>
                      <a:pt x="13" y="48"/>
                      <a:pt x="13" y="53"/>
                    </a:cubicBezTo>
                    <a:cubicBezTo>
                      <a:pt x="13" y="57"/>
                      <a:pt x="12" y="61"/>
                      <a:pt x="12" y="65"/>
                    </a:cubicBezTo>
                    <a:cubicBezTo>
                      <a:pt x="12" y="69"/>
                      <a:pt x="12" y="72"/>
                      <a:pt x="12" y="7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101"/>
                      <a:pt x="11" y="106"/>
                      <a:pt x="11" y="110"/>
                    </a:cubicBezTo>
                    <a:cubicBezTo>
                      <a:pt x="11" y="115"/>
                      <a:pt x="11" y="121"/>
                      <a:pt x="11" y="126"/>
                    </a:cubicBezTo>
                    <a:cubicBezTo>
                      <a:pt x="12" y="130"/>
                      <a:pt x="12" y="133"/>
                      <a:pt x="12" y="137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1"/>
                      <a:pt x="12" y="141"/>
                    </a:cubicBezTo>
                    <a:cubicBezTo>
                      <a:pt x="12" y="141"/>
                      <a:pt x="12" y="140"/>
                      <a:pt x="12" y="140"/>
                    </a:cubicBezTo>
                    <a:cubicBezTo>
                      <a:pt x="11" y="136"/>
                      <a:pt x="11" y="132"/>
                      <a:pt x="10" y="128"/>
                    </a:cubicBezTo>
                    <a:cubicBezTo>
                      <a:pt x="9" y="125"/>
                      <a:pt x="9" y="121"/>
                      <a:pt x="9" y="118"/>
                    </a:cubicBezTo>
                    <a:cubicBezTo>
                      <a:pt x="9" y="113"/>
                      <a:pt x="8" y="109"/>
                      <a:pt x="9" y="104"/>
                    </a:cubicBezTo>
                    <a:cubicBezTo>
                      <a:pt x="10" y="92"/>
                      <a:pt x="9" y="80"/>
                      <a:pt x="9" y="68"/>
                    </a:cubicBezTo>
                    <a:cubicBezTo>
                      <a:pt x="9" y="64"/>
                      <a:pt x="10" y="60"/>
                      <a:pt x="10" y="57"/>
                    </a:cubicBezTo>
                    <a:cubicBezTo>
                      <a:pt x="11" y="53"/>
                      <a:pt x="11" y="50"/>
                      <a:pt x="11" y="47"/>
                    </a:cubicBezTo>
                    <a:cubicBezTo>
                      <a:pt x="11" y="38"/>
                      <a:pt x="10" y="30"/>
                      <a:pt x="10" y="21"/>
                    </a:cubicBezTo>
                    <a:cubicBezTo>
                      <a:pt x="10" y="15"/>
                      <a:pt x="9" y="9"/>
                      <a:pt x="9" y="4"/>
                    </a:cubicBezTo>
                    <a:moveTo>
                      <a:pt x="4" y="68"/>
                    </a:moveTo>
                    <a:cubicBezTo>
                      <a:pt x="4" y="77"/>
                      <a:pt x="4" y="88"/>
                      <a:pt x="4" y="98"/>
                    </a:cubicBezTo>
                    <a:cubicBezTo>
                      <a:pt x="4" y="104"/>
                      <a:pt x="5" y="110"/>
                      <a:pt x="4" y="116"/>
                    </a:cubicBezTo>
                    <a:cubicBezTo>
                      <a:pt x="4" y="123"/>
                      <a:pt x="4" y="129"/>
                      <a:pt x="4" y="135"/>
                    </a:cubicBezTo>
                    <a:cubicBezTo>
                      <a:pt x="4" y="139"/>
                      <a:pt x="5" y="142"/>
                      <a:pt x="5" y="145"/>
                    </a:cubicBezTo>
                    <a:cubicBezTo>
                      <a:pt x="5" y="149"/>
                      <a:pt x="4" y="153"/>
                      <a:pt x="2" y="157"/>
                    </a:cubicBezTo>
                    <a:cubicBezTo>
                      <a:pt x="2" y="158"/>
                      <a:pt x="1" y="158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2" y="153"/>
                      <a:pt x="3" y="149"/>
                      <a:pt x="3" y="146"/>
                    </a:cubicBezTo>
                    <a:cubicBezTo>
                      <a:pt x="3" y="145"/>
                      <a:pt x="3" y="143"/>
                      <a:pt x="2" y="142"/>
                    </a:cubicBezTo>
                    <a:cubicBezTo>
                      <a:pt x="2" y="138"/>
                      <a:pt x="1" y="134"/>
                      <a:pt x="2" y="131"/>
                    </a:cubicBezTo>
                    <a:cubicBezTo>
                      <a:pt x="2" y="125"/>
                      <a:pt x="2" y="120"/>
                      <a:pt x="2" y="115"/>
                    </a:cubicBezTo>
                    <a:cubicBezTo>
                      <a:pt x="2" y="109"/>
                      <a:pt x="2" y="103"/>
                      <a:pt x="2" y="9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4"/>
                      <a:pt x="2" y="61"/>
                      <a:pt x="2" y="58"/>
                    </a:cubicBezTo>
                    <a:cubicBezTo>
                      <a:pt x="2" y="57"/>
                      <a:pt x="2" y="57"/>
                      <a:pt x="2" y="56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4" y="59"/>
                      <a:pt x="4" y="63"/>
                      <a:pt x="4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="" xmlns:a16="http://schemas.microsoft.com/office/drawing/2014/main" id="{D59BCE04-0A5C-443D-903F-F5CAB1987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18"/>
                <a:ext cx="38" cy="134"/>
              </a:xfrm>
              <a:custGeom>
                <a:avLst/>
                <a:gdLst>
                  <a:gd name="T0" fmla="*/ 18 w 19"/>
                  <a:gd name="T1" fmla="*/ 64 h 66"/>
                  <a:gd name="T2" fmla="*/ 17 w 19"/>
                  <a:gd name="T3" fmla="*/ 58 h 66"/>
                  <a:gd name="T4" fmla="*/ 15 w 19"/>
                  <a:gd name="T5" fmla="*/ 54 h 66"/>
                  <a:gd name="T6" fmla="*/ 11 w 19"/>
                  <a:gd name="T7" fmla="*/ 52 h 66"/>
                  <a:gd name="T8" fmla="*/ 9 w 19"/>
                  <a:gd name="T9" fmla="*/ 54 h 66"/>
                  <a:gd name="T10" fmla="*/ 7 w 19"/>
                  <a:gd name="T11" fmla="*/ 57 h 66"/>
                  <a:gd name="T12" fmla="*/ 4 w 19"/>
                  <a:gd name="T13" fmla="*/ 62 h 66"/>
                  <a:gd name="T14" fmla="*/ 3 w 19"/>
                  <a:gd name="T15" fmla="*/ 64 h 66"/>
                  <a:gd name="T16" fmla="*/ 1 w 19"/>
                  <a:gd name="T17" fmla="*/ 65 h 66"/>
                  <a:gd name="T18" fmla="*/ 1 w 19"/>
                  <a:gd name="T19" fmla="*/ 63 h 66"/>
                  <a:gd name="T20" fmla="*/ 1 w 19"/>
                  <a:gd name="T21" fmla="*/ 52 h 66"/>
                  <a:gd name="T22" fmla="*/ 1 w 19"/>
                  <a:gd name="T23" fmla="*/ 33 h 66"/>
                  <a:gd name="T24" fmla="*/ 2 w 19"/>
                  <a:gd name="T25" fmla="*/ 12 h 66"/>
                  <a:gd name="T26" fmla="*/ 1 w 19"/>
                  <a:gd name="T27" fmla="*/ 6 h 66"/>
                  <a:gd name="T28" fmla="*/ 3 w 19"/>
                  <a:gd name="T29" fmla="*/ 0 h 66"/>
                  <a:gd name="T30" fmla="*/ 3 w 19"/>
                  <a:gd name="T31" fmla="*/ 0 h 66"/>
                  <a:gd name="T32" fmla="*/ 4 w 19"/>
                  <a:gd name="T33" fmla="*/ 1 h 66"/>
                  <a:gd name="T34" fmla="*/ 4 w 19"/>
                  <a:gd name="T35" fmla="*/ 5 h 66"/>
                  <a:gd name="T36" fmla="*/ 4 w 19"/>
                  <a:gd name="T37" fmla="*/ 12 h 66"/>
                  <a:gd name="T38" fmla="*/ 4 w 19"/>
                  <a:gd name="T39" fmla="*/ 27 h 66"/>
                  <a:gd name="T40" fmla="*/ 3 w 19"/>
                  <a:gd name="T41" fmla="*/ 48 h 66"/>
                  <a:gd name="T42" fmla="*/ 3 w 19"/>
                  <a:gd name="T43" fmla="*/ 61 h 66"/>
                  <a:gd name="T44" fmla="*/ 8 w 19"/>
                  <a:gd name="T45" fmla="*/ 52 h 66"/>
                  <a:gd name="T46" fmla="*/ 12 w 19"/>
                  <a:gd name="T47" fmla="*/ 50 h 66"/>
                  <a:gd name="T48" fmla="*/ 16 w 19"/>
                  <a:gd name="T49" fmla="*/ 52 h 66"/>
                  <a:gd name="T50" fmla="*/ 18 w 19"/>
                  <a:gd name="T51" fmla="*/ 60 h 66"/>
                  <a:gd name="T52" fmla="*/ 18 w 19"/>
                  <a:gd name="T53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66">
                    <a:moveTo>
                      <a:pt x="18" y="64"/>
                    </a:moveTo>
                    <a:cubicBezTo>
                      <a:pt x="17" y="62"/>
                      <a:pt x="17" y="60"/>
                      <a:pt x="17" y="58"/>
                    </a:cubicBezTo>
                    <a:cubicBezTo>
                      <a:pt x="16" y="57"/>
                      <a:pt x="16" y="55"/>
                      <a:pt x="15" y="54"/>
                    </a:cubicBezTo>
                    <a:cubicBezTo>
                      <a:pt x="14" y="52"/>
                      <a:pt x="13" y="52"/>
                      <a:pt x="11" y="52"/>
                    </a:cubicBezTo>
                    <a:cubicBezTo>
                      <a:pt x="9" y="52"/>
                      <a:pt x="9" y="52"/>
                      <a:pt x="9" y="54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5" y="58"/>
                      <a:pt x="4" y="60"/>
                      <a:pt x="4" y="62"/>
                    </a:cubicBezTo>
                    <a:cubicBezTo>
                      <a:pt x="4" y="62"/>
                      <a:pt x="3" y="63"/>
                      <a:pt x="3" y="64"/>
                    </a:cubicBezTo>
                    <a:cubicBezTo>
                      <a:pt x="3" y="64"/>
                      <a:pt x="3" y="66"/>
                      <a:pt x="1" y="65"/>
                    </a:cubicBezTo>
                    <a:cubicBezTo>
                      <a:pt x="0" y="65"/>
                      <a:pt x="1" y="64"/>
                      <a:pt x="1" y="63"/>
                    </a:cubicBezTo>
                    <a:cubicBezTo>
                      <a:pt x="0" y="59"/>
                      <a:pt x="0" y="56"/>
                      <a:pt x="1" y="52"/>
                    </a:cubicBezTo>
                    <a:cubicBezTo>
                      <a:pt x="1" y="45"/>
                      <a:pt x="1" y="39"/>
                      <a:pt x="1" y="33"/>
                    </a:cubicBezTo>
                    <a:cubicBezTo>
                      <a:pt x="1" y="26"/>
                      <a:pt x="2" y="19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ubicBezTo>
                      <a:pt x="4" y="7"/>
                      <a:pt x="4" y="10"/>
                      <a:pt x="4" y="12"/>
                    </a:cubicBezTo>
                    <a:cubicBezTo>
                      <a:pt x="4" y="17"/>
                      <a:pt x="4" y="22"/>
                      <a:pt x="4" y="27"/>
                    </a:cubicBezTo>
                    <a:cubicBezTo>
                      <a:pt x="3" y="34"/>
                      <a:pt x="3" y="41"/>
                      <a:pt x="3" y="48"/>
                    </a:cubicBezTo>
                    <a:cubicBezTo>
                      <a:pt x="3" y="53"/>
                      <a:pt x="3" y="57"/>
                      <a:pt x="3" y="61"/>
                    </a:cubicBezTo>
                    <a:cubicBezTo>
                      <a:pt x="3" y="58"/>
                      <a:pt x="7" y="55"/>
                      <a:pt x="8" y="52"/>
                    </a:cubicBezTo>
                    <a:cubicBezTo>
                      <a:pt x="9" y="50"/>
                      <a:pt x="10" y="50"/>
                      <a:pt x="12" y="50"/>
                    </a:cubicBezTo>
                    <a:cubicBezTo>
                      <a:pt x="13" y="50"/>
                      <a:pt x="15" y="51"/>
                      <a:pt x="16" y="52"/>
                    </a:cubicBezTo>
                    <a:cubicBezTo>
                      <a:pt x="17" y="54"/>
                      <a:pt x="18" y="57"/>
                      <a:pt x="18" y="60"/>
                    </a:cubicBezTo>
                    <a:cubicBezTo>
                      <a:pt x="18" y="61"/>
                      <a:pt x="19" y="62"/>
                      <a:pt x="18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="" xmlns:a16="http://schemas.microsoft.com/office/drawing/2014/main" id="{0F7E07A2-980A-45DB-BE37-089108B4BA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" y="130"/>
                <a:ext cx="26" cy="204"/>
              </a:xfrm>
              <a:custGeom>
                <a:avLst/>
                <a:gdLst>
                  <a:gd name="T0" fmla="*/ 12 w 13"/>
                  <a:gd name="T1" fmla="*/ 18 h 101"/>
                  <a:gd name="T2" fmla="*/ 13 w 13"/>
                  <a:gd name="T3" fmla="*/ 32 h 101"/>
                  <a:gd name="T4" fmla="*/ 13 w 13"/>
                  <a:gd name="T5" fmla="*/ 35 h 101"/>
                  <a:gd name="T6" fmla="*/ 12 w 13"/>
                  <a:gd name="T7" fmla="*/ 36 h 101"/>
                  <a:gd name="T8" fmla="*/ 12 w 13"/>
                  <a:gd name="T9" fmla="*/ 35 h 101"/>
                  <a:gd name="T10" fmla="*/ 11 w 13"/>
                  <a:gd name="T11" fmla="*/ 33 h 101"/>
                  <a:gd name="T12" fmla="*/ 10 w 13"/>
                  <a:gd name="T13" fmla="*/ 17 h 101"/>
                  <a:gd name="T14" fmla="*/ 8 w 13"/>
                  <a:gd name="T15" fmla="*/ 2 h 101"/>
                  <a:gd name="T16" fmla="*/ 8 w 13"/>
                  <a:gd name="T17" fmla="*/ 0 h 101"/>
                  <a:gd name="T18" fmla="*/ 10 w 13"/>
                  <a:gd name="T19" fmla="*/ 1 h 101"/>
                  <a:gd name="T20" fmla="*/ 11 w 13"/>
                  <a:gd name="T21" fmla="*/ 5 h 101"/>
                  <a:gd name="T22" fmla="*/ 12 w 13"/>
                  <a:gd name="T23" fmla="*/ 18 h 101"/>
                  <a:gd name="T24" fmla="*/ 0 w 13"/>
                  <a:gd name="T25" fmla="*/ 87 h 101"/>
                  <a:gd name="T26" fmla="*/ 2 w 13"/>
                  <a:gd name="T27" fmla="*/ 74 h 101"/>
                  <a:gd name="T28" fmla="*/ 2 w 13"/>
                  <a:gd name="T29" fmla="*/ 73 h 101"/>
                  <a:gd name="T30" fmla="*/ 3 w 13"/>
                  <a:gd name="T31" fmla="*/ 72 h 101"/>
                  <a:gd name="T32" fmla="*/ 3 w 13"/>
                  <a:gd name="T33" fmla="*/ 74 h 101"/>
                  <a:gd name="T34" fmla="*/ 2 w 13"/>
                  <a:gd name="T35" fmla="*/ 84 h 101"/>
                  <a:gd name="T36" fmla="*/ 2 w 13"/>
                  <a:gd name="T37" fmla="*/ 92 h 101"/>
                  <a:gd name="T38" fmla="*/ 3 w 13"/>
                  <a:gd name="T39" fmla="*/ 96 h 101"/>
                  <a:gd name="T40" fmla="*/ 5 w 13"/>
                  <a:gd name="T41" fmla="*/ 98 h 101"/>
                  <a:gd name="T42" fmla="*/ 7 w 13"/>
                  <a:gd name="T43" fmla="*/ 98 h 101"/>
                  <a:gd name="T44" fmla="*/ 6 w 13"/>
                  <a:gd name="T45" fmla="*/ 100 h 101"/>
                  <a:gd name="T46" fmla="*/ 2 w 13"/>
                  <a:gd name="T47" fmla="*/ 100 h 101"/>
                  <a:gd name="T48" fmla="*/ 1 w 13"/>
                  <a:gd name="T49" fmla="*/ 98 h 101"/>
                  <a:gd name="T50" fmla="*/ 0 w 13"/>
                  <a:gd name="T51" fmla="*/ 94 h 101"/>
                  <a:gd name="T52" fmla="*/ 0 w 13"/>
                  <a:gd name="T53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01">
                    <a:moveTo>
                      <a:pt x="12" y="18"/>
                    </a:moveTo>
                    <a:cubicBezTo>
                      <a:pt x="12" y="22"/>
                      <a:pt x="12" y="27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3" y="36"/>
                      <a:pt x="13" y="36"/>
                      <a:pt x="12" y="36"/>
                    </a:cubicBez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2" y="33"/>
                      <a:pt x="11" y="33"/>
                    </a:cubicBezTo>
                    <a:cubicBezTo>
                      <a:pt x="10" y="28"/>
                      <a:pt x="10" y="22"/>
                      <a:pt x="10" y="17"/>
                    </a:cubicBezTo>
                    <a:cubicBezTo>
                      <a:pt x="10" y="12"/>
                      <a:pt x="9" y="7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4"/>
                      <a:pt x="11" y="5"/>
                    </a:cubicBezTo>
                    <a:cubicBezTo>
                      <a:pt x="12" y="10"/>
                      <a:pt x="12" y="14"/>
                      <a:pt x="12" y="18"/>
                    </a:cubicBezTo>
                    <a:moveTo>
                      <a:pt x="0" y="87"/>
                    </a:moveTo>
                    <a:cubicBezTo>
                      <a:pt x="0" y="83"/>
                      <a:pt x="0" y="78"/>
                      <a:pt x="2" y="74"/>
                    </a:cubicBezTo>
                    <a:cubicBezTo>
                      <a:pt x="2" y="74"/>
                      <a:pt x="2" y="74"/>
                      <a:pt x="2" y="73"/>
                    </a:cubicBezTo>
                    <a:cubicBezTo>
                      <a:pt x="2" y="73"/>
                      <a:pt x="2" y="72"/>
                      <a:pt x="3" y="72"/>
                    </a:cubicBezTo>
                    <a:cubicBezTo>
                      <a:pt x="3" y="72"/>
                      <a:pt x="3" y="73"/>
                      <a:pt x="3" y="74"/>
                    </a:cubicBezTo>
                    <a:cubicBezTo>
                      <a:pt x="2" y="77"/>
                      <a:pt x="2" y="80"/>
                      <a:pt x="2" y="84"/>
                    </a:cubicBezTo>
                    <a:cubicBezTo>
                      <a:pt x="2" y="86"/>
                      <a:pt x="2" y="90"/>
                      <a:pt x="2" y="92"/>
                    </a:cubicBezTo>
                    <a:cubicBezTo>
                      <a:pt x="2" y="94"/>
                      <a:pt x="3" y="95"/>
                      <a:pt x="3" y="96"/>
                    </a:cubicBezTo>
                    <a:cubicBezTo>
                      <a:pt x="4" y="98"/>
                      <a:pt x="4" y="98"/>
                      <a:pt x="5" y="98"/>
                    </a:cubicBezTo>
                    <a:cubicBezTo>
                      <a:pt x="6" y="97"/>
                      <a:pt x="6" y="97"/>
                      <a:pt x="7" y="98"/>
                    </a:cubicBezTo>
                    <a:cubicBezTo>
                      <a:pt x="7" y="99"/>
                      <a:pt x="7" y="99"/>
                      <a:pt x="6" y="100"/>
                    </a:cubicBezTo>
                    <a:cubicBezTo>
                      <a:pt x="5" y="101"/>
                      <a:pt x="3" y="101"/>
                      <a:pt x="2" y="100"/>
                    </a:cubicBezTo>
                    <a:cubicBezTo>
                      <a:pt x="1" y="99"/>
                      <a:pt x="1" y="99"/>
                      <a:pt x="1" y="98"/>
                    </a:cubicBezTo>
                    <a:cubicBezTo>
                      <a:pt x="0" y="97"/>
                      <a:pt x="0" y="95"/>
                      <a:pt x="0" y="94"/>
                    </a:cubicBezTo>
                    <a:cubicBezTo>
                      <a:pt x="0" y="92"/>
                      <a:pt x="0" y="90"/>
                      <a:pt x="0" y="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="" xmlns:a16="http://schemas.microsoft.com/office/drawing/2014/main" id="{B203B44B-F65B-4AB8-9C42-0BA8EAF47B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" y="106"/>
                <a:ext cx="570" cy="313"/>
              </a:xfrm>
              <a:custGeom>
                <a:avLst/>
                <a:gdLst>
                  <a:gd name="T0" fmla="*/ 3 w 282"/>
                  <a:gd name="T1" fmla="*/ 100 h 155"/>
                  <a:gd name="T2" fmla="*/ 0 w 282"/>
                  <a:gd name="T3" fmla="*/ 97 h 155"/>
                  <a:gd name="T4" fmla="*/ 1 w 282"/>
                  <a:gd name="T5" fmla="*/ 96 h 155"/>
                  <a:gd name="T6" fmla="*/ 2 w 282"/>
                  <a:gd name="T7" fmla="*/ 97 h 155"/>
                  <a:gd name="T8" fmla="*/ 3 w 282"/>
                  <a:gd name="T9" fmla="*/ 96 h 155"/>
                  <a:gd name="T10" fmla="*/ 5 w 282"/>
                  <a:gd name="T11" fmla="*/ 94 h 155"/>
                  <a:gd name="T12" fmla="*/ 5 w 282"/>
                  <a:gd name="T13" fmla="*/ 94 h 155"/>
                  <a:gd name="T14" fmla="*/ 5 w 282"/>
                  <a:gd name="T15" fmla="*/ 95 h 155"/>
                  <a:gd name="T16" fmla="*/ 4 w 282"/>
                  <a:gd name="T17" fmla="*/ 99 h 155"/>
                  <a:gd name="T18" fmla="*/ 3 w 282"/>
                  <a:gd name="T19" fmla="*/ 100 h 155"/>
                  <a:gd name="T20" fmla="*/ 275 w 282"/>
                  <a:gd name="T21" fmla="*/ 0 h 155"/>
                  <a:gd name="T22" fmla="*/ 276 w 282"/>
                  <a:gd name="T23" fmla="*/ 2 h 155"/>
                  <a:gd name="T24" fmla="*/ 273 w 282"/>
                  <a:gd name="T25" fmla="*/ 16 h 155"/>
                  <a:gd name="T26" fmla="*/ 272 w 282"/>
                  <a:gd name="T27" fmla="*/ 21 h 155"/>
                  <a:gd name="T28" fmla="*/ 271 w 282"/>
                  <a:gd name="T29" fmla="*/ 33 h 155"/>
                  <a:gd name="T30" fmla="*/ 272 w 282"/>
                  <a:gd name="T31" fmla="*/ 43 h 155"/>
                  <a:gd name="T32" fmla="*/ 272 w 282"/>
                  <a:gd name="T33" fmla="*/ 52 h 155"/>
                  <a:gd name="T34" fmla="*/ 272 w 282"/>
                  <a:gd name="T35" fmla="*/ 61 h 155"/>
                  <a:gd name="T36" fmla="*/ 273 w 282"/>
                  <a:gd name="T37" fmla="*/ 74 h 155"/>
                  <a:gd name="T38" fmla="*/ 275 w 282"/>
                  <a:gd name="T39" fmla="*/ 90 h 155"/>
                  <a:gd name="T40" fmla="*/ 275 w 282"/>
                  <a:gd name="T41" fmla="*/ 100 h 155"/>
                  <a:gd name="T42" fmla="*/ 274 w 282"/>
                  <a:gd name="T43" fmla="*/ 109 h 155"/>
                  <a:gd name="T44" fmla="*/ 273 w 282"/>
                  <a:gd name="T45" fmla="*/ 122 h 155"/>
                  <a:gd name="T46" fmla="*/ 273 w 282"/>
                  <a:gd name="T47" fmla="*/ 138 h 155"/>
                  <a:gd name="T48" fmla="*/ 275 w 282"/>
                  <a:gd name="T49" fmla="*/ 142 h 155"/>
                  <a:gd name="T50" fmla="*/ 281 w 282"/>
                  <a:gd name="T51" fmla="*/ 150 h 155"/>
                  <a:gd name="T52" fmla="*/ 281 w 282"/>
                  <a:gd name="T53" fmla="*/ 154 h 155"/>
                  <a:gd name="T54" fmla="*/ 281 w 282"/>
                  <a:gd name="T55" fmla="*/ 155 h 155"/>
                  <a:gd name="T56" fmla="*/ 280 w 282"/>
                  <a:gd name="T57" fmla="*/ 154 h 155"/>
                  <a:gd name="T58" fmla="*/ 280 w 282"/>
                  <a:gd name="T59" fmla="*/ 151 h 155"/>
                  <a:gd name="T60" fmla="*/ 275 w 282"/>
                  <a:gd name="T61" fmla="*/ 144 h 155"/>
                  <a:gd name="T62" fmla="*/ 271 w 282"/>
                  <a:gd name="T63" fmla="*/ 133 h 155"/>
                  <a:gd name="T64" fmla="*/ 272 w 282"/>
                  <a:gd name="T65" fmla="*/ 114 h 155"/>
                  <a:gd name="T66" fmla="*/ 273 w 282"/>
                  <a:gd name="T67" fmla="*/ 96 h 155"/>
                  <a:gd name="T68" fmla="*/ 272 w 282"/>
                  <a:gd name="T69" fmla="*/ 84 h 155"/>
                  <a:gd name="T70" fmla="*/ 271 w 282"/>
                  <a:gd name="T71" fmla="*/ 71 h 155"/>
                  <a:gd name="T72" fmla="*/ 270 w 282"/>
                  <a:gd name="T73" fmla="*/ 62 h 155"/>
                  <a:gd name="T74" fmla="*/ 270 w 282"/>
                  <a:gd name="T75" fmla="*/ 54 h 155"/>
                  <a:gd name="T76" fmla="*/ 270 w 282"/>
                  <a:gd name="T77" fmla="*/ 44 h 155"/>
                  <a:gd name="T78" fmla="*/ 269 w 282"/>
                  <a:gd name="T79" fmla="*/ 34 h 155"/>
                  <a:gd name="T80" fmla="*/ 270 w 282"/>
                  <a:gd name="T81" fmla="*/ 15 h 155"/>
                  <a:gd name="T82" fmla="*/ 273 w 282"/>
                  <a:gd name="T83" fmla="*/ 2 h 155"/>
                  <a:gd name="T84" fmla="*/ 275 w 282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" h="155">
                    <a:moveTo>
                      <a:pt x="3" y="100"/>
                    </a:moveTo>
                    <a:cubicBezTo>
                      <a:pt x="1" y="100"/>
                      <a:pt x="0" y="98"/>
                      <a:pt x="0" y="97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3" y="97"/>
                      <a:pt x="3" y="98"/>
                      <a:pt x="3" y="96"/>
                    </a:cubicBezTo>
                    <a:cubicBezTo>
                      <a:pt x="3" y="96"/>
                      <a:pt x="4" y="95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6" y="94"/>
                      <a:pt x="5" y="94"/>
                      <a:pt x="5" y="95"/>
                    </a:cubicBezTo>
                    <a:cubicBezTo>
                      <a:pt x="5" y="96"/>
                      <a:pt x="5" y="98"/>
                      <a:pt x="4" y="99"/>
                    </a:cubicBezTo>
                    <a:cubicBezTo>
                      <a:pt x="4" y="99"/>
                      <a:pt x="3" y="100"/>
                      <a:pt x="3" y="100"/>
                    </a:cubicBezTo>
                    <a:moveTo>
                      <a:pt x="275" y="0"/>
                    </a:moveTo>
                    <a:cubicBezTo>
                      <a:pt x="276" y="0"/>
                      <a:pt x="276" y="1"/>
                      <a:pt x="276" y="2"/>
                    </a:cubicBezTo>
                    <a:cubicBezTo>
                      <a:pt x="275" y="6"/>
                      <a:pt x="273" y="11"/>
                      <a:pt x="273" y="16"/>
                    </a:cubicBezTo>
                    <a:cubicBezTo>
                      <a:pt x="272" y="17"/>
                      <a:pt x="272" y="19"/>
                      <a:pt x="272" y="21"/>
                    </a:cubicBezTo>
                    <a:cubicBezTo>
                      <a:pt x="272" y="25"/>
                      <a:pt x="271" y="29"/>
                      <a:pt x="271" y="33"/>
                    </a:cubicBezTo>
                    <a:cubicBezTo>
                      <a:pt x="271" y="36"/>
                      <a:pt x="271" y="40"/>
                      <a:pt x="272" y="43"/>
                    </a:cubicBezTo>
                    <a:cubicBezTo>
                      <a:pt x="272" y="46"/>
                      <a:pt x="272" y="49"/>
                      <a:pt x="272" y="52"/>
                    </a:cubicBezTo>
                    <a:cubicBezTo>
                      <a:pt x="272" y="55"/>
                      <a:pt x="272" y="58"/>
                      <a:pt x="272" y="61"/>
                    </a:cubicBezTo>
                    <a:cubicBezTo>
                      <a:pt x="273" y="66"/>
                      <a:pt x="273" y="70"/>
                      <a:pt x="273" y="74"/>
                    </a:cubicBezTo>
                    <a:cubicBezTo>
                      <a:pt x="273" y="80"/>
                      <a:pt x="274" y="84"/>
                      <a:pt x="275" y="90"/>
                    </a:cubicBezTo>
                    <a:cubicBezTo>
                      <a:pt x="275" y="93"/>
                      <a:pt x="275" y="97"/>
                      <a:pt x="275" y="100"/>
                    </a:cubicBezTo>
                    <a:cubicBezTo>
                      <a:pt x="274" y="103"/>
                      <a:pt x="274" y="106"/>
                      <a:pt x="274" y="109"/>
                    </a:cubicBezTo>
                    <a:cubicBezTo>
                      <a:pt x="274" y="113"/>
                      <a:pt x="273" y="118"/>
                      <a:pt x="273" y="122"/>
                    </a:cubicBezTo>
                    <a:cubicBezTo>
                      <a:pt x="272" y="128"/>
                      <a:pt x="272" y="133"/>
                      <a:pt x="273" y="138"/>
                    </a:cubicBezTo>
                    <a:cubicBezTo>
                      <a:pt x="273" y="139"/>
                      <a:pt x="274" y="141"/>
                      <a:pt x="275" y="142"/>
                    </a:cubicBezTo>
                    <a:cubicBezTo>
                      <a:pt x="277" y="145"/>
                      <a:pt x="279" y="148"/>
                      <a:pt x="281" y="150"/>
                    </a:cubicBezTo>
                    <a:cubicBezTo>
                      <a:pt x="281" y="152"/>
                      <a:pt x="281" y="153"/>
                      <a:pt x="281" y="154"/>
                    </a:cubicBezTo>
                    <a:cubicBezTo>
                      <a:pt x="281" y="154"/>
                      <a:pt x="282" y="155"/>
                      <a:pt x="281" y="155"/>
                    </a:cubicBezTo>
                    <a:cubicBezTo>
                      <a:pt x="280" y="155"/>
                      <a:pt x="280" y="155"/>
                      <a:pt x="280" y="154"/>
                    </a:cubicBezTo>
                    <a:cubicBezTo>
                      <a:pt x="280" y="153"/>
                      <a:pt x="280" y="152"/>
                      <a:pt x="280" y="151"/>
                    </a:cubicBezTo>
                    <a:cubicBezTo>
                      <a:pt x="278" y="149"/>
                      <a:pt x="277" y="146"/>
                      <a:pt x="275" y="144"/>
                    </a:cubicBezTo>
                    <a:cubicBezTo>
                      <a:pt x="273" y="141"/>
                      <a:pt x="271" y="137"/>
                      <a:pt x="271" y="133"/>
                    </a:cubicBezTo>
                    <a:cubicBezTo>
                      <a:pt x="271" y="127"/>
                      <a:pt x="271" y="120"/>
                      <a:pt x="272" y="11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92"/>
                      <a:pt x="273" y="88"/>
                      <a:pt x="272" y="84"/>
                    </a:cubicBezTo>
                    <a:cubicBezTo>
                      <a:pt x="272" y="80"/>
                      <a:pt x="272" y="75"/>
                      <a:pt x="271" y="71"/>
                    </a:cubicBezTo>
                    <a:cubicBezTo>
                      <a:pt x="271" y="68"/>
                      <a:pt x="271" y="65"/>
                      <a:pt x="270" y="62"/>
                    </a:cubicBezTo>
                    <a:cubicBezTo>
                      <a:pt x="270" y="60"/>
                      <a:pt x="270" y="57"/>
                      <a:pt x="270" y="5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70" y="40"/>
                      <a:pt x="269" y="37"/>
                      <a:pt x="269" y="34"/>
                    </a:cubicBezTo>
                    <a:cubicBezTo>
                      <a:pt x="270" y="28"/>
                      <a:pt x="270" y="21"/>
                      <a:pt x="270" y="15"/>
                    </a:cubicBezTo>
                    <a:cubicBezTo>
                      <a:pt x="271" y="10"/>
                      <a:pt x="271" y="6"/>
                      <a:pt x="273" y="2"/>
                    </a:cubicBezTo>
                    <a:cubicBezTo>
                      <a:pt x="274" y="1"/>
                      <a:pt x="275" y="1"/>
                      <a:pt x="2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="" xmlns:a16="http://schemas.microsoft.com/office/drawing/2014/main" id="{D24AE18E-0508-4282-A779-48930F121D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" y="118"/>
                <a:ext cx="41" cy="429"/>
              </a:xfrm>
              <a:custGeom>
                <a:avLst/>
                <a:gdLst>
                  <a:gd name="T0" fmla="*/ 15 w 20"/>
                  <a:gd name="T1" fmla="*/ 92 h 212"/>
                  <a:gd name="T2" fmla="*/ 15 w 20"/>
                  <a:gd name="T3" fmla="*/ 54 h 212"/>
                  <a:gd name="T4" fmla="*/ 14 w 20"/>
                  <a:gd name="T5" fmla="*/ 32 h 212"/>
                  <a:gd name="T6" fmla="*/ 15 w 20"/>
                  <a:gd name="T7" fmla="*/ 10 h 212"/>
                  <a:gd name="T8" fmla="*/ 17 w 20"/>
                  <a:gd name="T9" fmla="*/ 6 h 212"/>
                  <a:gd name="T10" fmla="*/ 17 w 20"/>
                  <a:gd name="T11" fmla="*/ 22 h 212"/>
                  <a:gd name="T12" fmla="*/ 17 w 20"/>
                  <a:gd name="T13" fmla="*/ 45 h 212"/>
                  <a:gd name="T14" fmla="*/ 17 w 20"/>
                  <a:gd name="T15" fmla="*/ 86 h 212"/>
                  <a:gd name="T16" fmla="*/ 18 w 20"/>
                  <a:gd name="T17" fmla="*/ 123 h 212"/>
                  <a:gd name="T18" fmla="*/ 17 w 20"/>
                  <a:gd name="T19" fmla="*/ 123 h 212"/>
                  <a:gd name="T20" fmla="*/ 15 w 20"/>
                  <a:gd name="T21" fmla="*/ 104 h 212"/>
                  <a:gd name="T22" fmla="*/ 15 w 20"/>
                  <a:gd name="T23" fmla="*/ 212 h 212"/>
                  <a:gd name="T24" fmla="*/ 3 w 20"/>
                  <a:gd name="T25" fmla="*/ 199 h 212"/>
                  <a:gd name="T26" fmla="*/ 3 w 20"/>
                  <a:gd name="T27" fmla="*/ 190 h 212"/>
                  <a:gd name="T28" fmla="*/ 6 w 20"/>
                  <a:gd name="T29" fmla="*/ 165 h 212"/>
                  <a:gd name="T30" fmla="*/ 13 w 20"/>
                  <a:gd name="T31" fmla="*/ 163 h 212"/>
                  <a:gd name="T32" fmla="*/ 17 w 20"/>
                  <a:gd name="T33" fmla="*/ 173 h 212"/>
                  <a:gd name="T34" fmla="*/ 15 w 20"/>
                  <a:gd name="T35" fmla="*/ 168 h 212"/>
                  <a:gd name="T36" fmla="*/ 9 w 20"/>
                  <a:gd name="T37" fmla="*/ 164 h 212"/>
                  <a:gd name="T38" fmla="*/ 6 w 20"/>
                  <a:gd name="T39" fmla="*/ 173 h 212"/>
                  <a:gd name="T40" fmla="*/ 5 w 20"/>
                  <a:gd name="T41" fmla="*/ 191 h 212"/>
                  <a:gd name="T42" fmla="*/ 6 w 20"/>
                  <a:gd name="T43" fmla="*/ 201 h 212"/>
                  <a:gd name="T44" fmla="*/ 19 w 20"/>
                  <a:gd name="T45" fmla="*/ 208 h 212"/>
                  <a:gd name="T46" fmla="*/ 1 w 20"/>
                  <a:gd name="T47" fmla="*/ 22 h 212"/>
                  <a:gd name="T48" fmla="*/ 2 w 20"/>
                  <a:gd name="T49" fmla="*/ 0 h 212"/>
                  <a:gd name="T50" fmla="*/ 2 w 20"/>
                  <a:gd name="T51" fmla="*/ 12 h 212"/>
                  <a:gd name="T52" fmla="*/ 1 w 20"/>
                  <a:gd name="T53" fmla="*/ 31 h 212"/>
                  <a:gd name="T54" fmla="*/ 0 w 20"/>
                  <a:gd name="T55" fmla="*/ 30 h 212"/>
                  <a:gd name="T56" fmla="*/ 20 w 20"/>
                  <a:gd name="T57" fmla="*/ 160 h 212"/>
                  <a:gd name="T58" fmla="*/ 9 w 20"/>
                  <a:gd name="T59" fmla="*/ 153 h 212"/>
                  <a:gd name="T60" fmla="*/ 5 w 20"/>
                  <a:gd name="T61" fmla="*/ 159 h 212"/>
                  <a:gd name="T62" fmla="*/ 4 w 20"/>
                  <a:gd name="T63" fmla="*/ 159 h 212"/>
                  <a:gd name="T64" fmla="*/ 12 w 20"/>
                  <a:gd name="T65" fmla="*/ 151 h 212"/>
                  <a:gd name="T66" fmla="*/ 20 w 20"/>
                  <a:gd name="T67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12">
                    <a:moveTo>
                      <a:pt x="15" y="104"/>
                    </a:moveTo>
                    <a:cubicBezTo>
                      <a:pt x="15" y="100"/>
                      <a:pt x="15" y="96"/>
                      <a:pt x="15" y="92"/>
                    </a:cubicBezTo>
                    <a:cubicBezTo>
                      <a:pt x="15" y="84"/>
                      <a:pt x="16" y="75"/>
                      <a:pt x="16" y="66"/>
                    </a:cubicBezTo>
                    <a:cubicBezTo>
                      <a:pt x="16" y="62"/>
                      <a:pt x="15" y="58"/>
                      <a:pt x="15" y="54"/>
                    </a:cubicBezTo>
                    <a:cubicBezTo>
                      <a:pt x="15" y="50"/>
                      <a:pt x="15" y="46"/>
                      <a:pt x="14" y="42"/>
                    </a:cubicBezTo>
                    <a:cubicBezTo>
                      <a:pt x="14" y="38"/>
                      <a:pt x="14" y="35"/>
                      <a:pt x="14" y="32"/>
                    </a:cubicBezTo>
                    <a:cubicBezTo>
                      <a:pt x="14" y="28"/>
                      <a:pt x="14" y="25"/>
                      <a:pt x="15" y="21"/>
                    </a:cubicBezTo>
                    <a:cubicBezTo>
                      <a:pt x="15" y="17"/>
                      <a:pt x="15" y="14"/>
                      <a:pt x="15" y="10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6"/>
                      <a:pt x="17" y="5"/>
                      <a:pt x="17" y="6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12"/>
                      <a:pt x="17" y="17"/>
                      <a:pt x="17" y="22"/>
                    </a:cubicBezTo>
                    <a:cubicBezTo>
                      <a:pt x="17" y="24"/>
                      <a:pt x="16" y="27"/>
                      <a:pt x="16" y="30"/>
                    </a:cubicBezTo>
                    <a:cubicBezTo>
                      <a:pt x="16" y="35"/>
                      <a:pt x="17" y="40"/>
                      <a:pt x="17" y="45"/>
                    </a:cubicBezTo>
                    <a:cubicBezTo>
                      <a:pt x="17" y="52"/>
                      <a:pt x="18" y="59"/>
                      <a:pt x="18" y="67"/>
                    </a:cubicBezTo>
                    <a:cubicBezTo>
                      <a:pt x="18" y="73"/>
                      <a:pt x="18" y="79"/>
                      <a:pt x="17" y="86"/>
                    </a:cubicBezTo>
                    <a:cubicBezTo>
                      <a:pt x="17" y="93"/>
                      <a:pt x="16" y="101"/>
                      <a:pt x="17" y="108"/>
                    </a:cubicBezTo>
                    <a:cubicBezTo>
                      <a:pt x="17" y="113"/>
                      <a:pt x="17" y="118"/>
                      <a:pt x="18" y="123"/>
                    </a:cubicBezTo>
                    <a:cubicBezTo>
                      <a:pt x="18" y="124"/>
                      <a:pt x="19" y="124"/>
                      <a:pt x="18" y="124"/>
                    </a:cubicBezTo>
                    <a:cubicBezTo>
                      <a:pt x="17" y="124"/>
                      <a:pt x="17" y="124"/>
                      <a:pt x="17" y="123"/>
                    </a:cubicBezTo>
                    <a:cubicBezTo>
                      <a:pt x="17" y="120"/>
                      <a:pt x="16" y="118"/>
                      <a:pt x="15" y="115"/>
                    </a:cubicBezTo>
                    <a:cubicBezTo>
                      <a:pt x="15" y="112"/>
                      <a:pt x="15" y="108"/>
                      <a:pt x="15" y="104"/>
                    </a:cubicBezTo>
                    <a:moveTo>
                      <a:pt x="20" y="207"/>
                    </a:moveTo>
                    <a:cubicBezTo>
                      <a:pt x="19" y="209"/>
                      <a:pt x="17" y="211"/>
                      <a:pt x="15" y="212"/>
                    </a:cubicBezTo>
                    <a:cubicBezTo>
                      <a:pt x="11" y="212"/>
                      <a:pt x="9" y="210"/>
                      <a:pt x="7" y="208"/>
                    </a:cubicBezTo>
                    <a:cubicBezTo>
                      <a:pt x="4" y="206"/>
                      <a:pt x="3" y="202"/>
                      <a:pt x="3" y="199"/>
                    </a:cubicBezTo>
                    <a:cubicBezTo>
                      <a:pt x="3" y="197"/>
                      <a:pt x="3" y="196"/>
                      <a:pt x="3" y="194"/>
                    </a:cubicBezTo>
                    <a:cubicBezTo>
                      <a:pt x="2" y="193"/>
                      <a:pt x="3" y="192"/>
                      <a:pt x="3" y="190"/>
                    </a:cubicBezTo>
                    <a:cubicBezTo>
                      <a:pt x="4" y="188"/>
                      <a:pt x="4" y="185"/>
                      <a:pt x="4" y="182"/>
                    </a:cubicBezTo>
                    <a:cubicBezTo>
                      <a:pt x="3" y="176"/>
                      <a:pt x="4" y="170"/>
                      <a:pt x="6" y="165"/>
                    </a:cubicBezTo>
                    <a:cubicBezTo>
                      <a:pt x="7" y="162"/>
                      <a:pt x="9" y="161"/>
                      <a:pt x="11" y="162"/>
                    </a:cubicBezTo>
                    <a:cubicBezTo>
                      <a:pt x="12" y="162"/>
                      <a:pt x="13" y="162"/>
                      <a:pt x="13" y="163"/>
                    </a:cubicBezTo>
                    <a:cubicBezTo>
                      <a:pt x="16" y="165"/>
                      <a:pt x="18" y="168"/>
                      <a:pt x="18" y="172"/>
                    </a:cubicBezTo>
                    <a:cubicBezTo>
                      <a:pt x="18" y="172"/>
                      <a:pt x="18" y="173"/>
                      <a:pt x="17" y="173"/>
                    </a:cubicBezTo>
                    <a:cubicBezTo>
                      <a:pt x="17" y="173"/>
                      <a:pt x="17" y="173"/>
                      <a:pt x="16" y="172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4" y="166"/>
                      <a:pt x="13" y="165"/>
                      <a:pt x="11" y="164"/>
                    </a:cubicBezTo>
                    <a:cubicBezTo>
                      <a:pt x="11" y="163"/>
                      <a:pt x="9" y="164"/>
                      <a:pt x="9" y="164"/>
                    </a:cubicBezTo>
                    <a:cubicBezTo>
                      <a:pt x="9" y="164"/>
                      <a:pt x="8" y="165"/>
                      <a:pt x="8" y="165"/>
                    </a:cubicBezTo>
                    <a:cubicBezTo>
                      <a:pt x="7" y="168"/>
                      <a:pt x="7" y="170"/>
                      <a:pt x="6" y="173"/>
                    </a:cubicBezTo>
                    <a:cubicBezTo>
                      <a:pt x="6" y="177"/>
                      <a:pt x="5" y="181"/>
                      <a:pt x="6" y="185"/>
                    </a:cubicBezTo>
                    <a:cubicBezTo>
                      <a:pt x="6" y="187"/>
                      <a:pt x="5" y="189"/>
                      <a:pt x="5" y="191"/>
                    </a:cubicBezTo>
                    <a:cubicBezTo>
                      <a:pt x="4" y="194"/>
                      <a:pt x="5" y="196"/>
                      <a:pt x="5" y="199"/>
                    </a:cubicBezTo>
                    <a:cubicBezTo>
                      <a:pt x="5" y="200"/>
                      <a:pt x="5" y="200"/>
                      <a:pt x="6" y="201"/>
                    </a:cubicBezTo>
                    <a:cubicBezTo>
                      <a:pt x="6" y="205"/>
                      <a:pt x="9" y="208"/>
                      <a:pt x="12" y="210"/>
                    </a:cubicBezTo>
                    <a:cubicBezTo>
                      <a:pt x="13" y="211"/>
                      <a:pt x="17" y="210"/>
                      <a:pt x="19" y="208"/>
                    </a:cubicBezTo>
                    <a:cubicBezTo>
                      <a:pt x="19" y="207"/>
                      <a:pt x="19" y="207"/>
                      <a:pt x="20" y="207"/>
                    </a:cubicBezTo>
                    <a:moveTo>
                      <a:pt x="1" y="22"/>
                    </a:moveTo>
                    <a:cubicBezTo>
                      <a:pt x="1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5"/>
                      <a:pt x="3" y="8"/>
                      <a:pt x="2" y="12"/>
                    </a:cubicBezTo>
                    <a:cubicBezTo>
                      <a:pt x="2" y="16"/>
                      <a:pt x="1" y="20"/>
                      <a:pt x="2" y="24"/>
                    </a:cubicBezTo>
                    <a:cubicBezTo>
                      <a:pt x="2" y="26"/>
                      <a:pt x="1" y="28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1" y="27"/>
                      <a:pt x="1" y="24"/>
                      <a:pt x="1" y="22"/>
                    </a:cubicBezTo>
                    <a:moveTo>
                      <a:pt x="20" y="160"/>
                    </a:moveTo>
                    <a:cubicBezTo>
                      <a:pt x="19" y="159"/>
                      <a:pt x="18" y="158"/>
                      <a:pt x="17" y="157"/>
                    </a:cubicBezTo>
                    <a:cubicBezTo>
                      <a:pt x="16" y="154"/>
                      <a:pt x="12" y="152"/>
                      <a:pt x="9" y="153"/>
                    </a:cubicBezTo>
                    <a:cubicBezTo>
                      <a:pt x="8" y="153"/>
                      <a:pt x="7" y="154"/>
                      <a:pt x="7" y="154"/>
                    </a:cubicBezTo>
                    <a:cubicBezTo>
                      <a:pt x="6" y="156"/>
                      <a:pt x="5" y="158"/>
                      <a:pt x="5" y="159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4" y="160"/>
                      <a:pt x="4" y="160"/>
                      <a:pt x="4" y="159"/>
                    </a:cubicBezTo>
                    <a:cubicBezTo>
                      <a:pt x="3" y="158"/>
                      <a:pt x="4" y="156"/>
                      <a:pt x="4" y="155"/>
                    </a:cubicBezTo>
                    <a:cubicBezTo>
                      <a:pt x="5" y="152"/>
                      <a:pt x="9" y="150"/>
                      <a:pt x="12" y="151"/>
                    </a:cubicBezTo>
                    <a:cubicBezTo>
                      <a:pt x="16" y="152"/>
                      <a:pt x="19" y="155"/>
                      <a:pt x="20" y="159"/>
                    </a:cubicBezTo>
                    <a:cubicBezTo>
                      <a:pt x="20" y="160"/>
                      <a:pt x="20" y="160"/>
                      <a:pt x="2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="" xmlns:a16="http://schemas.microsoft.com/office/drawing/2014/main" id="{4602CF42-DC48-42AB-8C15-D56631AEB1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80"/>
                <a:ext cx="562" cy="491"/>
              </a:xfrm>
              <a:custGeom>
                <a:avLst/>
                <a:gdLst>
                  <a:gd name="T0" fmla="*/ 269 w 278"/>
                  <a:gd name="T1" fmla="*/ 214 h 243"/>
                  <a:gd name="T2" fmla="*/ 274 w 278"/>
                  <a:gd name="T3" fmla="*/ 215 h 243"/>
                  <a:gd name="T4" fmla="*/ 268 w 278"/>
                  <a:gd name="T5" fmla="*/ 215 h 243"/>
                  <a:gd name="T6" fmla="*/ 267 w 278"/>
                  <a:gd name="T7" fmla="*/ 202 h 243"/>
                  <a:gd name="T8" fmla="*/ 274 w 278"/>
                  <a:gd name="T9" fmla="*/ 205 h 243"/>
                  <a:gd name="T10" fmla="*/ 273 w 278"/>
                  <a:gd name="T11" fmla="*/ 205 h 243"/>
                  <a:gd name="T12" fmla="*/ 269 w 278"/>
                  <a:gd name="T13" fmla="*/ 202 h 243"/>
                  <a:gd name="T14" fmla="*/ 268 w 278"/>
                  <a:gd name="T15" fmla="*/ 206 h 243"/>
                  <a:gd name="T16" fmla="*/ 263 w 278"/>
                  <a:gd name="T17" fmla="*/ 166 h 243"/>
                  <a:gd name="T18" fmla="*/ 262 w 278"/>
                  <a:gd name="T19" fmla="*/ 166 h 243"/>
                  <a:gd name="T20" fmla="*/ 262 w 278"/>
                  <a:gd name="T21" fmla="*/ 160 h 243"/>
                  <a:gd name="T22" fmla="*/ 262 w 278"/>
                  <a:gd name="T23" fmla="*/ 159 h 243"/>
                  <a:gd name="T24" fmla="*/ 275 w 278"/>
                  <a:gd name="T25" fmla="*/ 236 h 243"/>
                  <a:gd name="T26" fmla="*/ 278 w 278"/>
                  <a:gd name="T27" fmla="*/ 242 h 243"/>
                  <a:gd name="T28" fmla="*/ 277 w 278"/>
                  <a:gd name="T29" fmla="*/ 242 h 243"/>
                  <a:gd name="T30" fmla="*/ 250 w 278"/>
                  <a:gd name="T31" fmla="*/ 13 h 243"/>
                  <a:gd name="T32" fmla="*/ 214 w 278"/>
                  <a:gd name="T33" fmla="*/ 11 h 243"/>
                  <a:gd name="T34" fmla="*/ 188 w 278"/>
                  <a:gd name="T35" fmla="*/ 12 h 243"/>
                  <a:gd name="T36" fmla="*/ 169 w 278"/>
                  <a:gd name="T37" fmla="*/ 8 h 243"/>
                  <a:gd name="T38" fmla="*/ 130 w 278"/>
                  <a:gd name="T39" fmla="*/ 7 h 243"/>
                  <a:gd name="T40" fmla="*/ 99 w 278"/>
                  <a:gd name="T41" fmla="*/ 9 h 243"/>
                  <a:gd name="T42" fmla="*/ 80 w 278"/>
                  <a:gd name="T43" fmla="*/ 10 h 243"/>
                  <a:gd name="T44" fmla="*/ 57 w 278"/>
                  <a:gd name="T45" fmla="*/ 13 h 243"/>
                  <a:gd name="T46" fmla="*/ 32 w 278"/>
                  <a:gd name="T47" fmla="*/ 15 h 243"/>
                  <a:gd name="T48" fmla="*/ 19 w 278"/>
                  <a:gd name="T49" fmla="*/ 13 h 243"/>
                  <a:gd name="T50" fmla="*/ 20 w 278"/>
                  <a:gd name="T51" fmla="*/ 11 h 243"/>
                  <a:gd name="T52" fmla="*/ 46 w 278"/>
                  <a:gd name="T53" fmla="*/ 12 h 243"/>
                  <a:gd name="T54" fmla="*/ 64 w 278"/>
                  <a:gd name="T55" fmla="*/ 9 h 243"/>
                  <a:gd name="T56" fmla="*/ 89 w 278"/>
                  <a:gd name="T57" fmla="*/ 6 h 243"/>
                  <a:gd name="T58" fmla="*/ 117 w 278"/>
                  <a:gd name="T59" fmla="*/ 5 h 243"/>
                  <a:gd name="T60" fmla="*/ 158 w 278"/>
                  <a:gd name="T61" fmla="*/ 3 h 243"/>
                  <a:gd name="T62" fmla="*/ 178 w 278"/>
                  <a:gd name="T63" fmla="*/ 9 h 243"/>
                  <a:gd name="T64" fmla="*/ 216 w 278"/>
                  <a:gd name="T65" fmla="*/ 10 h 243"/>
                  <a:gd name="T66" fmla="*/ 251 w 278"/>
                  <a:gd name="T67" fmla="*/ 12 h 243"/>
                  <a:gd name="T68" fmla="*/ 251 w 278"/>
                  <a:gd name="T69" fmla="*/ 13 h 243"/>
                  <a:gd name="T70" fmla="*/ 42 w 278"/>
                  <a:gd name="T71" fmla="*/ 4 h 243"/>
                  <a:gd name="T72" fmla="*/ 14 w 278"/>
                  <a:gd name="T73" fmla="*/ 2 h 243"/>
                  <a:gd name="T74" fmla="*/ 3 w 278"/>
                  <a:gd name="T75" fmla="*/ 5 h 243"/>
                  <a:gd name="T76" fmla="*/ 6 w 278"/>
                  <a:gd name="T77" fmla="*/ 8 h 243"/>
                  <a:gd name="T78" fmla="*/ 8 w 278"/>
                  <a:gd name="T79" fmla="*/ 9 h 243"/>
                  <a:gd name="T80" fmla="*/ 0 w 278"/>
                  <a:gd name="T81" fmla="*/ 5 h 243"/>
                  <a:gd name="T82" fmla="*/ 18 w 278"/>
                  <a:gd name="T83" fmla="*/ 1 h 243"/>
                  <a:gd name="T84" fmla="*/ 43 w 278"/>
                  <a:gd name="T85" fmla="*/ 3 h 243"/>
                  <a:gd name="T86" fmla="*/ 61 w 278"/>
                  <a:gd name="T87" fmla="*/ 1 h 243"/>
                  <a:gd name="T88" fmla="*/ 64 w 278"/>
                  <a:gd name="T89" fmla="*/ 1 h 243"/>
                  <a:gd name="T90" fmla="*/ 62 w 278"/>
                  <a:gd name="T91" fmla="*/ 3 h 243"/>
                  <a:gd name="T92" fmla="*/ 42 w 278"/>
                  <a:gd name="T93" fmla="*/ 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43">
                    <a:moveTo>
                      <a:pt x="268" y="206"/>
                    </a:moveTo>
                    <a:cubicBezTo>
                      <a:pt x="268" y="209"/>
                      <a:pt x="268" y="211"/>
                      <a:pt x="269" y="214"/>
                    </a:cubicBezTo>
                    <a:cubicBezTo>
                      <a:pt x="270" y="216"/>
                      <a:pt x="270" y="216"/>
                      <a:pt x="272" y="215"/>
                    </a:cubicBezTo>
                    <a:cubicBezTo>
                      <a:pt x="273" y="215"/>
                      <a:pt x="273" y="215"/>
                      <a:pt x="274" y="215"/>
                    </a:cubicBezTo>
                    <a:cubicBezTo>
                      <a:pt x="274" y="216"/>
                      <a:pt x="273" y="216"/>
                      <a:pt x="273" y="216"/>
                    </a:cubicBezTo>
                    <a:cubicBezTo>
                      <a:pt x="270" y="217"/>
                      <a:pt x="270" y="217"/>
                      <a:pt x="268" y="215"/>
                    </a:cubicBezTo>
                    <a:cubicBezTo>
                      <a:pt x="267" y="213"/>
                      <a:pt x="267" y="211"/>
                      <a:pt x="267" y="208"/>
                    </a:cubicBezTo>
                    <a:cubicBezTo>
                      <a:pt x="266" y="206"/>
                      <a:pt x="266" y="204"/>
                      <a:pt x="267" y="202"/>
                    </a:cubicBezTo>
                    <a:cubicBezTo>
                      <a:pt x="268" y="199"/>
                      <a:pt x="270" y="199"/>
                      <a:pt x="272" y="201"/>
                    </a:cubicBezTo>
                    <a:cubicBezTo>
                      <a:pt x="273" y="202"/>
                      <a:pt x="274" y="203"/>
                      <a:pt x="274" y="205"/>
                    </a:cubicBezTo>
                    <a:cubicBezTo>
                      <a:pt x="274" y="206"/>
                      <a:pt x="274" y="206"/>
                      <a:pt x="274" y="206"/>
                    </a:cubicBezTo>
                    <a:cubicBezTo>
                      <a:pt x="274" y="207"/>
                      <a:pt x="273" y="206"/>
                      <a:pt x="273" y="205"/>
                    </a:cubicBezTo>
                    <a:cubicBezTo>
                      <a:pt x="272" y="204"/>
                      <a:pt x="272" y="203"/>
                      <a:pt x="271" y="203"/>
                    </a:cubicBezTo>
                    <a:cubicBezTo>
                      <a:pt x="270" y="202"/>
                      <a:pt x="270" y="201"/>
                      <a:pt x="269" y="202"/>
                    </a:cubicBezTo>
                    <a:cubicBezTo>
                      <a:pt x="268" y="202"/>
                      <a:pt x="268" y="203"/>
                      <a:pt x="268" y="204"/>
                    </a:cubicBezTo>
                    <a:cubicBezTo>
                      <a:pt x="268" y="206"/>
                      <a:pt x="268" y="206"/>
                      <a:pt x="268" y="206"/>
                    </a:cubicBezTo>
                    <a:moveTo>
                      <a:pt x="263" y="164"/>
                    </a:move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3" y="167"/>
                      <a:pt x="264" y="167"/>
                      <a:pt x="263" y="167"/>
                    </a:cubicBezTo>
                    <a:cubicBezTo>
                      <a:pt x="262" y="167"/>
                      <a:pt x="262" y="167"/>
                      <a:pt x="262" y="166"/>
                    </a:cubicBezTo>
                    <a:cubicBezTo>
                      <a:pt x="262" y="162"/>
                      <a:pt x="262" y="162"/>
                      <a:pt x="262" y="162"/>
                    </a:cubicBezTo>
                    <a:cubicBezTo>
                      <a:pt x="262" y="161"/>
                      <a:pt x="262" y="161"/>
                      <a:pt x="262" y="160"/>
                    </a:cubicBezTo>
                    <a:cubicBezTo>
                      <a:pt x="262" y="160"/>
                      <a:pt x="261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3" y="161"/>
                      <a:pt x="264" y="163"/>
                      <a:pt x="263" y="164"/>
                    </a:cubicBezTo>
                    <a:moveTo>
                      <a:pt x="275" y="236"/>
                    </a:moveTo>
                    <a:cubicBezTo>
                      <a:pt x="276" y="236"/>
                      <a:pt x="277" y="237"/>
                      <a:pt x="277" y="238"/>
                    </a:cubicBezTo>
                    <a:cubicBezTo>
                      <a:pt x="278" y="239"/>
                      <a:pt x="278" y="241"/>
                      <a:pt x="278" y="242"/>
                    </a:cubicBezTo>
                    <a:cubicBezTo>
                      <a:pt x="278" y="243"/>
                      <a:pt x="278" y="243"/>
                      <a:pt x="277" y="243"/>
                    </a:cubicBezTo>
                    <a:cubicBezTo>
                      <a:pt x="276" y="243"/>
                      <a:pt x="277" y="243"/>
                      <a:pt x="277" y="242"/>
                    </a:cubicBezTo>
                    <a:cubicBezTo>
                      <a:pt x="277" y="240"/>
                      <a:pt x="276" y="238"/>
                      <a:pt x="275" y="236"/>
                    </a:cubicBezTo>
                    <a:moveTo>
                      <a:pt x="250" y="13"/>
                    </a:moveTo>
                    <a:cubicBezTo>
                      <a:pt x="244" y="12"/>
                      <a:pt x="238" y="12"/>
                      <a:pt x="233" y="12"/>
                    </a:cubicBezTo>
                    <a:cubicBezTo>
                      <a:pt x="227" y="12"/>
                      <a:pt x="221" y="11"/>
                      <a:pt x="214" y="11"/>
                    </a:cubicBezTo>
                    <a:cubicBezTo>
                      <a:pt x="210" y="11"/>
                      <a:pt x="206" y="12"/>
                      <a:pt x="201" y="12"/>
                    </a:cubicBezTo>
                    <a:cubicBezTo>
                      <a:pt x="197" y="12"/>
                      <a:pt x="193" y="12"/>
                      <a:pt x="188" y="12"/>
                    </a:cubicBezTo>
                    <a:cubicBezTo>
                      <a:pt x="185" y="11"/>
                      <a:pt x="182" y="11"/>
                      <a:pt x="179" y="11"/>
                    </a:cubicBezTo>
                    <a:cubicBezTo>
                      <a:pt x="175" y="11"/>
                      <a:pt x="172" y="9"/>
                      <a:pt x="169" y="8"/>
                    </a:cubicBezTo>
                    <a:cubicBezTo>
                      <a:pt x="163" y="5"/>
                      <a:pt x="156" y="5"/>
                      <a:pt x="150" y="5"/>
                    </a:cubicBezTo>
                    <a:cubicBezTo>
                      <a:pt x="144" y="6"/>
                      <a:pt x="137" y="6"/>
                      <a:pt x="130" y="7"/>
                    </a:cubicBezTo>
                    <a:cubicBezTo>
                      <a:pt x="124" y="8"/>
                      <a:pt x="118" y="8"/>
                      <a:pt x="111" y="9"/>
                    </a:cubicBezTo>
                    <a:cubicBezTo>
                      <a:pt x="107" y="9"/>
                      <a:pt x="103" y="9"/>
                      <a:pt x="9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9" y="8"/>
                      <a:pt x="84" y="9"/>
                      <a:pt x="80" y="10"/>
                    </a:cubicBezTo>
                    <a:cubicBezTo>
                      <a:pt x="75" y="11"/>
                      <a:pt x="71" y="11"/>
                      <a:pt x="67" y="11"/>
                    </a:cubicBezTo>
                    <a:cubicBezTo>
                      <a:pt x="64" y="11"/>
                      <a:pt x="60" y="12"/>
                      <a:pt x="57" y="13"/>
                    </a:cubicBezTo>
                    <a:cubicBezTo>
                      <a:pt x="53" y="14"/>
                      <a:pt x="49" y="14"/>
                      <a:pt x="45" y="15"/>
                    </a:cubicBezTo>
                    <a:cubicBezTo>
                      <a:pt x="41" y="15"/>
                      <a:pt x="36" y="16"/>
                      <a:pt x="32" y="15"/>
                    </a:cubicBezTo>
                    <a:cubicBezTo>
                      <a:pt x="28" y="15"/>
                      <a:pt x="25" y="15"/>
                      <a:pt x="22" y="14"/>
                    </a:cubicBezTo>
                    <a:cubicBezTo>
                      <a:pt x="21" y="14"/>
                      <a:pt x="20" y="13"/>
                      <a:pt x="19" y="13"/>
                    </a:cubicBezTo>
                    <a:cubicBezTo>
                      <a:pt x="18" y="13"/>
                      <a:pt x="17" y="13"/>
                      <a:pt x="18" y="12"/>
                    </a:cubicBezTo>
                    <a:cubicBezTo>
                      <a:pt x="18" y="11"/>
                      <a:pt x="19" y="10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31" y="13"/>
                      <a:pt x="39" y="13"/>
                      <a:pt x="46" y="12"/>
                    </a:cubicBezTo>
                    <a:cubicBezTo>
                      <a:pt x="49" y="11"/>
                      <a:pt x="52" y="11"/>
                      <a:pt x="54" y="11"/>
                    </a:cubicBezTo>
                    <a:cubicBezTo>
                      <a:pt x="58" y="10"/>
                      <a:pt x="61" y="9"/>
                      <a:pt x="64" y="9"/>
                    </a:cubicBezTo>
                    <a:cubicBezTo>
                      <a:pt x="69" y="8"/>
                      <a:pt x="73" y="7"/>
                      <a:pt x="77" y="7"/>
                    </a:cubicBezTo>
                    <a:cubicBezTo>
                      <a:pt x="81" y="6"/>
                      <a:pt x="85" y="6"/>
                      <a:pt x="8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6"/>
                      <a:pt x="114" y="5"/>
                      <a:pt x="117" y="5"/>
                    </a:cubicBezTo>
                    <a:cubicBezTo>
                      <a:pt x="125" y="5"/>
                      <a:pt x="134" y="4"/>
                      <a:pt x="142" y="4"/>
                    </a:cubicBezTo>
                    <a:cubicBezTo>
                      <a:pt x="147" y="3"/>
                      <a:pt x="152" y="3"/>
                      <a:pt x="158" y="3"/>
                    </a:cubicBezTo>
                    <a:cubicBezTo>
                      <a:pt x="162" y="3"/>
                      <a:pt x="166" y="5"/>
                      <a:pt x="170" y="6"/>
                    </a:cubicBezTo>
                    <a:cubicBezTo>
                      <a:pt x="172" y="7"/>
                      <a:pt x="175" y="8"/>
                      <a:pt x="178" y="9"/>
                    </a:cubicBezTo>
                    <a:cubicBezTo>
                      <a:pt x="186" y="10"/>
                      <a:pt x="195" y="11"/>
                      <a:pt x="203" y="10"/>
                    </a:cubicBezTo>
                    <a:cubicBezTo>
                      <a:pt x="207" y="10"/>
                      <a:pt x="212" y="10"/>
                      <a:pt x="216" y="10"/>
                    </a:cubicBezTo>
                    <a:cubicBezTo>
                      <a:pt x="224" y="11"/>
                      <a:pt x="233" y="10"/>
                      <a:pt x="242" y="11"/>
                    </a:cubicBezTo>
                    <a:cubicBezTo>
                      <a:pt x="245" y="11"/>
                      <a:pt x="248" y="11"/>
                      <a:pt x="251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3"/>
                      <a:pt x="252" y="13"/>
                      <a:pt x="251" y="13"/>
                    </a:cubicBezTo>
                    <a:cubicBezTo>
                      <a:pt x="250" y="13"/>
                      <a:pt x="250" y="13"/>
                      <a:pt x="250" y="13"/>
                    </a:cubicBezTo>
                    <a:moveTo>
                      <a:pt x="42" y="4"/>
                    </a:moveTo>
                    <a:cubicBezTo>
                      <a:pt x="38" y="5"/>
                      <a:pt x="35" y="3"/>
                      <a:pt x="31" y="3"/>
                    </a:cubicBezTo>
                    <a:cubicBezTo>
                      <a:pt x="25" y="3"/>
                      <a:pt x="20" y="3"/>
                      <a:pt x="14" y="2"/>
                    </a:cubicBezTo>
                    <a:cubicBezTo>
                      <a:pt x="11" y="2"/>
                      <a:pt x="7" y="2"/>
                      <a:pt x="4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7"/>
                      <a:pt x="4" y="7"/>
                      <a:pt x="6" y="8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4" y="10"/>
                      <a:pt x="1" y="8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9" y="0"/>
                      <a:pt x="14" y="0"/>
                      <a:pt x="18" y="1"/>
                    </a:cubicBezTo>
                    <a:cubicBezTo>
                      <a:pt x="24" y="2"/>
                      <a:pt x="28" y="2"/>
                      <a:pt x="34" y="2"/>
                    </a:cubicBezTo>
                    <a:cubicBezTo>
                      <a:pt x="37" y="3"/>
                      <a:pt x="40" y="3"/>
                      <a:pt x="43" y="3"/>
                    </a:cubicBezTo>
                    <a:cubicBezTo>
                      <a:pt x="46" y="3"/>
                      <a:pt x="49" y="3"/>
                      <a:pt x="52" y="2"/>
                    </a:cubicBezTo>
                    <a:cubicBezTo>
                      <a:pt x="55" y="1"/>
                      <a:pt x="58" y="1"/>
                      <a:pt x="61" y="1"/>
                    </a:cubicBezTo>
                    <a:cubicBezTo>
                      <a:pt x="62" y="1"/>
                      <a:pt x="63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64" y="3"/>
                      <a:pt x="63" y="3"/>
                      <a:pt x="62" y="3"/>
                    </a:cubicBezTo>
                    <a:cubicBezTo>
                      <a:pt x="57" y="2"/>
                      <a:pt x="52" y="3"/>
                      <a:pt x="47" y="5"/>
                    </a:cubicBezTo>
                    <a:cubicBezTo>
                      <a:pt x="45" y="5"/>
                      <a:pt x="44" y="5"/>
                      <a:pt x="4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="" xmlns:a16="http://schemas.microsoft.com/office/drawing/2014/main" id="{4FF3E1EB-6545-4014-94D7-010AC8143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8"/>
                <a:ext cx="496" cy="513"/>
              </a:xfrm>
              <a:custGeom>
                <a:avLst/>
                <a:gdLst>
                  <a:gd name="T0" fmla="*/ 104 w 246"/>
                  <a:gd name="T1" fmla="*/ 13 h 254"/>
                  <a:gd name="T2" fmla="*/ 128 w 246"/>
                  <a:gd name="T3" fmla="*/ 12 h 254"/>
                  <a:gd name="T4" fmla="*/ 144 w 246"/>
                  <a:gd name="T5" fmla="*/ 12 h 254"/>
                  <a:gd name="T6" fmla="*/ 145 w 246"/>
                  <a:gd name="T7" fmla="*/ 14 h 254"/>
                  <a:gd name="T8" fmla="*/ 135 w 246"/>
                  <a:gd name="T9" fmla="*/ 13 h 254"/>
                  <a:gd name="T10" fmla="*/ 112 w 246"/>
                  <a:gd name="T11" fmla="*/ 15 h 254"/>
                  <a:gd name="T12" fmla="*/ 83 w 246"/>
                  <a:gd name="T13" fmla="*/ 15 h 254"/>
                  <a:gd name="T14" fmla="*/ 83 w 246"/>
                  <a:gd name="T15" fmla="*/ 13 h 254"/>
                  <a:gd name="T16" fmla="*/ 188 w 246"/>
                  <a:gd name="T17" fmla="*/ 6 h 254"/>
                  <a:gd name="T18" fmla="*/ 204 w 246"/>
                  <a:gd name="T19" fmla="*/ 3 h 254"/>
                  <a:gd name="T20" fmla="*/ 225 w 246"/>
                  <a:gd name="T21" fmla="*/ 1 h 254"/>
                  <a:gd name="T22" fmla="*/ 236 w 246"/>
                  <a:gd name="T23" fmla="*/ 1 h 254"/>
                  <a:gd name="T24" fmla="*/ 241 w 246"/>
                  <a:gd name="T25" fmla="*/ 2 h 254"/>
                  <a:gd name="T26" fmla="*/ 240 w 246"/>
                  <a:gd name="T27" fmla="*/ 3 h 254"/>
                  <a:gd name="T28" fmla="*/ 226 w 246"/>
                  <a:gd name="T29" fmla="*/ 3 h 254"/>
                  <a:gd name="T30" fmla="*/ 206 w 246"/>
                  <a:gd name="T31" fmla="*/ 4 h 254"/>
                  <a:gd name="T32" fmla="*/ 180 w 246"/>
                  <a:gd name="T33" fmla="*/ 7 h 254"/>
                  <a:gd name="T34" fmla="*/ 178 w 246"/>
                  <a:gd name="T35" fmla="*/ 7 h 254"/>
                  <a:gd name="T36" fmla="*/ 184 w 246"/>
                  <a:gd name="T37" fmla="*/ 6 h 254"/>
                  <a:gd name="T38" fmla="*/ 10 w 246"/>
                  <a:gd name="T39" fmla="*/ 242 h 254"/>
                  <a:gd name="T40" fmla="*/ 37 w 246"/>
                  <a:gd name="T41" fmla="*/ 243 h 254"/>
                  <a:gd name="T42" fmla="*/ 58 w 246"/>
                  <a:gd name="T43" fmla="*/ 245 h 254"/>
                  <a:gd name="T44" fmla="*/ 73 w 246"/>
                  <a:gd name="T45" fmla="*/ 247 h 254"/>
                  <a:gd name="T46" fmla="*/ 101 w 246"/>
                  <a:gd name="T47" fmla="*/ 241 h 254"/>
                  <a:gd name="T48" fmla="*/ 121 w 246"/>
                  <a:gd name="T49" fmla="*/ 243 h 254"/>
                  <a:gd name="T50" fmla="*/ 143 w 246"/>
                  <a:gd name="T51" fmla="*/ 245 h 254"/>
                  <a:gd name="T52" fmla="*/ 167 w 246"/>
                  <a:gd name="T53" fmla="*/ 243 h 254"/>
                  <a:gd name="T54" fmla="*/ 215 w 246"/>
                  <a:gd name="T55" fmla="*/ 241 h 254"/>
                  <a:gd name="T56" fmla="*/ 235 w 246"/>
                  <a:gd name="T57" fmla="*/ 242 h 254"/>
                  <a:gd name="T58" fmla="*/ 237 w 246"/>
                  <a:gd name="T59" fmla="*/ 242 h 254"/>
                  <a:gd name="T60" fmla="*/ 227 w 246"/>
                  <a:gd name="T61" fmla="*/ 243 h 254"/>
                  <a:gd name="T62" fmla="*/ 207 w 246"/>
                  <a:gd name="T63" fmla="*/ 242 h 254"/>
                  <a:gd name="T64" fmla="*/ 170 w 246"/>
                  <a:gd name="T65" fmla="*/ 245 h 254"/>
                  <a:gd name="T66" fmla="*/ 142 w 246"/>
                  <a:gd name="T67" fmla="*/ 247 h 254"/>
                  <a:gd name="T68" fmla="*/ 102 w 246"/>
                  <a:gd name="T69" fmla="*/ 243 h 254"/>
                  <a:gd name="T70" fmla="*/ 75 w 246"/>
                  <a:gd name="T71" fmla="*/ 248 h 254"/>
                  <a:gd name="T72" fmla="*/ 57 w 246"/>
                  <a:gd name="T73" fmla="*/ 246 h 254"/>
                  <a:gd name="T74" fmla="*/ 33 w 246"/>
                  <a:gd name="T75" fmla="*/ 244 h 254"/>
                  <a:gd name="T76" fmla="*/ 16 w 246"/>
                  <a:gd name="T77" fmla="*/ 243 h 254"/>
                  <a:gd name="T78" fmla="*/ 2 w 246"/>
                  <a:gd name="T79" fmla="*/ 243 h 254"/>
                  <a:gd name="T80" fmla="*/ 1 w 246"/>
                  <a:gd name="T81" fmla="*/ 243 h 254"/>
                  <a:gd name="T82" fmla="*/ 4 w 246"/>
                  <a:gd name="T83" fmla="*/ 240 h 254"/>
                  <a:gd name="T84" fmla="*/ 156 w 246"/>
                  <a:gd name="T85" fmla="*/ 253 h 254"/>
                  <a:gd name="T86" fmla="*/ 174 w 246"/>
                  <a:gd name="T87" fmla="*/ 250 h 254"/>
                  <a:gd name="T88" fmla="*/ 205 w 246"/>
                  <a:gd name="T89" fmla="*/ 250 h 254"/>
                  <a:gd name="T90" fmla="*/ 224 w 246"/>
                  <a:gd name="T91" fmla="*/ 250 h 254"/>
                  <a:gd name="T92" fmla="*/ 244 w 246"/>
                  <a:gd name="T93" fmla="*/ 250 h 254"/>
                  <a:gd name="T94" fmla="*/ 246 w 246"/>
                  <a:gd name="T95" fmla="*/ 250 h 254"/>
                  <a:gd name="T96" fmla="*/ 237 w 246"/>
                  <a:gd name="T97" fmla="*/ 252 h 254"/>
                  <a:gd name="T98" fmla="*/ 209 w 246"/>
                  <a:gd name="T99" fmla="*/ 252 h 254"/>
                  <a:gd name="T100" fmla="*/ 191 w 246"/>
                  <a:gd name="T101" fmla="*/ 251 h 254"/>
                  <a:gd name="T102" fmla="*/ 173 w 246"/>
                  <a:gd name="T103" fmla="*/ 251 h 254"/>
                  <a:gd name="T104" fmla="*/ 158 w 246"/>
                  <a:gd name="T105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254">
                    <a:moveTo>
                      <a:pt x="88" y="12"/>
                    </a:moveTo>
                    <a:cubicBezTo>
                      <a:pt x="93" y="12"/>
                      <a:pt x="99" y="13"/>
                      <a:pt x="104" y="13"/>
                    </a:cubicBezTo>
                    <a:cubicBezTo>
                      <a:pt x="108" y="13"/>
                      <a:pt x="111" y="12"/>
                      <a:pt x="115" y="12"/>
                    </a:cubicBezTo>
                    <a:cubicBezTo>
                      <a:pt x="119" y="12"/>
                      <a:pt x="123" y="12"/>
                      <a:pt x="128" y="12"/>
                    </a:cubicBezTo>
                    <a:cubicBezTo>
                      <a:pt x="130" y="12"/>
                      <a:pt x="133" y="12"/>
                      <a:pt x="135" y="11"/>
                    </a:cubicBezTo>
                    <a:cubicBezTo>
                      <a:pt x="138" y="11"/>
                      <a:pt x="141" y="11"/>
                      <a:pt x="144" y="12"/>
                    </a:cubicBezTo>
                    <a:cubicBezTo>
                      <a:pt x="145" y="12"/>
                      <a:pt x="145" y="13"/>
                      <a:pt x="145" y="13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2" y="12"/>
                      <a:pt x="138" y="12"/>
                      <a:pt x="135" y="13"/>
                    </a:cubicBezTo>
                    <a:cubicBezTo>
                      <a:pt x="133" y="13"/>
                      <a:pt x="131" y="14"/>
                      <a:pt x="129" y="14"/>
                    </a:cubicBezTo>
                    <a:cubicBezTo>
                      <a:pt x="123" y="14"/>
                      <a:pt x="117" y="14"/>
                      <a:pt x="112" y="15"/>
                    </a:cubicBezTo>
                    <a:cubicBezTo>
                      <a:pt x="106" y="16"/>
                      <a:pt x="101" y="16"/>
                      <a:pt x="95" y="15"/>
                    </a:cubicBezTo>
                    <a:cubicBezTo>
                      <a:pt x="91" y="15"/>
                      <a:pt x="87" y="15"/>
                      <a:pt x="83" y="15"/>
                    </a:cubicBezTo>
                    <a:cubicBezTo>
                      <a:pt x="83" y="15"/>
                      <a:pt x="82" y="15"/>
                      <a:pt x="82" y="14"/>
                    </a:cubicBezTo>
                    <a:cubicBezTo>
                      <a:pt x="82" y="13"/>
                      <a:pt x="83" y="13"/>
                      <a:pt x="83" y="13"/>
                    </a:cubicBezTo>
                    <a:cubicBezTo>
                      <a:pt x="85" y="12"/>
                      <a:pt x="87" y="12"/>
                      <a:pt x="88" y="12"/>
                    </a:cubicBezTo>
                    <a:moveTo>
                      <a:pt x="188" y="6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9" y="4"/>
                      <a:pt x="201" y="4"/>
                      <a:pt x="204" y="3"/>
                    </a:cubicBezTo>
                    <a:cubicBezTo>
                      <a:pt x="208" y="3"/>
                      <a:pt x="211" y="2"/>
                      <a:pt x="215" y="2"/>
                    </a:cubicBezTo>
                    <a:cubicBezTo>
                      <a:pt x="219" y="1"/>
                      <a:pt x="222" y="0"/>
                      <a:pt x="225" y="1"/>
                    </a:cubicBezTo>
                    <a:cubicBezTo>
                      <a:pt x="227" y="1"/>
                      <a:pt x="228" y="2"/>
                      <a:pt x="230" y="2"/>
                    </a:cubicBezTo>
                    <a:cubicBezTo>
                      <a:pt x="232" y="2"/>
                      <a:pt x="234" y="2"/>
                      <a:pt x="236" y="1"/>
                    </a:cubicBezTo>
                    <a:cubicBezTo>
                      <a:pt x="237" y="1"/>
                      <a:pt x="239" y="1"/>
                      <a:pt x="240" y="1"/>
                    </a:cubicBezTo>
                    <a:cubicBezTo>
                      <a:pt x="241" y="1"/>
                      <a:pt x="241" y="2"/>
                      <a:pt x="241" y="2"/>
                    </a:cubicBezTo>
                    <a:cubicBezTo>
                      <a:pt x="241" y="2"/>
                      <a:pt x="241" y="3"/>
                      <a:pt x="241" y="3"/>
                    </a:cubicBezTo>
                    <a:cubicBezTo>
                      <a:pt x="241" y="4"/>
                      <a:pt x="240" y="3"/>
                      <a:pt x="240" y="3"/>
                    </a:cubicBezTo>
                    <a:cubicBezTo>
                      <a:pt x="239" y="3"/>
                      <a:pt x="237" y="3"/>
                      <a:pt x="236" y="4"/>
                    </a:cubicBezTo>
                    <a:cubicBezTo>
                      <a:pt x="233" y="4"/>
                      <a:pt x="229" y="4"/>
                      <a:pt x="226" y="3"/>
                    </a:cubicBezTo>
                    <a:cubicBezTo>
                      <a:pt x="223" y="2"/>
                      <a:pt x="220" y="2"/>
                      <a:pt x="217" y="3"/>
                    </a:cubicBezTo>
                    <a:cubicBezTo>
                      <a:pt x="213" y="3"/>
                      <a:pt x="210" y="4"/>
                      <a:pt x="206" y="4"/>
                    </a:cubicBezTo>
                    <a:cubicBezTo>
                      <a:pt x="200" y="5"/>
                      <a:pt x="194" y="6"/>
                      <a:pt x="188" y="6"/>
                    </a:cubicBezTo>
                    <a:cubicBezTo>
                      <a:pt x="185" y="7"/>
                      <a:pt x="183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81" y="6"/>
                      <a:pt x="182" y="6"/>
                      <a:pt x="184" y="6"/>
                    </a:cubicBezTo>
                    <a:cubicBezTo>
                      <a:pt x="185" y="6"/>
                      <a:pt x="187" y="6"/>
                      <a:pt x="188" y="6"/>
                    </a:cubicBezTo>
                    <a:moveTo>
                      <a:pt x="10" y="242"/>
                    </a:moveTo>
                    <a:cubicBezTo>
                      <a:pt x="13" y="241"/>
                      <a:pt x="17" y="242"/>
                      <a:pt x="21" y="242"/>
                    </a:cubicBezTo>
                    <a:cubicBezTo>
                      <a:pt x="26" y="242"/>
                      <a:pt x="32" y="243"/>
                      <a:pt x="37" y="243"/>
                    </a:cubicBezTo>
                    <a:cubicBezTo>
                      <a:pt x="41" y="243"/>
                      <a:pt x="45" y="242"/>
                      <a:pt x="49" y="241"/>
                    </a:cubicBezTo>
                    <a:cubicBezTo>
                      <a:pt x="52" y="240"/>
                      <a:pt x="56" y="242"/>
                      <a:pt x="58" y="245"/>
                    </a:cubicBezTo>
                    <a:cubicBezTo>
                      <a:pt x="60" y="247"/>
                      <a:pt x="62" y="248"/>
                      <a:pt x="65" y="248"/>
                    </a:cubicBezTo>
                    <a:cubicBezTo>
                      <a:pt x="68" y="249"/>
                      <a:pt x="71" y="248"/>
                      <a:pt x="73" y="247"/>
                    </a:cubicBezTo>
                    <a:cubicBezTo>
                      <a:pt x="78" y="244"/>
                      <a:pt x="84" y="241"/>
                      <a:pt x="90" y="240"/>
                    </a:cubicBezTo>
                    <a:cubicBezTo>
                      <a:pt x="94" y="240"/>
                      <a:pt x="97" y="240"/>
                      <a:pt x="101" y="241"/>
                    </a:cubicBezTo>
                    <a:cubicBezTo>
                      <a:pt x="103" y="241"/>
                      <a:pt x="104" y="241"/>
                      <a:pt x="105" y="241"/>
                    </a:cubicBezTo>
                    <a:cubicBezTo>
                      <a:pt x="111" y="241"/>
                      <a:pt x="116" y="242"/>
                      <a:pt x="121" y="243"/>
                    </a:cubicBezTo>
                    <a:cubicBezTo>
                      <a:pt x="124" y="243"/>
                      <a:pt x="127" y="244"/>
                      <a:pt x="129" y="244"/>
                    </a:cubicBezTo>
                    <a:cubicBezTo>
                      <a:pt x="134" y="244"/>
                      <a:pt x="139" y="245"/>
                      <a:pt x="143" y="245"/>
                    </a:cubicBezTo>
                    <a:cubicBezTo>
                      <a:pt x="148" y="245"/>
                      <a:pt x="153" y="244"/>
                      <a:pt x="157" y="243"/>
                    </a:cubicBezTo>
                    <a:cubicBezTo>
                      <a:pt x="160" y="243"/>
                      <a:pt x="163" y="242"/>
                      <a:pt x="167" y="243"/>
                    </a:cubicBezTo>
                    <a:cubicBezTo>
                      <a:pt x="174" y="243"/>
                      <a:pt x="181" y="242"/>
                      <a:pt x="188" y="241"/>
                    </a:cubicBezTo>
                    <a:cubicBezTo>
                      <a:pt x="197" y="240"/>
                      <a:pt x="206" y="240"/>
                      <a:pt x="215" y="241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6" y="240"/>
                      <a:pt x="231" y="242"/>
                      <a:pt x="235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3"/>
                      <a:pt x="236" y="243"/>
                      <a:pt x="236" y="243"/>
                    </a:cubicBezTo>
                    <a:cubicBezTo>
                      <a:pt x="233" y="243"/>
                      <a:pt x="230" y="243"/>
                      <a:pt x="227" y="243"/>
                    </a:cubicBezTo>
                    <a:cubicBezTo>
                      <a:pt x="223" y="243"/>
                      <a:pt x="223" y="243"/>
                      <a:pt x="223" y="243"/>
                    </a:cubicBezTo>
                    <a:cubicBezTo>
                      <a:pt x="218" y="243"/>
                      <a:pt x="213" y="243"/>
                      <a:pt x="207" y="242"/>
                    </a:cubicBezTo>
                    <a:cubicBezTo>
                      <a:pt x="202" y="242"/>
                      <a:pt x="196" y="242"/>
                      <a:pt x="191" y="243"/>
                    </a:cubicBezTo>
                    <a:cubicBezTo>
                      <a:pt x="184" y="244"/>
                      <a:pt x="177" y="245"/>
                      <a:pt x="170" y="245"/>
                    </a:cubicBezTo>
                    <a:cubicBezTo>
                      <a:pt x="166" y="245"/>
                      <a:pt x="161" y="245"/>
                      <a:pt x="157" y="246"/>
                    </a:cubicBezTo>
                    <a:cubicBezTo>
                      <a:pt x="152" y="247"/>
                      <a:pt x="147" y="247"/>
                      <a:pt x="142" y="247"/>
                    </a:cubicBezTo>
                    <a:cubicBezTo>
                      <a:pt x="133" y="246"/>
                      <a:pt x="125" y="246"/>
                      <a:pt x="117" y="244"/>
                    </a:cubicBezTo>
                    <a:cubicBezTo>
                      <a:pt x="112" y="243"/>
                      <a:pt x="107" y="243"/>
                      <a:pt x="102" y="243"/>
                    </a:cubicBezTo>
                    <a:cubicBezTo>
                      <a:pt x="98" y="242"/>
                      <a:pt x="95" y="242"/>
                      <a:pt x="91" y="242"/>
                    </a:cubicBezTo>
                    <a:cubicBezTo>
                      <a:pt x="85" y="243"/>
                      <a:pt x="79" y="245"/>
                      <a:pt x="75" y="248"/>
                    </a:cubicBezTo>
                    <a:cubicBezTo>
                      <a:pt x="70" y="251"/>
                      <a:pt x="64" y="251"/>
                      <a:pt x="59" y="249"/>
                    </a:cubicBezTo>
                    <a:cubicBezTo>
                      <a:pt x="58" y="248"/>
                      <a:pt x="57" y="248"/>
                      <a:pt x="57" y="246"/>
                    </a:cubicBezTo>
                    <a:cubicBezTo>
                      <a:pt x="55" y="243"/>
                      <a:pt x="51" y="242"/>
                      <a:pt x="47" y="243"/>
                    </a:cubicBezTo>
                    <a:cubicBezTo>
                      <a:pt x="43" y="244"/>
                      <a:pt x="38" y="245"/>
                      <a:pt x="33" y="244"/>
                    </a:cubicBezTo>
                    <a:cubicBezTo>
                      <a:pt x="29" y="244"/>
                      <a:pt x="24" y="244"/>
                      <a:pt x="20" y="244"/>
                    </a:cubicBezTo>
                    <a:cubicBezTo>
                      <a:pt x="19" y="244"/>
                      <a:pt x="17" y="244"/>
                      <a:pt x="16" y="243"/>
                    </a:cubicBezTo>
                    <a:cubicBezTo>
                      <a:pt x="12" y="242"/>
                      <a:pt x="7" y="242"/>
                      <a:pt x="3" y="242"/>
                    </a:cubicBezTo>
                    <a:cubicBezTo>
                      <a:pt x="3" y="242"/>
                      <a:pt x="2" y="243"/>
                      <a:pt x="2" y="243"/>
                    </a:cubicBezTo>
                    <a:cubicBezTo>
                      <a:pt x="1" y="244"/>
                      <a:pt x="1" y="244"/>
                      <a:pt x="1" y="2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0" y="242"/>
                      <a:pt x="0" y="242"/>
                      <a:pt x="1" y="241"/>
                    </a:cubicBezTo>
                    <a:cubicBezTo>
                      <a:pt x="1" y="240"/>
                      <a:pt x="3" y="240"/>
                      <a:pt x="4" y="240"/>
                    </a:cubicBezTo>
                    <a:cubicBezTo>
                      <a:pt x="6" y="242"/>
                      <a:pt x="8" y="242"/>
                      <a:pt x="10" y="242"/>
                    </a:cubicBezTo>
                    <a:moveTo>
                      <a:pt x="156" y="253"/>
                    </a:moveTo>
                    <a:cubicBezTo>
                      <a:pt x="159" y="252"/>
                      <a:pt x="162" y="252"/>
                      <a:pt x="164" y="252"/>
                    </a:cubicBezTo>
                    <a:cubicBezTo>
                      <a:pt x="167" y="251"/>
                      <a:pt x="171" y="251"/>
                      <a:pt x="174" y="250"/>
                    </a:cubicBezTo>
                    <a:cubicBezTo>
                      <a:pt x="177" y="249"/>
                      <a:pt x="181" y="249"/>
                      <a:pt x="184" y="249"/>
                    </a:cubicBezTo>
                    <a:cubicBezTo>
                      <a:pt x="191" y="250"/>
                      <a:pt x="198" y="250"/>
                      <a:pt x="205" y="250"/>
                    </a:cubicBezTo>
                    <a:cubicBezTo>
                      <a:pt x="209" y="250"/>
                      <a:pt x="213" y="250"/>
                      <a:pt x="218" y="250"/>
                    </a:cubicBezTo>
                    <a:cubicBezTo>
                      <a:pt x="220" y="250"/>
                      <a:pt x="222" y="250"/>
                      <a:pt x="224" y="250"/>
                    </a:cubicBezTo>
                    <a:cubicBezTo>
                      <a:pt x="229" y="250"/>
                      <a:pt x="235" y="251"/>
                      <a:pt x="240" y="251"/>
                    </a:cubicBezTo>
                    <a:cubicBezTo>
                      <a:pt x="241" y="251"/>
                      <a:pt x="243" y="250"/>
                      <a:pt x="244" y="250"/>
                    </a:cubicBezTo>
                    <a:cubicBezTo>
                      <a:pt x="244" y="250"/>
                      <a:pt x="245" y="250"/>
                      <a:pt x="245" y="249"/>
                    </a:cubicBezTo>
                    <a:cubicBezTo>
                      <a:pt x="245" y="249"/>
                      <a:pt x="246" y="249"/>
                      <a:pt x="246" y="250"/>
                    </a:cubicBezTo>
                    <a:cubicBezTo>
                      <a:pt x="246" y="250"/>
                      <a:pt x="246" y="250"/>
                      <a:pt x="245" y="250"/>
                    </a:cubicBezTo>
                    <a:cubicBezTo>
                      <a:pt x="243" y="252"/>
                      <a:pt x="240" y="252"/>
                      <a:pt x="237" y="252"/>
                    </a:cubicBezTo>
                    <a:cubicBezTo>
                      <a:pt x="232" y="252"/>
                      <a:pt x="226" y="252"/>
                      <a:pt x="221" y="252"/>
                    </a:cubicBezTo>
                    <a:cubicBezTo>
                      <a:pt x="217" y="252"/>
                      <a:pt x="213" y="252"/>
                      <a:pt x="209" y="252"/>
                    </a:cubicBezTo>
                    <a:cubicBezTo>
                      <a:pt x="207" y="252"/>
                      <a:pt x="204" y="252"/>
                      <a:pt x="201" y="252"/>
                    </a:cubicBezTo>
                    <a:cubicBezTo>
                      <a:pt x="198" y="251"/>
                      <a:pt x="195" y="252"/>
                      <a:pt x="191" y="251"/>
                    </a:cubicBezTo>
                    <a:cubicBezTo>
                      <a:pt x="189" y="251"/>
                      <a:pt x="187" y="251"/>
                      <a:pt x="185" y="251"/>
                    </a:cubicBezTo>
                    <a:cubicBezTo>
                      <a:pt x="181" y="250"/>
                      <a:pt x="177" y="250"/>
                      <a:pt x="173" y="251"/>
                    </a:cubicBezTo>
                    <a:cubicBezTo>
                      <a:pt x="171" y="252"/>
                      <a:pt x="168" y="252"/>
                      <a:pt x="165" y="252"/>
                    </a:cubicBezTo>
                    <a:cubicBezTo>
                      <a:pt x="162" y="253"/>
                      <a:pt x="160" y="253"/>
                      <a:pt x="158" y="253"/>
                    </a:cubicBezTo>
                    <a:cubicBezTo>
                      <a:pt x="157" y="254"/>
                      <a:pt x="156" y="253"/>
                      <a:pt x="156" y="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="" xmlns:a16="http://schemas.microsoft.com/office/drawing/2014/main" id="{A4F510A0-0A26-4484-9B04-3B73F3681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" y="559"/>
                <a:ext cx="366" cy="30"/>
              </a:xfrm>
              <a:custGeom>
                <a:avLst/>
                <a:gdLst>
                  <a:gd name="T0" fmla="*/ 58 w 181"/>
                  <a:gd name="T1" fmla="*/ 12 h 15"/>
                  <a:gd name="T2" fmla="*/ 34 w 181"/>
                  <a:gd name="T3" fmla="*/ 13 h 15"/>
                  <a:gd name="T4" fmla="*/ 6 w 181"/>
                  <a:gd name="T5" fmla="*/ 14 h 15"/>
                  <a:gd name="T6" fmla="*/ 1 w 181"/>
                  <a:gd name="T7" fmla="*/ 12 h 15"/>
                  <a:gd name="T8" fmla="*/ 6 w 181"/>
                  <a:gd name="T9" fmla="*/ 12 h 15"/>
                  <a:gd name="T10" fmla="*/ 39 w 181"/>
                  <a:gd name="T11" fmla="*/ 11 h 15"/>
                  <a:gd name="T12" fmla="*/ 61 w 181"/>
                  <a:gd name="T13" fmla="*/ 10 h 15"/>
                  <a:gd name="T14" fmla="*/ 115 w 181"/>
                  <a:gd name="T15" fmla="*/ 11 h 15"/>
                  <a:gd name="T16" fmla="*/ 125 w 181"/>
                  <a:gd name="T17" fmla="*/ 12 h 15"/>
                  <a:gd name="T18" fmla="*/ 137 w 181"/>
                  <a:gd name="T19" fmla="*/ 14 h 15"/>
                  <a:gd name="T20" fmla="*/ 137 w 181"/>
                  <a:gd name="T21" fmla="*/ 14 h 15"/>
                  <a:gd name="T22" fmla="*/ 125 w 181"/>
                  <a:gd name="T23" fmla="*/ 14 h 15"/>
                  <a:gd name="T24" fmla="*/ 98 w 181"/>
                  <a:gd name="T25" fmla="*/ 15 h 15"/>
                  <a:gd name="T26" fmla="*/ 97 w 181"/>
                  <a:gd name="T27" fmla="*/ 15 h 15"/>
                  <a:gd name="T28" fmla="*/ 110 w 181"/>
                  <a:gd name="T29" fmla="*/ 12 h 15"/>
                  <a:gd name="T30" fmla="*/ 81 w 181"/>
                  <a:gd name="T31" fmla="*/ 7 h 15"/>
                  <a:gd name="T32" fmla="*/ 80 w 181"/>
                  <a:gd name="T33" fmla="*/ 4 h 15"/>
                  <a:gd name="T34" fmla="*/ 82 w 181"/>
                  <a:gd name="T35" fmla="*/ 6 h 15"/>
                  <a:gd name="T36" fmla="*/ 87 w 181"/>
                  <a:gd name="T37" fmla="*/ 4 h 15"/>
                  <a:gd name="T38" fmla="*/ 82 w 181"/>
                  <a:gd name="T39" fmla="*/ 2 h 15"/>
                  <a:gd name="T40" fmla="*/ 87 w 181"/>
                  <a:gd name="T41" fmla="*/ 1 h 15"/>
                  <a:gd name="T42" fmla="*/ 87 w 181"/>
                  <a:gd name="T43" fmla="*/ 8 h 15"/>
                  <a:gd name="T44" fmla="*/ 181 w 181"/>
                  <a:gd name="T45" fmla="*/ 1 h 15"/>
                  <a:gd name="T46" fmla="*/ 172 w 181"/>
                  <a:gd name="T47" fmla="*/ 2 h 15"/>
                  <a:gd name="T48" fmla="*/ 159 w 181"/>
                  <a:gd name="T49" fmla="*/ 3 h 15"/>
                  <a:gd name="T50" fmla="*/ 158 w 181"/>
                  <a:gd name="T51" fmla="*/ 2 h 15"/>
                  <a:gd name="T52" fmla="*/ 176 w 181"/>
                  <a:gd name="T53" fmla="*/ 0 h 15"/>
                  <a:gd name="T54" fmla="*/ 181 w 181"/>
                  <a:gd name="T55" fmla="*/ 1 h 15"/>
                  <a:gd name="T56" fmla="*/ 17 w 181"/>
                  <a:gd name="T57" fmla="*/ 1 h 15"/>
                  <a:gd name="T58" fmla="*/ 27 w 181"/>
                  <a:gd name="T59" fmla="*/ 0 h 15"/>
                  <a:gd name="T60" fmla="*/ 27 w 181"/>
                  <a:gd name="T61" fmla="*/ 1 h 15"/>
                  <a:gd name="T62" fmla="*/ 14 w 181"/>
                  <a:gd name="T6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5">
                    <a:moveTo>
                      <a:pt x="61" y="10"/>
                    </a:moveTo>
                    <a:cubicBezTo>
                      <a:pt x="60" y="12"/>
                      <a:pt x="59" y="12"/>
                      <a:pt x="58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3"/>
                      <a:pt x="26" y="13"/>
                      <a:pt x="22" y="13"/>
                    </a:cubicBezTo>
                    <a:cubicBezTo>
                      <a:pt x="17" y="12"/>
                      <a:pt x="11" y="12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12" y="11"/>
                      <a:pt x="18" y="10"/>
                      <a:pt x="24" y="11"/>
                    </a:cubicBezTo>
                    <a:cubicBezTo>
                      <a:pt x="29" y="12"/>
                      <a:pt x="34" y="12"/>
                      <a:pt x="39" y="11"/>
                    </a:cubicBezTo>
                    <a:cubicBezTo>
                      <a:pt x="44" y="10"/>
                      <a:pt x="49" y="10"/>
                      <a:pt x="55" y="10"/>
                    </a:cubicBezTo>
                    <a:cubicBezTo>
                      <a:pt x="57" y="10"/>
                      <a:pt x="59" y="10"/>
                      <a:pt x="61" y="10"/>
                    </a:cubicBezTo>
                    <a:moveTo>
                      <a:pt x="110" y="12"/>
                    </a:moveTo>
                    <a:cubicBezTo>
                      <a:pt x="112" y="12"/>
                      <a:pt x="113" y="12"/>
                      <a:pt x="115" y="11"/>
                    </a:cubicBezTo>
                    <a:cubicBezTo>
                      <a:pt x="117" y="11"/>
                      <a:pt x="119" y="12"/>
                      <a:pt x="121" y="12"/>
                    </a:cubicBezTo>
                    <a:cubicBezTo>
                      <a:pt x="123" y="12"/>
                      <a:pt x="124" y="12"/>
                      <a:pt x="125" y="12"/>
                    </a:cubicBezTo>
                    <a:cubicBezTo>
                      <a:pt x="128" y="12"/>
                      <a:pt x="131" y="13"/>
                      <a:pt x="133" y="13"/>
                    </a:cubicBezTo>
                    <a:cubicBezTo>
                      <a:pt x="135" y="13"/>
                      <a:pt x="136" y="13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5"/>
                      <a:pt x="135" y="15"/>
                      <a:pt x="133" y="15"/>
                    </a:cubicBezTo>
                    <a:cubicBezTo>
                      <a:pt x="131" y="14"/>
                      <a:pt x="128" y="14"/>
                      <a:pt x="125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1" y="12"/>
                      <a:pt x="104" y="13"/>
                      <a:pt x="98" y="15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1" y="13"/>
                      <a:pt x="106" y="12"/>
                      <a:pt x="110" y="12"/>
                    </a:cubicBezTo>
                    <a:moveTo>
                      <a:pt x="83" y="8"/>
                    </a:moveTo>
                    <a:cubicBezTo>
                      <a:pt x="82" y="8"/>
                      <a:pt x="81" y="8"/>
                      <a:pt x="81" y="7"/>
                    </a:cubicBezTo>
                    <a:cubicBezTo>
                      <a:pt x="80" y="7"/>
                      <a:pt x="79" y="6"/>
                      <a:pt x="79" y="5"/>
                    </a:cubicBezTo>
                    <a:cubicBezTo>
                      <a:pt x="79" y="5"/>
                      <a:pt x="80" y="4"/>
                      <a:pt x="80" y="4"/>
                    </a:cubicBezTo>
                    <a:cubicBezTo>
                      <a:pt x="81" y="4"/>
                      <a:pt x="81" y="4"/>
                      <a:pt x="81" y="5"/>
                    </a:cubicBezTo>
                    <a:cubicBezTo>
                      <a:pt x="81" y="6"/>
                      <a:pt x="81" y="6"/>
                      <a:pt x="82" y="6"/>
                    </a:cubicBezTo>
                    <a:cubicBezTo>
                      <a:pt x="83" y="6"/>
                      <a:pt x="85" y="6"/>
                      <a:pt x="87" y="5"/>
                    </a:cubicBezTo>
                    <a:cubicBezTo>
                      <a:pt x="88" y="4"/>
                      <a:pt x="87" y="4"/>
                      <a:pt x="87" y="4"/>
                    </a:cubicBezTo>
                    <a:cubicBezTo>
                      <a:pt x="86" y="3"/>
                      <a:pt x="85" y="2"/>
                      <a:pt x="83" y="2"/>
                    </a:cubicBezTo>
                    <a:cubicBezTo>
                      <a:pt x="83" y="2"/>
                      <a:pt x="82" y="2"/>
                      <a:pt x="82" y="2"/>
                    </a:cubicBezTo>
                    <a:cubicBezTo>
                      <a:pt x="82" y="1"/>
                      <a:pt x="83" y="0"/>
                      <a:pt x="83" y="0"/>
                    </a:cubicBezTo>
                    <a:cubicBezTo>
                      <a:pt x="85" y="0"/>
                      <a:pt x="86" y="0"/>
                      <a:pt x="87" y="1"/>
                    </a:cubicBezTo>
                    <a:cubicBezTo>
                      <a:pt x="88" y="2"/>
                      <a:pt x="90" y="2"/>
                      <a:pt x="90" y="4"/>
                    </a:cubicBezTo>
                    <a:cubicBezTo>
                      <a:pt x="90" y="6"/>
                      <a:pt x="88" y="7"/>
                      <a:pt x="87" y="8"/>
                    </a:cubicBezTo>
                    <a:cubicBezTo>
                      <a:pt x="83" y="8"/>
                      <a:pt x="83" y="8"/>
                      <a:pt x="83" y="8"/>
                    </a:cubicBezTo>
                    <a:moveTo>
                      <a:pt x="181" y="1"/>
                    </a:moveTo>
                    <a:cubicBezTo>
                      <a:pt x="181" y="2"/>
                      <a:pt x="180" y="2"/>
                      <a:pt x="180" y="2"/>
                    </a:cubicBezTo>
                    <a:cubicBezTo>
                      <a:pt x="177" y="2"/>
                      <a:pt x="175" y="2"/>
                      <a:pt x="172" y="2"/>
                    </a:cubicBezTo>
                    <a:cubicBezTo>
                      <a:pt x="169" y="3"/>
                      <a:pt x="166" y="3"/>
                      <a:pt x="163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7" y="3"/>
                      <a:pt x="157" y="2"/>
                    </a:cubicBezTo>
                    <a:cubicBezTo>
                      <a:pt x="157" y="2"/>
                      <a:pt x="158" y="2"/>
                      <a:pt x="15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71" y="2"/>
                      <a:pt x="173" y="1"/>
                      <a:pt x="176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80" y="0"/>
                      <a:pt x="180" y="1"/>
                      <a:pt x="181" y="1"/>
                    </a:cubicBezTo>
                    <a:moveTo>
                      <a:pt x="14" y="3"/>
                    </a:moveTo>
                    <a:cubicBezTo>
                      <a:pt x="14" y="1"/>
                      <a:pt x="15" y="1"/>
                      <a:pt x="17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2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="" xmlns:a16="http://schemas.microsoft.com/office/drawing/2014/main" id="{8BAFD995-97A8-4C94-BFD5-51844E1A3719}"/>
              </a:ext>
            </a:extLst>
          </p:cNvPr>
          <p:cNvGrpSpPr/>
          <p:nvPr/>
        </p:nvGrpSpPr>
        <p:grpSpPr>
          <a:xfrm>
            <a:off x="2376332" y="4362827"/>
            <a:ext cx="2208721" cy="2165833"/>
            <a:chOff x="3292120" y="1765184"/>
            <a:chExt cx="2208721" cy="2165833"/>
          </a:xfrm>
        </p:grpSpPr>
        <p:grpSp>
          <p:nvGrpSpPr>
            <p:cNvPr id="55" name="Group 4">
              <a:extLst>
                <a:ext uri="{FF2B5EF4-FFF2-40B4-BE49-F238E27FC236}">
                  <a16:creationId xmlns="" xmlns:a16="http://schemas.microsoft.com/office/drawing/2014/main" id="{34D3372E-CB60-4B5C-88E5-8A9B59E26B1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92120" y="1765184"/>
              <a:ext cx="2208721" cy="2165833"/>
              <a:chOff x="-1" y="1"/>
              <a:chExt cx="618" cy="606"/>
            </a:xfrm>
            <a:solidFill>
              <a:schemeClr val="bg1"/>
            </a:solidFill>
          </p:grpSpPr>
          <p:sp>
            <p:nvSpPr>
              <p:cNvPr id="56" name="Freeform 5">
                <a:extLst>
                  <a:ext uri="{FF2B5EF4-FFF2-40B4-BE49-F238E27FC236}">
                    <a16:creationId xmlns="" xmlns:a16="http://schemas.microsoft.com/office/drawing/2014/main" id="{784850CE-1491-4DE3-992C-292F7EF5D5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618" cy="606"/>
              </a:xfrm>
              <a:custGeom>
                <a:avLst/>
                <a:gdLst>
                  <a:gd name="T0" fmla="*/ 159 w 306"/>
                  <a:gd name="T1" fmla="*/ 7 h 300"/>
                  <a:gd name="T2" fmla="*/ 207 w 306"/>
                  <a:gd name="T3" fmla="*/ 23 h 300"/>
                  <a:gd name="T4" fmla="*/ 147 w 306"/>
                  <a:gd name="T5" fmla="*/ 17 h 300"/>
                  <a:gd name="T6" fmla="*/ 74 w 306"/>
                  <a:gd name="T7" fmla="*/ 28 h 300"/>
                  <a:gd name="T8" fmla="*/ 127 w 306"/>
                  <a:gd name="T9" fmla="*/ 33 h 300"/>
                  <a:gd name="T10" fmla="*/ 237 w 306"/>
                  <a:gd name="T11" fmla="*/ 32 h 300"/>
                  <a:gd name="T12" fmla="*/ 273 w 306"/>
                  <a:gd name="T13" fmla="*/ 270 h 300"/>
                  <a:gd name="T14" fmla="*/ 156 w 306"/>
                  <a:gd name="T15" fmla="*/ 273 h 300"/>
                  <a:gd name="T16" fmla="*/ 44 w 306"/>
                  <a:gd name="T17" fmla="*/ 273 h 300"/>
                  <a:gd name="T18" fmla="*/ 9 w 306"/>
                  <a:gd name="T19" fmla="*/ 296 h 300"/>
                  <a:gd name="T20" fmla="*/ 105 w 306"/>
                  <a:gd name="T21" fmla="*/ 296 h 300"/>
                  <a:gd name="T22" fmla="*/ 241 w 306"/>
                  <a:gd name="T23" fmla="*/ 295 h 300"/>
                  <a:gd name="T24" fmla="*/ 271 w 306"/>
                  <a:gd name="T25" fmla="*/ 55 h 300"/>
                  <a:gd name="T26" fmla="*/ 278 w 306"/>
                  <a:gd name="T27" fmla="*/ 35 h 300"/>
                  <a:gd name="T28" fmla="*/ 130 w 306"/>
                  <a:gd name="T29" fmla="*/ 36 h 300"/>
                  <a:gd name="T30" fmla="*/ 8 w 306"/>
                  <a:gd name="T31" fmla="*/ 36 h 300"/>
                  <a:gd name="T32" fmla="*/ 49 w 306"/>
                  <a:gd name="T33" fmla="*/ 60 h 300"/>
                  <a:gd name="T34" fmla="*/ 161 w 306"/>
                  <a:gd name="T35" fmla="*/ 57 h 300"/>
                  <a:gd name="T36" fmla="*/ 300 w 306"/>
                  <a:gd name="T37" fmla="*/ 37 h 300"/>
                  <a:gd name="T38" fmla="*/ 275 w 306"/>
                  <a:gd name="T39" fmla="*/ 80 h 300"/>
                  <a:gd name="T40" fmla="*/ 279 w 306"/>
                  <a:gd name="T41" fmla="*/ 164 h 300"/>
                  <a:gd name="T42" fmla="*/ 278 w 306"/>
                  <a:gd name="T43" fmla="*/ 270 h 300"/>
                  <a:gd name="T44" fmla="*/ 303 w 306"/>
                  <a:gd name="T45" fmla="*/ 291 h 300"/>
                  <a:gd name="T46" fmla="*/ 302 w 306"/>
                  <a:gd name="T47" fmla="*/ 159 h 300"/>
                  <a:gd name="T48" fmla="*/ 299 w 306"/>
                  <a:gd name="T49" fmla="*/ 64 h 300"/>
                  <a:gd name="T50" fmla="*/ 5 w 306"/>
                  <a:gd name="T51" fmla="*/ 52 h 300"/>
                  <a:gd name="T52" fmla="*/ 6 w 306"/>
                  <a:gd name="T53" fmla="*/ 154 h 300"/>
                  <a:gd name="T54" fmla="*/ 6 w 306"/>
                  <a:gd name="T55" fmla="*/ 251 h 300"/>
                  <a:gd name="T56" fmla="*/ 31 w 306"/>
                  <a:gd name="T57" fmla="*/ 272 h 300"/>
                  <a:gd name="T58" fmla="*/ 31 w 306"/>
                  <a:gd name="T59" fmla="*/ 185 h 300"/>
                  <a:gd name="T60" fmla="*/ 30 w 306"/>
                  <a:gd name="T61" fmla="*/ 117 h 300"/>
                  <a:gd name="T62" fmla="*/ 29 w 306"/>
                  <a:gd name="T63" fmla="*/ 74 h 300"/>
                  <a:gd name="T64" fmla="*/ 35 w 306"/>
                  <a:gd name="T65" fmla="*/ 258 h 300"/>
                  <a:gd name="T66" fmla="*/ 91 w 306"/>
                  <a:gd name="T67" fmla="*/ 270 h 300"/>
                  <a:gd name="T68" fmla="*/ 215 w 306"/>
                  <a:gd name="T69" fmla="*/ 268 h 300"/>
                  <a:gd name="T70" fmla="*/ 275 w 306"/>
                  <a:gd name="T71" fmla="*/ 254 h 300"/>
                  <a:gd name="T72" fmla="*/ 274 w 306"/>
                  <a:gd name="T73" fmla="*/ 154 h 300"/>
                  <a:gd name="T74" fmla="*/ 267 w 306"/>
                  <a:gd name="T75" fmla="*/ 58 h 300"/>
                  <a:gd name="T76" fmla="*/ 136 w 306"/>
                  <a:gd name="T77" fmla="*/ 60 h 300"/>
                  <a:gd name="T78" fmla="*/ 34 w 306"/>
                  <a:gd name="T79" fmla="*/ 62 h 300"/>
                  <a:gd name="T80" fmla="*/ 34 w 306"/>
                  <a:gd name="T81" fmla="*/ 173 h 300"/>
                  <a:gd name="T82" fmla="*/ 15 w 306"/>
                  <a:gd name="T83" fmla="*/ 32 h 300"/>
                  <a:gd name="T84" fmla="*/ 127 w 306"/>
                  <a:gd name="T85" fmla="*/ 12 h 300"/>
                  <a:gd name="T86" fmla="*/ 162 w 306"/>
                  <a:gd name="T87" fmla="*/ 8 h 300"/>
                  <a:gd name="T88" fmla="*/ 251 w 306"/>
                  <a:gd name="T89" fmla="*/ 32 h 300"/>
                  <a:gd name="T90" fmla="*/ 301 w 306"/>
                  <a:gd name="T91" fmla="*/ 46 h 300"/>
                  <a:gd name="T92" fmla="*/ 305 w 306"/>
                  <a:gd name="T93" fmla="*/ 156 h 300"/>
                  <a:gd name="T94" fmla="*/ 306 w 306"/>
                  <a:gd name="T95" fmla="*/ 267 h 300"/>
                  <a:gd name="T96" fmla="*/ 264 w 306"/>
                  <a:gd name="T97" fmla="*/ 297 h 300"/>
                  <a:gd name="T98" fmla="*/ 213 w 306"/>
                  <a:gd name="T99" fmla="*/ 298 h 300"/>
                  <a:gd name="T100" fmla="*/ 167 w 306"/>
                  <a:gd name="T101" fmla="*/ 298 h 300"/>
                  <a:gd name="T102" fmla="*/ 42 w 306"/>
                  <a:gd name="T103" fmla="*/ 297 h 300"/>
                  <a:gd name="T104" fmla="*/ 4 w 306"/>
                  <a:gd name="T105" fmla="*/ 298 h 300"/>
                  <a:gd name="T106" fmla="*/ 2 w 306"/>
                  <a:gd name="T107" fmla="*/ 235 h 300"/>
                  <a:gd name="T108" fmla="*/ 2 w 306"/>
                  <a:gd name="T109" fmla="*/ 144 h 300"/>
                  <a:gd name="T110" fmla="*/ 1 w 306"/>
                  <a:gd name="T111" fmla="*/ 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" h="300">
                    <a:moveTo>
                      <a:pt x="156" y="4"/>
                    </a:moveTo>
                    <a:cubicBezTo>
                      <a:pt x="152" y="4"/>
                      <a:pt x="150" y="5"/>
                      <a:pt x="150" y="8"/>
                    </a:cubicBezTo>
                    <a:cubicBezTo>
                      <a:pt x="150" y="10"/>
                      <a:pt x="152" y="12"/>
                      <a:pt x="154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2"/>
                      <a:pt x="159" y="10"/>
                      <a:pt x="159" y="8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59" y="5"/>
                      <a:pt x="158" y="4"/>
                      <a:pt x="156" y="4"/>
                    </a:cubicBezTo>
                    <a:cubicBezTo>
                      <a:pt x="156" y="4"/>
                      <a:pt x="156" y="4"/>
                      <a:pt x="156" y="4"/>
                    </a:cubicBezTo>
                    <a:moveTo>
                      <a:pt x="237" y="32"/>
                    </a:moveTo>
                    <a:cubicBezTo>
                      <a:pt x="237" y="31"/>
                      <a:pt x="237" y="31"/>
                      <a:pt x="237" y="31"/>
                    </a:cubicBezTo>
                    <a:cubicBezTo>
                      <a:pt x="235" y="31"/>
                      <a:pt x="233" y="30"/>
                      <a:pt x="231" y="30"/>
                    </a:cubicBezTo>
                    <a:cubicBezTo>
                      <a:pt x="223" y="28"/>
                      <a:pt x="215" y="26"/>
                      <a:pt x="207" y="23"/>
                    </a:cubicBezTo>
                    <a:cubicBezTo>
                      <a:pt x="200" y="21"/>
                      <a:pt x="194" y="19"/>
                      <a:pt x="188" y="18"/>
                    </a:cubicBezTo>
                    <a:cubicBezTo>
                      <a:pt x="179" y="15"/>
                      <a:pt x="171" y="14"/>
                      <a:pt x="163" y="11"/>
                    </a:cubicBezTo>
                    <a:cubicBezTo>
                      <a:pt x="162" y="10"/>
                      <a:pt x="161" y="11"/>
                      <a:pt x="161" y="12"/>
                    </a:cubicBezTo>
                    <a:cubicBezTo>
                      <a:pt x="160" y="14"/>
                      <a:pt x="157" y="15"/>
                      <a:pt x="155" y="15"/>
                    </a:cubicBezTo>
                    <a:cubicBezTo>
                      <a:pt x="154" y="15"/>
                      <a:pt x="153" y="15"/>
                      <a:pt x="153" y="16"/>
                    </a:cubicBezTo>
                    <a:cubicBezTo>
                      <a:pt x="151" y="17"/>
                      <a:pt x="149" y="17"/>
                      <a:pt x="147" y="17"/>
                    </a:cubicBezTo>
                    <a:cubicBezTo>
                      <a:pt x="146" y="16"/>
                      <a:pt x="146" y="16"/>
                      <a:pt x="146" y="14"/>
                    </a:cubicBezTo>
                    <a:cubicBezTo>
                      <a:pt x="146" y="12"/>
                      <a:pt x="145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5" y="14"/>
                      <a:pt x="127" y="15"/>
                      <a:pt x="120" y="17"/>
                    </a:cubicBezTo>
                    <a:cubicBezTo>
                      <a:pt x="111" y="18"/>
                      <a:pt x="102" y="21"/>
                      <a:pt x="93" y="23"/>
                    </a:cubicBezTo>
                    <a:cubicBezTo>
                      <a:pt x="87" y="24"/>
                      <a:pt x="80" y="26"/>
                      <a:pt x="74" y="28"/>
                    </a:cubicBezTo>
                    <a:cubicBezTo>
                      <a:pt x="69" y="29"/>
                      <a:pt x="63" y="31"/>
                      <a:pt x="58" y="32"/>
                    </a:cubicBezTo>
                    <a:cubicBezTo>
                      <a:pt x="57" y="32"/>
                      <a:pt x="55" y="32"/>
                      <a:pt x="54" y="32"/>
                    </a:cubicBezTo>
                    <a:cubicBezTo>
                      <a:pt x="56" y="33"/>
                      <a:pt x="57" y="33"/>
                      <a:pt x="59" y="33"/>
                    </a:cubicBezTo>
                    <a:cubicBezTo>
                      <a:pt x="65" y="32"/>
                      <a:pt x="71" y="33"/>
                      <a:pt x="76" y="32"/>
                    </a:cubicBezTo>
                    <a:cubicBezTo>
                      <a:pt x="85" y="32"/>
                      <a:pt x="95" y="33"/>
                      <a:pt x="104" y="33"/>
                    </a:cubicBezTo>
                    <a:cubicBezTo>
                      <a:pt x="111" y="33"/>
                      <a:pt x="119" y="33"/>
                      <a:pt x="127" y="33"/>
                    </a:cubicBezTo>
                    <a:cubicBezTo>
                      <a:pt x="133" y="33"/>
                      <a:pt x="139" y="32"/>
                      <a:pt x="146" y="32"/>
                    </a:cubicBezTo>
                    <a:cubicBezTo>
                      <a:pt x="157" y="33"/>
                      <a:pt x="167" y="33"/>
                      <a:pt x="178" y="33"/>
                    </a:cubicBezTo>
                    <a:cubicBezTo>
                      <a:pt x="195" y="33"/>
                      <a:pt x="195" y="33"/>
                      <a:pt x="195" y="33"/>
                    </a:cubicBezTo>
                    <a:cubicBezTo>
                      <a:pt x="198" y="33"/>
                      <a:pt x="201" y="33"/>
                      <a:pt x="204" y="33"/>
                    </a:cubicBezTo>
                    <a:cubicBezTo>
                      <a:pt x="210" y="32"/>
                      <a:pt x="216" y="32"/>
                      <a:pt x="222" y="32"/>
                    </a:cubicBezTo>
                    <a:cubicBezTo>
                      <a:pt x="237" y="32"/>
                      <a:pt x="237" y="32"/>
                      <a:pt x="237" y="32"/>
                    </a:cubicBezTo>
                    <a:moveTo>
                      <a:pt x="299" y="294"/>
                    </a:moveTo>
                    <a:cubicBezTo>
                      <a:pt x="297" y="291"/>
                      <a:pt x="294" y="288"/>
                      <a:pt x="291" y="285"/>
                    </a:cubicBezTo>
                    <a:cubicBezTo>
                      <a:pt x="289" y="284"/>
                      <a:pt x="288" y="283"/>
                      <a:pt x="287" y="282"/>
                    </a:cubicBezTo>
                    <a:cubicBezTo>
                      <a:pt x="283" y="280"/>
                      <a:pt x="279" y="277"/>
                      <a:pt x="276" y="273"/>
                    </a:cubicBezTo>
                    <a:cubicBezTo>
                      <a:pt x="275" y="272"/>
                      <a:pt x="275" y="272"/>
                      <a:pt x="274" y="271"/>
                    </a:cubicBezTo>
                    <a:cubicBezTo>
                      <a:pt x="273" y="270"/>
                      <a:pt x="273" y="270"/>
                      <a:pt x="273" y="270"/>
                    </a:cubicBezTo>
                    <a:cubicBezTo>
                      <a:pt x="265" y="272"/>
                      <a:pt x="257" y="272"/>
                      <a:pt x="249" y="272"/>
                    </a:cubicBezTo>
                    <a:cubicBezTo>
                      <a:pt x="240" y="272"/>
                      <a:pt x="231" y="273"/>
                      <a:pt x="222" y="272"/>
                    </a:cubicBezTo>
                    <a:cubicBezTo>
                      <a:pt x="215" y="271"/>
                      <a:pt x="208" y="271"/>
                      <a:pt x="201" y="272"/>
                    </a:cubicBezTo>
                    <a:cubicBezTo>
                      <a:pt x="194" y="272"/>
                      <a:pt x="188" y="273"/>
                      <a:pt x="181" y="273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66" y="273"/>
                      <a:pt x="161" y="274"/>
                      <a:pt x="156" y="273"/>
                    </a:cubicBezTo>
                    <a:cubicBezTo>
                      <a:pt x="152" y="273"/>
                      <a:pt x="149" y="273"/>
                      <a:pt x="145" y="273"/>
                    </a:cubicBezTo>
                    <a:cubicBezTo>
                      <a:pt x="133" y="273"/>
                      <a:pt x="120" y="273"/>
                      <a:pt x="107" y="273"/>
                    </a:cubicBezTo>
                    <a:cubicBezTo>
                      <a:pt x="99" y="273"/>
                      <a:pt x="91" y="273"/>
                      <a:pt x="82" y="273"/>
                    </a:cubicBezTo>
                    <a:cubicBezTo>
                      <a:pt x="78" y="273"/>
                      <a:pt x="74" y="273"/>
                      <a:pt x="69" y="273"/>
                    </a:cubicBezTo>
                    <a:cubicBezTo>
                      <a:pt x="64" y="273"/>
                      <a:pt x="59" y="273"/>
                      <a:pt x="53" y="273"/>
                    </a:cubicBezTo>
                    <a:cubicBezTo>
                      <a:pt x="50" y="272"/>
                      <a:pt x="47" y="272"/>
                      <a:pt x="44" y="273"/>
                    </a:cubicBezTo>
                    <a:cubicBezTo>
                      <a:pt x="41" y="273"/>
                      <a:pt x="38" y="273"/>
                      <a:pt x="36" y="273"/>
                    </a:cubicBezTo>
                    <a:cubicBezTo>
                      <a:pt x="35" y="273"/>
                      <a:pt x="35" y="273"/>
                      <a:pt x="34" y="274"/>
                    </a:cubicBezTo>
                    <a:cubicBezTo>
                      <a:pt x="33" y="275"/>
                      <a:pt x="32" y="276"/>
                      <a:pt x="31" y="277"/>
                    </a:cubicBezTo>
                    <a:cubicBezTo>
                      <a:pt x="29" y="279"/>
                      <a:pt x="27" y="281"/>
                      <a:pt x="24" y="282"/>
                    </a:cubicBezTo>
                    <a:cubicBezTo>
                      <a:pt x="19" y="286"/>
                      <a:pt x="14" y="290"/>
                      <a:pt x="9" y="295"/>
                    </a:cubicBezTo>
                    <a:cubicBezTo>
                      <a:pt x="9" y="295"/>
                      <a:pt x="9" y="296"/>
                      <a:pt x="9" y="296"/>
                    </a:cubicBezTo>
                    <a:cubicBezTo>
                      <a:pt x="11" y="297"/>
                      <a:pt x="13" y="297"/>
                      <a:pt x="16" y="296"/>
                    </a:cubicBezTo>
                    <a:cubicBezTo>
                      <a:pt x="19" y="295"/>
                      <a:pt x="19" y="295"/>
                      <a:pt x="19" y="295"/>
                    </a:cubicBezTo>
                    <a:cubicBezTo>
                      <a:pt x="28" y="294"/>
                      <a:pt x="37" y="293"/>
                      <a:pt x="45" y="293"/>
                    </a:cubicBezTo>
                    <a:cubicBezTo>
                      <a:pt x="54" y="293"/>
                      <a:pt x="62" y="294"/>
                      <a:pt x="70" y="294"/>
                    </a:cubicBezTo>
                    <a:cubicBezTo>
                      <a:pt x="75" y="294"/>
                      <a:pt x="80" y="295"/>
                      <a:pt x="85" y="295"/>
                    </a:cubicBezTo>
                    <a:cubicBezTo>
                      <a:pt x="92" y="295"/>
                      <a:pt x="99" y="296"/>
                      <a:pt x="105" y="296"/>
                    </a:cubicBezTo>
                    <a:cubicBezTo>
                      <a:pt x="111" y="296"/>
                      <a:pt x="117" y="296"/>
                      <a:pt x="123" y="296"/>
                    </a:cubicBezTo>
                    <a:cubicBezTo>
                      <a:pt x="129" y="296"/>
                      <a:pt x="134" y="296"/>
                      <a:pt x="139" y="296"/>
                    </a:cubicBezTo>
                    <a:cubicBezTo>
                      <a:pt x="150" y="295"/>
                      <a:pt x="160" y="294"/>
                      <a:pt x="170" y="294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7" y="294"/>
                      <a:pt x="217" y="294"/>
                      <a:pt x="227" y="295"/>
                    </a:cubicBezTo>
                    <a:cubicBezTo>
                      <a:pt x="232" y="295"/>
                      <a:pt x="237" y="295"/>
                      <a:pt x="241" y="295"/>
                    </a:cubicBezTo>
                    <a:cubicBezTo>
                      <a:pt x="245" y="294"/>
                      <a:pt x="250" y="294"/>
                      <a:pt x="254" y="294"/>
                    </a:cubicBezTo>
                    <a:cubicBezTo>
                      <a:pt x="259" y="295"/>
                      <a:pt x="263" y="295"/>
                      <a:pt x="268" y="295"/>
                    </a:cubicBezTo>
                    <a:cubicBezTo>
                      <a:pt x="271" y="296"/>
                      <a:pt x="275" y="296"/>
                      <a:pt x="278" y="295"/>
                    </a:cubicBezTo>
                    <a:cubicBezTo>
                      <a:pt x="282" y="295"/>
                      <a:pt x="287" y="295"/>
                      <a:pt x="291" y="295"/>
                    </a:cubicBezTo>
                    <a:cubicBezTo>
                      <a:pt x="293" y="294"/>
                      <a:pt x="296" y="294"/>
                      <a:pt x="299" y="294"/>
                    </a:cubicBezTo>
                    <a:moveTo>
                      <a:pt x="271" y="55"/>
                    </a:moveTo>
                    <a:cubicBezTo>
                      <a:pt x="273" y="56"/>
                      <a:pt x="274" y="54"/>
                      <a:pt x="275" y="54"/>
                    </a:cubicBezTo>
                    <a:cubicBezTo>
                      <a:pt x="278" y="50"/>
                      <a:pt x="282" y="47"/>
                      <a:pt x="286" y="44"/>
                    </a:cubicBezTo>
                    <a:cubicBezTo>
                      <a:pt x="289" y="42"/>
                      <a:pt x="292" y="40"/>
                      <a:pt x="295" y="37"/>
                    </a:cubicBezTo>
                    <a:cubicBezTo>
                      <a:pt x="295" y="37"/>
                      <a:pt x="296" y="36"/>
                      <a:pt x="296" y="36"/>
                    </a:cubicBezTo>
                    <a:cubicBezTo>
                      <a:pt x="295" y="36"/>
                      <a:pt x="295" y="36"/>
                      <a:pt x="295" y="35"/>
                    </a:cubicBezTo>
                    <a:cubicBezTo>
                      <a:pt x="289" y="35"/>
                      <a:pt x="284" y="35"/>
                      <a:pt x="278" y="35"/>
                    </a:cubicBezTo>
                    <a:cubicBezTo>
                      <a:pt x="264" y="35"/>
                      <a:pt x="250" y="36"/>
                      <a:pt x="236" y="36"/>
                    </a:cubicBezTo>
                    <a:cubicBezTo>
                      <a:pt x="230" y="36"/>
                      <a:pt x="224" y="36"/>
                      <a:pt x="217" y="36"/>
                    </a:cubicBezTo>
                    <a:cubicBezTo>
                      <a:pt x="207" y="37"/>
                      <a:pt x="197" y="37"/>
                      <a:pt x="187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6" y="36"/>
                      <a:pt x="151" y="36"/>
                      <a:pt x="147" y="36"/>
                    </a:cubicBezTo>
                    <a:cubicBezTo>
                      <a:pt x="141" y="36"/>
                      <a:pt x="136" y="36"/>
                      <a:pt x="130" y="36"/>
                    </a:cubicBezTo>
                    <a:cubicBezTo>
                      <a:pt x="125" y="37"/>
                      <a:pt x="119" y="37"/>
                      <a:pt x="113" y="36"/>
                    </a:cubicBezTo>
                    <a:cubicBezTo>
                      <a:pt x="107" y="36"/>
                      <a:pt x="101" y="36"/>
                      <a:pt x="95" y="36"/>
                    </a:cubicBezTo>
                    <a:cubicBezTo>
                      <a:pt x="90" y="36"/>
                      <a:pt x="85" y="36"/>
                      <a:pt x="80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1" y="36"/>
                      <a:pt x="45" y="34"/>
                      <a:pt x="40" y="34"/>
                    </a:cubicBezTo>
                    <a:cubicBezTo>
                      <a:pt x="29" y="34"/>
                      <a:pt x="19" y="34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7" y="37"/>
                      <a:pt x="8" y="37"/>
                      <a:pt x="8" y="38"/>
                    </a:cubicBezTo>
                    <a:cubicBezTo>
                      <a:pt x="11" y="40"/>
                      <a:pt x="14" y="43"/>
                      <a:pt x="17" y="46"/>
                    </a:cubicBezTo>
                    <a:cubicBezTo>
                      <a:pt x="21" y="51"/>
                      <a:pt x="26" y="55"/>
                      <a:pt x="31" y="59"/>
                    </a:cubicBezTo>
                    <a:cubicBezTo>
                      <a:pt x="32" y="60"/>
                      <a:pt x="32" y="60"/>
                      <a:pt x="33" y="60"/>
                    </a:cubicBezTo>
                    <a:cubicBezTo>
                      <a:pt x="38" y="60"/>
                      <a:pt x="43" y="60"/>
                      <a:pt x="49" y="60"/>
                    </a:cubicBezTo>
                    <a:cubicBezTo>
                      <a:pt x="54" y="60"/>
                      <a:pt x="60" y="59"/>
                      <a:pt x="66" y="59"/>
                    </a:cubicBezTo>
                    <a:cubicBezTo>
                      <a:pt x="72" y="59"/>
                      <a:pt x="77" y="58"/>
                      <a:pt x="83" y="58"/>
                    </a:cubicBezTo>
                    <a:cubicBezTo>
                      <a:pt x="91" y="58"/>
                      <a:pt x="99" y="57"/>
                      <a:pt x="107" y="57"/>
                    </a:cubicBezTo>
                    <a:cubicBezTo>
                      <a:pt x="109" y="57"/>
                      <a:pt x="112" y="57"/>
                      <a:pt x="115" y="57"/>
                    </a:cubicBezTo>
                    <a:cubicBezTo>
                      <a:pt x="125" y="56"/>
                      <a:pt x="136" y="56"/>
                      <a:pt x="146" y="56"/>
                    </a:cubicBezTo>
                    <a:cubicBezTo>
                      <a:pt x="151" y="56"/>
                      <a:pt x="156" y="57"/>
                      <a:pt x="161" y="57"/>
                    </a:cubicBezTo>
                    <a:cubicBezTo>
                      <a:pt x="171" y="56"/>
                      <a:pt x="181" y="56"/>
                      <a:pt x="191" y="56"/>
                    </a:cubicBezTo>
                    <a:cubicBezTo>
                      <a:pt x="202" y="56"/>
                      <a:pt x="212" y="56"/>
                      <a:pt x="223" y="56"/>
                    </a:cubicBezTo>
                    <a:cubicBezTo>
                      <a:pt x="226" y="56"/>
                      <a:pt x="229" y="55"/>
                      <a:pt x="232" y="55"/>
                    </a:cubicBezTo>
                    <a:cubicBezTo>
                      <a:pt x="239" y="55"/>
                      <a:pt x="246" y="56"/>
                      <a:pt x="253" y="56"/>
                    </a:cubicBezTo>
                    <a:cubicBezTo>
                      <a:pt x="258" y="55"/>
                      <a:pt x="265" y="55"/>
                      <a:pt x="271" y="55"/>
                    </a:cubicBezTo>
                    <a:moveTo>
                      <a:pt x="300" y="37"/>
                    </a:moveTo>
                    <a:cubicBezTo>
                      <a:pt x="299" y="37"/>
                      <a:pt x="299" y="38"/>
                      <a:pt x="298" y="38"/>
                    </a:cubicBezTo>
                    <a:cubicBezTo>
                      <a:pt x="297" y="40"/>
                      <a:pt x="295" y="41"/>
                      <a:pt x="293" y="42"/>
                    </a:cubicBezTo>
                    <a:cubicBezTo>
                      <a:pt x="287" y="46"/>
                      <a:pt x="282" y="51"/>
                      <a:pt x="277" y="56"/>
                    </a:cubicBezTo>
                    <a:cubicBezTo>
                      <a:pt x="275" y="58"/>
                      <a:pt x="273" y="60"/>
                      <a:pt x="274" y="64"/>
                    </a:cubicBezTo>
                    <a:cubicBezTo>
                      <a:pt x="274" y="64"/>
                      <a:pt x="274" y="65"/>
                      <a:pt x="274" y="66"/>
                    </a:cubicBezTo>
                    <a:cubicBezTo>
                      <a:pt x="275" y="71"/>
                      <a:pt x="275" y="76"/>
                      <a:pt x="275" y="80"/>
                    </a:cubicBezTo>
                    <a:cubicBezTo>
                      <a:pt x="276" y="101"/>
                      <a:pt x="276" y="101"/>
                      <a:pt x="276" y="101"/>
                    </a:cubicBezTo>
                    <a:cubicBezTo>
                      <a:pt x="277" y="104"/>
                      <a:pt x="277" y="108"/>
                      <a:pt x="276" y="111"/>
                    </a:cubicBezTo>
                    <a:cubicBezTo>
                      <a:pt x="276" y="114"/>
                      <a:pt x="276" y="118"/>
                      <a:pt x="276" y="122"/>
                    </a:cubicBezTo>
                    <a:cubicBezTo>
                      <a:pt x="277" y="130"/>
                      <a:pt x="278" y="138"/>
                      <a:pt x="278" y="146"/>
                    </a:cubicBezTo>
                    <a:cubicBezTo>
                      <a:pt x="277" y="150"/>
                      <a:pt x="278" y="154"/>
                      <a:pt x="279" y="158"/>
                    </a:cubicBezTo>
                    <a:cubicBezTo>
                      <a:pt x="279" y="160"/>
                      <a:pt x="279" y="162"/>
                      <a:pt x="279" y="164"/>
                    </a:cubicBezTo>
                    <a:cubicBezTo>
                      <a:pt x="279" y="170"/>
                      <a:pt x="279" y="176"/>
                      <a:pt x="278" y="182"/>
                    </a:cubicBezTo>
                    <a:cubicBezTo>
                      <a:pt x="278" y="187"/>
                      <a:pt x="279" y="192"/>
                      <a:pt x="279" y="197"/>
                    </a:cubicBezTo>
                    <a:cubicBezTo>
                      <a:pt x="279" y="216"/>
                      <a:pt x="279" y="216"/>
                      <a:pt x="279" y="216"/>
                    </a:cubicBezTo>
                    <a:cubicBezTo>
                      <a:pt x="279" y="226"/>
                      <a:pt x="279" y="236"/>
                      <a:pt x="278" y="246"/>
                    </a:cubicBezTo>
                    <a:cubicBezTo>
                      <a:pt x="278" y="251"/>
                      <a:pt x="277" y="256"/>
                      <a:pt x="276" y="261"/>
                    </a:cubicBezTo>
                    <a:cubicBezTo>
                      <a:pt x="275" y="264"/>
                      <a:pt x="275" y="268"/>
                      <a:pt x="278" y="270"/>
                    </a:cubicBezTo>
                    <a:cubicBezTo>
                      <a:pt x="281" y="273"/>
                      <a:pt x="283" y="276"/>
                      <a:pt x="286" y="278"/>
                    </a:cubicBezTo>
                    <a:cubicBezTo>
                      <a:pt x="289" y="280"/>
                      <a:pt x="292" y="282"/>
                      <a:pt x="295" y="284"/>
                    </a:cubicBezTo>
                    <a:cubicBezTo>
                      <a:pt x="297" y="286"/>
                      <a:pt x="298" y="288"/>
                      <a:pt x="300" y="290"/>
                    </a:cubicBezTo>
                    <a:cubicBezTo>
                      <a:pt x="300" y="291"/>
                      <a:pt x="301" y="291"/>
                      <a:pt x="302" y="292"/>
                    </a:cubicBezTo>
                    <a:cubicBezTo>
                      <a:pt x="302" y="292"/>
                      <a:pt x="302" y="292"/>
                      <a:pt x="303" y="29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2" y="285"/>
                      <a:pt x="302" y="280"/>
                      <a:pt x="302" y="274"/>
                    </a:cubicBezTo>
                    <a:cubicBezTo>
                      <a:pt x="302" y="264"/>
                      <a:pt x="301" y="254"/>
                      <a:pt x="302" y="244"/>
                    </a:cubicBezTo>
                    <a:cubicBezTo>
                      <a:pt x="303" y="236"/>
                      <a:pt x="301" y="227"/>
                      <a:pt x="301" y="219"/>
                    </a:cubicBezTo>
                    <a:cubicBezTo>
                      <a:pt x="301" y="212"/>
                      <a:pt x="301" y="206"/>
                      <a:pt x="301" y="199"/>
                    </a:cubicBezTo>
                    <a:cubicBezTo>
                      <a:pt x="301" y="192"/>
                      <a:pt x="301" y="186"/>
                      <a:pt x="301" y="180"/>
                    </a:cubicBezTo>
                    <a:cubicBezTo>
                      <a:pt x="301" y="173"/>
                      <a:pt x="302" y="166"/>
                      <a:pt x="302" y="159"/>
                    </a:cubicBezTo>
                    <a:cubicBezTo>
                      <a:pt x="302" y="154"/>
                      <a:pt x="302" y="148"/>
                      <a:pt x="301" y="143"/>
                    </a:cubicBezTo>
                    <a:cubicBezTo>
                      <a:pt x="301" y="137"/>
                      <a:pt x="301" y="130"/>
                      <a:pt x="300" y="124"/>
                    </a:cubicBezTo>
                    <a:cubicBezTo>
                      <a:pt x="300" y="117"/>
                      <a:pt x="300" y="109"/>
                      <a:pt x="300" y="102"/>
                    </a:cubicBezTo>
                    <a:cubicBezTo>
                      <a:pt x="300" y="96"/>
                      <a:pt x="300" y="90"/>
                      <a:pt x="299" y="84"/>
                    </a:cubicBezTo>
                    <a:cubicBezTo>
                      <a:pt x="299" y="81"/>
                      <a:pt x="299" y="79"/>
                      <a:pt x="299" y="76"/>
                    </a:cubicBezTo>
                    <a:cubicBezTo>
                      <a:pt x="299" y="72"/>
                      <a:pt x="299" y="68"/>
                      <a:pt x="299" y="64"/>
                    </a:cubicBezTo>
                    <a:cubicBezTo>
                      <a:pt x="299" y="61"/>
                      <a:pt x="299" y="57"/>
                      <a:pt x="298" y="54"/>
                    </a:cubicBezTo>
                    <a:cubicBezTo>
                      <a:pt x="297" y="50"/>
                      <a:pt x="298" y="47"/>
                      <a:pt x="299" y="43"/>
                    </a:cubicBezTo>
                    <a:cubicBezTo>
                      <a:pt x="300" y="41"/>
                      <a:pt x="300" y="39"/>
                      <a:pt x="300" y="37"/>
                    </a:cubicBezTo>
                    <a:moveTo>
                      <a:pt x="5" y="40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5"/>
                      <a:pt x="5" y="48"/>
                      <a:pt x="5" y="52"/>
                    </a:cubicBezTo>
                    <a:cubicBezTo>
                      <a:pt x="5" y="56"/>
                      <a:pt x="5" y="61"/>
                      <a:pt x="5" y="65"/>
                    </a:cubicBezTo>
                    <a:cubicBezTo>
                      <a:pt x="6" y="74"/>
                      <a:pt x="6" y="82"/>
                      <a:pt x="6" y="91"/>
                    </a:cubicBezTo>
                    <a:cubicBezTo>
                      <a:pt x="6" y="97"/>
                      <a:pt x="5" y="102"/>
                      <a:pt x="5" y="108"/>
                    </a:cubicBezTo>
                    <a:cubicBezTo>
                      <a:pt x="5" y="116"/>
                      <a:pt x="5" y="123"/>
                      <a:pt x="5" y="130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9"/>
                      <a:pt x="7" y="165"/>
                      <a:pt x="7" y="170"/>
                    </a:cubicBezTo>
                    <a:cubicBezTo>
                      <a:pt x="7" y="176"/>
                      <a:pt x="7" y="182"/>
                      <a:pt x="7" y="188"/>
                    </a:cubicBezTo>
                    <a:cubicBezTo>
                      <a:pt x="7" y="194"/>
                      <a:pt x="7" y="201"/>
                      <a:pt x="6" y="207"/>
                    </a:cubicBezTo>
                    <a:cubicBezTo>
                      <a:pt x="5" y="211"/>
                      <a:pt x="5" y="215"/>
                      <a:pt x="5" y="219"/>
                    </a:cubicBezTo>
                    <a:cubicBezTo>
                      <a:pt x="5" y="226"/>
                      <a:pt x="5" y="232"/>
                      <a:pt x="5" y="240"/>
                    </a:cubicBezTo>
                    <a:cubicBezTo>
                      <a:pt x="5" y="244"/>
                      <a:pt x="6" y="248"/>
                      <a:pt x="6" y="251"/>
                    </a:cubicBezTo>
                    <a:cubicBezTo>
                      <a:pt x="5" y="258"/>
                      <a:pt x="5" y="264"/>
                      <a:pt x="5" y="270"/>
                    </a:cubicBezTo>
                    <a:cubicBezTo>
                      <a:pt x="6" y="276"/>
                      <a:pt x="5" y="281"/>
                      <a:pt x="6" y="287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7" y="292"/>
                      <a:pt x="9" y="290"/>
                      <a:pt x="10" y="289"/>
                    </a:cubicBezTo>
                    <a:cubicBezTo>
                      <a:pt x="13" y="286"/>
                      <a:pt x="16" y="284"/>
                      <a:pt x="19" y="281"/>
                    </a:cubicBezTo>
                    <a:cubicBezTo>
                      <a:pt x="23" y="278"/>
                      <a:pt x="27" y="276"/>
                      <a:pt x="31" y="272"/>
                    </a:cubicBezTo>
                    <a:cubicBezTo>
                      <a:pt x="32" y="271"/>
                      <a:pt x="34" y="270"/>
                      <a:pt x="33" y="268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2" y="260"/>
                      <a:pt x="33" y="254"/>
                      <a:pt x="32" y="248"/>
                    </a:cubicBezTo>
                    <a:cubicBezTo>
                      <a:pt x="31" y="243"/>
                      <a:pt x="31" y="238"/>
                      <a:pt x="31" y="232"/>
                    </a:cubicBezTo>
                    <a:cubicBezTo>
                      <a:pt x="31" y="224"/>
                      <a:pt x="30" y="215"/>
                      <a:pt x="30" y="207"/>
                    </a:cubicBezTo>
                    <a:cubicBezTo>
                      <a:pt x="30" y="200"/>
                      <a:pt x="31" y="192"/>
                      <a:pt x="31" y="18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4"/>
                      <a:pt x="30" y="149"/>
                      <a:pt x="30" y="144"/>
                    </a:cubicBezTo>
                    <a:cubicBezTo>
                      <a:pt x="30" y="140"/>
                      <a:pt x="30" y="135"/>
                      <a:pt x="30" y="130"/>
                    </a:cubicBezTo>
                    <a:cubicBezTo>
                      <a:pt x="29" y="128"/>
                      <a:pt x="29" y="125"/>
                      <a:pt x="29" y="122"/>
                    </a:cubicBezTo>
                    <a:cubicBezTo>
                      <a:pt x="29" y="121"/>
                      <a:pt x="30" y="119"/>
                      <a:pt x="30" y="11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2"/>
                      <a:pt x="29" y="98"/>
                      <a:pt x="30" y="96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8"/>
                      <a:pt x="29" y="85"/>
                      <a:pt x="29" y="8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5"/>
                      <a:pt x="29" y="63"/>
                      <a:pt x="27" y="62"/>
                    </a:cubicBezTo>
                    <a:cubicBezTo>
                      <a:pt x="24" y="60"/>
                      <a:pt x="21" y="58"/>
                      <a:pt x="19" y="55"/>
                    </a:cubicBezTo>
                    <a:cubicBezTo>
                      <a:pt x="16" y="52"/>
                      <a:pt x="13" y="48"/>
                      <a:pt x="9" y="45"/>
                    </a:cubicBezTo>
                    <a:cubicBezTo>
                      <a:pt x="8" y="43"/>
                      <a:pt x="7" y="42"/>
                      <a:pt x="5" y="40"/>
                    </a:cubicBezTo>
                    <a:moveTo>
                      <a:pt x="35" y="258"/>
                    </a:moveTo>
                    <a:cubicBezTo>
                      <a:pt x="35" y="267"/>
                      <a:pt x="35" y="267"/>
                      <a:pt x="35" y="267"/>
                    </a:cubicBezTo>
                    <a:cubicBezTo>
                      <a:pt x="35" y="270"/>
                      <a:pt x="36" y="270"/>
                      <a:pt x="38" y="270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1" y="270"/>
                      <a:pt x="44" y="269"/>
                      <a:pt x="47" y="269"/>
                    </a:cubicBezTo>
                    <a:cubicBezTo>
                      <a:pt x="54" y="270"/>
                      <a:pt x="62" y="270"/>
                      <a:pt x="69" y="270"/>
                    </a:cubicBezTo>
                    <a:cubicBezTo>
                      <a:pt x="77" y="270"/>
                      <a:pt x="84" y="270"/>
                      <a:pt x="91" y="270"/>
                    </a:cubicBezTo>
                    <a:cubicBezTo>
                      <a:pt x="100" y="269"/>
                      <a:pt x="108" y="270"/>
                      <a:pt x="117" y="270"/>
                    </a:cubicBezTo>
                    <a:cubicBezTo>
                      <a:pt x="125" y="269"/>
                      <a:pt x="133" y="269"/>
                      <a:pt x="141" y="269"/>
                    </a:cubicBezTo>
                    <a:cubicBezTo>
                      <a:pt x="147" y="269"/>
                      <a:pt x="153" y="269"/>
                      <a:pt x="160" y="269"/>
                    </a:cubicBez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79" y="270"/>
                      <a:pt x="189" y="269"/>
                      <a:pt x="198" y="268"/>
                    </a:cubicBezTo>
                    <a:cubicBezTo>
                      <a:pt x="203" y="268"/>
                      <a:pt x="209" y="268"/>
                      <a:pt x="215" y="268"/>
                    </a:cubicBezTo>
                    <a:cubicBezTo>
                      <a:pt x="217" y="268"/>
                      <a:pt x="220" y="269"/>
                      <a:pt x="222" y="269"/>
                    </a:cubicBezTo>
                    <a:cubicBezTo>
                      <a:pt x="226" y="269"/>
                      <a:pt x="231" y="269"/>
                      <a:pt x="235" y="269"/>
                    </a:cubicBezTo>
                    <a:cubicBezTo>
                      <a:pt x="241" y="269"/>
                      <a:pt x="247" y="270"/>
                      <a:pt x="253" y="269"/>
                    </a:cubicBezTo>
                    <a:cubicBezTo>
                      <a:pt x="259" y="269"/>
                      <a:pt x="265" y="269"/>
                      <a:pt x="270" y="269"/>
                    </a:cubicBezTo>
                    <a:cubicBezTo>
                      <a:pt x="271" y="269"/>
                      <a:pt x="272" y="268"/>
                      <a:pt x="272" y="267"/>
                    </a:cubicBezTo>
                    <a:cubicBezTo>
                      <a:pt x="273" y="263"/>
                      <a:pt x="274" y="258"/>
                      <a:pt x="275" y="254"/>
                    </a:cubicBezTo>
                    <a:cubicBezTo>
                      <a:pt x="275" y="248"/>
                      <a:pt x="276" y="242"/>
                      <a:pt x="276" y="236"/>
                    </a:cubicBezTo>
                    <a:cubicBezTo>
                      <a:pt x="276" y="230"/>
                      <a:pt x="275" y="224"/>
                      <a:pt x="275" y="218"/>
                    </a:cubicBezTo>
                    <a:cubicBezTo>
                      <a:pt x="275" y="208"/>
                      <a:pt x="275" y="197"/>
                      <a:pt x="275" y="186"/>
                    </a:cubicBezTo>
                    <a:cubicBezTo>
                      <a:pt x="275" y="181"/>
                      <a:pt x="275" y="176"/>
                      <a:pt x="275" y="171"/>
                    </a:cubicBezTo>
                    <a:cubicBezTo>
                      <a:pt x="275" y="167"/>
                      <a:pt x="275" y="163"/>
                      <a:pt x="275" y="160"/>
                    </a:cubicBezTo>
                    <a:cubicBezTo>
                      <a:pt x="275" y="158"/>
                      <a:pt x="274" y="156"/>
                      <a:pt x="274" y="154"/>
                    </a:cubicBezTo>
                    <a:cubicBezTo>
                      <a:pt x="274" y="149"/>
                      <a:pt x="274" y="144"/>
                      <a:pt x="274" y="139"/>
                    </a:cubicBez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2" y="117"/>
                      <a:pt x="273" y="112"/>
                      <a:pt x="273" y="108"/>
                    </a:cubicBezTo>
                    <a:cubicBezTo>
                      <a:pt x="273" y="92"/>
                      <a:pt x="273" y="77"/>
                      <a:pt x="271" y="62"/>
                    </a:cubicBezTo>
                    <a:cubicBezTo>
                      <a:pt x="271" y="58"/>
                      <a:pt x="271" y="58"/>
                      <a:pt x="267" y="58"/>
                    </a:cubicBezTo>
                    <a:cubicBezTo>
                      <a:pt x="256" y="59"/>
                      <a:pt x="245" y="58"/>
                      <a:pt x="234" y="58"/>
                    </a:cubicBezTo>
                    <a:cubicBezTo>
                      <a:pt x="226" y="58"/>
                      <a:pt x="217" y="58"/>
                      <a:pt x="209" y="59"/>
                    </a:cubicBezTo>
                    <a:cubicBezTo>
                      <a:pt x="202" y="59"/>
                      <a:pt x="194" y="59"/>
                      <a:pt x="187" y="59"/>
                    </a:cubicBezTo>
                    <a:cubicBezTo>
                      <a:pt x="182" y="59"/>
                      <a:pt x="177" y="60"/>
                      <a:pt x="172" y="60"/>
                    </a:cubicBezTo>
                    <a:cubicBezTo>
                      <a:pt x="167" y="60"/>
                      <a:pt x="162" y="60"/>
                      <a:pt x="157" y="60"/>
                    </a:cubicBezTo>
                    <a:cubicBezTo>
                      <a:pt x="150" y="60"/>
                      <a:pt x="143" y="59"/>
                      <a:pt x="136" y="60"/>
                    </a:cubicBezTo>
                    <a:cubicBezTo>
                      <a:pt x="124" y="60"/>
                      <a:pt x="112" y="60"/>
                      <a:pt x="100" y="60"/>
                    </a:cubicBezTo>
                    <a:cubicBezTo>
                      <a:pt x="95" y="61"/>
                      <a:pt x="91" y="60"/>
                      <a:pt x="87" y="61"/>
                    </a:cubicBezTo>
                    <a:cubicBezTo>
                      <a:pt x="81" y="61"/>
                      <a:pt x="75" y="62"/>
                      <a:pt x="69" y="62"/>
                    </a:cubicBezTo>
                    <a:cubicBezTo>
                      <a:pt x="67" y="62"/>
                      <a:pt x="64" y="62"/>
                      <a:pt x="61" y="62"/>
                    </a:cubicBezTo>
                    <a:cubicBezTo>
                      <a:pt x="53" y="62"/>
                      <a:pt x="45" y="63"/>
                      <a:pt x="37" y="62"/>
                    </a:cubicBezTo>
                    <a:cubicBezTo>
                      <a:pt x="36" y="62"/>
                      <a:pt x="35" y="62"/>
                      <a:pt x="34" y="62"/>
                    </a:cubicBezTo>
                    <a:cubicBezTo>
                      <a:pt x="33" y="62"/>
                      <a:pt x="32" y="62"/>
                      <a:pt x="32" y="6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3" y="91"/>
                      <a:pt x="33" y="100"/>
                      <a:pt x="33" y="109"/>
                    </a:cubicBezTo>
                    <a:cubicBezTo>
                      <a:pt x="33" y="115"/>
                      <a:pt x="32" y="121"/>
                      <a:pt x="33" y="127"/>
                    </a:cubicBezTo>
                    <a:cubicBezTo>
                      <a:pt x="34" y="138"/>
                      <a:pt x="33" y="149"/>
                      <a:pt x="34" y="160"/>
                    </a:cubicBezTo>
                    <a:cubicBezTo>
                      <a:pt x="34" y="164"/>
                      <a:pt x="34" y="169"/>
                      <a:pt x="34" y="173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3" y="202"/>
                      <a:pt x="34" y="208"/>
                      <a:pt x="34" y="214"/>
                    </a:cubicBezTo>
                    <a:cubicBezTo>
                      <a:pt x="34" y="219"/>
                      <a:pt x="35" y="225"/>
                      <a:pt x="35" y="230"/>
                    </a:cubicBezTo>
                    <a:cubicBezTo>
                      <a:pt x="35" y="239"/>
                      <a:pt x="35" y="248"/>
                      <a:pt x="35" y="258"/>
                    </a:cubicBezTo>
                    <a:moveTo>
                      <a:pt x="5" y="33"/>
                    </a:moveTo>
                    <a:cubicBezTo>
                      <a:pt x="9" y="33"/>
                      <a:pt x="11" y="32"/>
                      <a:pt x="15" y="32"/>
                    </a:cubicBezTo>
                    <a:cubicBezTo>
                      <a:pt x="21" y="32"/>
                      <a:pt x="26" y="31"/>
                      <a:pt x="32" y="31"/>
                    </a:cubicBezTo>
                    <a:cubicBezTo>
                      <a:pt x="36" y="31"/>
                      <a:pt x="40" y="31"/>
                      <a:pt x="44" y="31"/>
                    </a:cubicBezTo>
                    <a:cubicBezTo>
                      <a:pt x="46" y="31"/>
                      <a:pt x="47" y="31"/>
                      <a:pt x="49" y="30"/>
                    </a:cubicBezTo>
                    <a:cubicBezTo>
                      <a:pt x="56" y="29"/>
                      <a:pt x="63" y="28"/>
                      <a:pt x="69" y="26"/>
                    </a:cubicBezTo>
                    <a:cubicBezTo>
                      <a:pt x="78" y="23"/>
                      <a:pt x="87" y="21"/>
                      <a:pt x="95" y="19"/>
                    </a:cubicBezTo>
                    <a:cubicBezTo>
                      <a:pt x="106" y="16"/>
                      <a:pt x="116" y="14"/>
                      <a:pt x="127" y="12"/>
                    </a:cubicBezTo>
                    <a:cubicBezTo>
                      <a:pt x="133" y="11"/>
                      <a:pt x="139" y="10"/>
                      <a:pt x="145" y="9"/>
                    </a:cubicBezTo>
                    <a:cubicBezTo>
                      <a:pt x="146" y="9"/>
                      <a:pt x="147" y="8"/>
                      <a:pt x="148" y="8"/>
                    </a:cubicBezTo>
                    <a:cubicBezTo>
                      <a:pt x="149" y="8"/>
                      <a:pt x="148" y="8"/>
                      <a:pt x="148" y="7"/>
                    </a:cubicBezTo>
                    <a:cubicBezTo>
                      <a:pt x="149" y="4"/>
                      <a:pt x="151" y="2"/>
                      <a:pt x="153" y="1"/>
                    </a:cubicBezTo>
                    <a:cubicBezTo>
                      <a:pt x="156" y="0"/>
                      <a:pt x="159" y="0"/>
                      <a:pt x="161" y="2"/>
                    </a:cubicBezTo>
                    <a:cubicBezTo>
                      <a:pt x="162" y="4"/>
                      <a:pt x="163" y="6"/>
                      <a:pt x="162" y="8"/>
                    </a:cubicBezTo>
                    <a:cubicBezTo>
                      <a:pt x="162" y="8"/>
                      <a:pt x="162" y="9"/>
                      <a:pt x="163" y="9"/>
                    </a:cubicBezTo>
                    <a:cubicBezTo>
                      <a:pt x="169" y="10"/>
                      <a:pt x="175" y="12"/>
                      <a:pt x="180" y="13"/>
                    </a:cubicBezTo>
                    <a:cubicBezTo>
                      <a:pt x="192" y="15"/>
                      <a:pt x="203" y="19"/>
                      <a:pt x="215" y="23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35" y="28"/>
                      <a:pt x="237" y="29"/>
                      <a:pt x="239" y="30"/>
                    </a:cubicBezTo>
                    <a:cubicBezTo>
                      <a:pt x="243" y="31"/>
                      <a:pt x="247" y="32"/>
                      <a:pt x="251" y="32"/>
                    </a:cubicBezTo>
                    <a:cubicBezTo>
                      <a:pt x="262" y="32"/>
                      <a:pt x="272" y="31"/>
                      <a:pt x="282" y="31"/>
                    </a:cubicBezTo>
                    <a:cubicBezTo>
                      <a:pt x="288" y="31"/>
                      <a:pt x="293" y="32"/>
                      <a:pt x="299" y="32"/>
                    </a:cubicBezTo>
                    <a:cubicBezTo>
                      <a:pt x="299" y="32"/>
                      <a:pt x="300" y="32"/>
                      <a:pt x="301" y="32"/>
                    </a:cubicBezTo>
                    <a:cubicBezTo>
                      <a:pt x="303" y="32"/>
                      <a:pt x="303" y="33"/>
                      <a:pt x="302" y="35"/>
                    </a:cubicBezTo>
                    <a:cubicBezTo>
                      <a:pt x="302" y="36"/>
                      <a:pt x="302" y="36"/>
                      <a:pt x="302" y="37"/>
                    </a:cubicBezTo>
                    <a:cubicBezTo>
                      <a:pt x="302" y="40"/>
                      <a:pt x="301" y="43"/>
                      <a:pt x="301" y="46"/>
                    </a:cubicBezTo>
                    <a:cubicBezTo>
                      <a:pt x="300" y="47"/>
                      <a:pt x="300" y="49"/>
                      <a:pt x="301" y="51"/>
                    </a:cubicBezTo>
                    <a:cubicBezTo>
                      <a:pt x="301" y="55"/>
                      <a:pt x="302" y="58"/>
                      <a:pt x="302" y="62"/>
                    </a:cubicBezTo>
                    <a:cubicBezTo>
                      <a:pt x="302" y="67"/>
                      <a:pt x="303" y="72"/>
                      <a:pt x="303" y="77"/>
                    </a:cubicBezTo>
                    <a:cubicBezTo>
                      <a:pt x="303" y="86"/>
                      <a:pt x="303" y="94"/>
                      <a:pt x="303" y="103"/>
                    </a:cubicBezTo>
                    <a:cubicBezTo>
                      <a:pt x="303" y="113"/>
                      <a:pt x="304" y="122"/>
                      <a:pt x="305" y="132"/>
                    </a:cubicBezTo>
                    <a:cubicBezTo>
                      <a:pt x="305" y="140"/>
                      <a:pt x="306" y="148"/>
                      <a:pt x="305" y="156"/>
                    </a:cubicBezTo>
                    <a:cubicBezTo>
                      <a:pt x="305" y="162"/>
                      <a:pt x="305" y="169"/>
                      <a:pt x="305" y="176"/>
                    </a:cubicBezTo>
                    <a:cubicBezTo>
                      <a:pt x="305" y="203"/>
                      <a:pt x="305" y="203"/>
                      <a:pt x="305" y="203"/>
                    </a:cubicBezTo>
                    <a:cubicBezTo>
                      <a:pt x="305" y="209"/>
                      <a:pt x="305" y="215"/>
                      <a:pt x="306" y="221"/>
                    </a:cubicBezTo>
                    <a:cubicBezTo>
                      <a:pt x="306" y="230"/>
                      <a:pt x="306" y="230"/>
                      <a:pt x="306" y="230"/>
                    </a:cubicBezTo>
                    <a:cubicBezTo>
                      <a:pt x="306" y="237"/>
                      <a:pt x="306" y="243"/>
                      <a:pt x="305" y="250"/>
                    </a:cubicBezTo>
                    <a:cubicBezTo>
                      <a:pt x="305" y="256"/>
                      <a:pt x="305" y="262"/>
                      <a:pt x="306" y="267"/>
                    </a:cubicBezTo>
                    <a:cubicBezTo>
                      <a:pt x="306" y="274"/>
                      <a:pt x="305" y="280"/>
                      <a:pt x="305" y="286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3" y="296"/>
                    </a:cubicBezTo>
                    <a:cubicBezTo>
                      <a:pt x="295" y="295"/>
                      <a:pt x="288" y="297"/>
                      <a:pt x="281" y="296"/>
                    </a:cubicBezTo>
                    <a:cubicBezTo>
                      <a:pt x="279" y="296"/>
                      <a:pt x="276" y="297"/>
                      <a:pt x="274" y="297"/>
                    </a:cubicBezTo>
                    <a:cubicBezTo>
                      <a:pt x="271" y="298"/>
                      <a:pt x="267" y="297"/>
                      <a:pt x="264" y="297"/>
                    </a:cubicBezTo>
                    <a:cubicBezTo>
                      <a:pt x="263" y="297"/>
                      <a:pt x="261" y="297"/>
                      <a:pt x="260" y="297"/>
                    </a:cubicBezTo>
                    <a:cubicBezTo>
                      <a:pt x="257" y="297"/>
                      <a:pt x="255" y="297"/>
                      <a:pt x="253" y="296"/>
                    </a:cubicBezTo>
                    <a:cubicBezTo>
                      <a:pt x="250" y="296"/>
                      <a:pt x="247" y="296"/>
                      <a:pt x="244" y="297"/>
                    </a:cubicBezTo>
                    <a:cubicBezTo>
                      <a:pt x="242" y="297"/>
                      <a:pt x="240" y="297"/>
                      <a:pt x="239" y="297"/>
                    </a:cubicBezTo>
                    <a:cubicBezTo>
                      <a:pt x="236" y="298"/>
                      <a:pt x="233" y="298"/>
                      <a:pt x="229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298"/>
                      <a:pt x="212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1" y="300"/>
                      <a:pt x="209" y="298"/>
                      <a:pt x="208" y="298"/>
                    </a:cubicBezTo>
                    <a:cubicBezTo>
                      <a:pt x="205" y="299"/>
                      <a:pt x="203" y="299"/>
                      <a:pt x="200" y="298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78" y="298"/>
                      <a:pt x="173" y="298"/>
                      <a:pt x="167" y="298"/>
                    </a:cubicBezTo>
                    <a:cubicBezTo>
                      <a:pt x="161" y="298"/>
                      <a:pt x="154" y="298"/>
                      <a:pt x="148" y="299"/>
                    </a:cubicBezTo>
                    <a:cubicBezTo>
                      <a:pt x="141" y="300"/>
                      <a:pt x="135" y="300"/>
                      <a:pt x="128" y="300"/>
                    </a:cubicBezTo>
                    <a:cubicBezTo>
                      <a:pt x="117" y="300"/>
                      <a:pt x="106" y="299"/>
                      <a:pt x="95" y="299"/>
                    </a:cubicBezTo>
                    <a:cubicBezTo>
                      <a:pt x="90" y="299"/>
                      <a:pt x="85" y="299"/>
                      <a:pt x="81" y="299"/>
                    </a:cubicBezTo>
                    <a:cubicBezTo>
                      <a:pt x="73" y="298"/>
                      <a:pt x="66" y="298"/>
                      <a:pt x="59" y="298"/>
                    </a:cubicBezTo>
                    <a:cubicBezTo>
                      <a:pt x="53" y="297"/>
                      <a:pt x="47" y="297"/>
                      <a:pt x="42" y="297"/>
                    </a:cubicBezTo>
                    <a:cubicBezTo>
                      <a:pt x="38" y="297"/>
                      <a:pt x="34" y="297"/>
                      <a:pt x="31" y="297"/>
                    </a:cubicBezTo>
                    <a:cubicBezTo>
                      <a:pt x="26" y="298"/>
                      <a:pt x="21" y="298"/>
                      <a:pt x="17" y="300"/>
                    </a:cubicBezTo>
                    <a:cubicBezTo>
                      <a:pt x="15" y="300"/>
                      <a:pt x="13" y="300"/>
                      <a:pt x="12" y="300"/>
                    </a:cubicBezTo>
                    <a:cubicBezTo>
                      <a:pt x="10" y="299"/>
                      <a:pt x="8" y="299"/>
                      <a:pt x="7" y="298"/>
                    </a:cubicBezTo>
                    <a:cubicBezTo>
                      <a:pt x="6" y="298"/>
                      <a:pt x="6" y="298"/>
                      <a:pt x="5" y="298"/>
                    </a:cubicBezTo>
                    <a:cubicBezTo>
                      <a:pt x="4" y="299"/>
                      <a:pt x="4" y="299"/>
                      <a:pt x="4" y="298"/>
                    </a:cubicBezTo>
                    <a:cubicBezTo>
                      <a:pt x="4" y="295"/>
                      <a:pt x="4" y="295"/>
                      <a:pt x="4" y="295"/>
                    </a:cubicBezTo>
                    <a:cubicBezTo>
                      <a:pt x="4" y="292"/>
                      <a:pt x="4" y="290"/>
                      <a:pt x="3" y="288"/>
                    </a:cubicBezTo>
                    <a:cubicBezTo>
                      <a:pt x="3" y="286"/>
                      <a:pt x="3" y="284"/>
                      <a:pt x="3" y="282"/>
                    </a:cubicBezTo>
                    <a:cubicBezTo>
                      <a:pt x="3" y="276"/>
                      <a:pt x="2" y="270"/>
                      <a:pt x="2" y="263"/>
                    </a:cubicBezTo>
                    <a:cubicBezTo>
                      <a:pt x="2" y="260"/>
                      <a:pt x="2" y="256"/>
                      <a:pt x="3" y="253"/>
                    </a:cubicBezTo>
                    <a:cubicBezTo>
                      <a:pt x="3" y="247"/>
                      <a:pt x="2" y="241"/>
                      <a:pt x="2" y="235"/>
                    </a:cubicBezTo>
                    <a:cubicBezTo>
                      <a:pt x="2" y="231"/>
                      <a:pt x="1" y="228"/>
                      <a:pt x="1" y="224"/>
                    </a:cubicBezTo>
                    <a:cubicBezTo>
                      <a:pt x="1" y="216"/>
                      <a:pt x="2" y="209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85"/>
                      <a:pt x="3" y="178"/>
                      <a:pt x="3" y="172"/>
                    </a:cubicBezTo>
                    <a:cubicBezTo>
                      <a:pt x="3" y="168"/>
                      <a:pt x="3" y="163"/>
                      <a:pt x="3" y="159"/>
                    </a:cubicBezTo>
                    <a:cubicBezTo>
                      <a:pt x="3" y="154"/>
                      <a:pt x="2" y="149"/>
                      <a:pt x="2" y="144"/>
                    </a:cubicBezTo>
                    <a:cubicBezTo>
                      <a:pt x="1" y="137"/>
                      <a:pt x="1" y="130"/>
                      <a:pt x="1" y="122"/>
                    </a:cubicBezTo>
                    <a:cubicBezTo>
                      <a:pt x="1" y="116"/>
                      <a:pt x="0" y="110"/>
                      <a:pt x="1" y="103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0"/>
                      <a:pt x="1" y="61"/>
                      <a:pt x="1" y="52"/>
                    </a:cubicBezTo>
                    <a:cubicBezTo>
                      <a:pt x="2" y="48"/>
                      <a:pt x="2" y="44"/>
                      <a:pt x="1" y="40"/>
                    </a:cubicBezTo>
                    <a:cubicBezTo>
                      <a:pt x="1" y="38"/>
                      <a:pt x="0" y="37"/>
                      <a:pt x="1" y="36"/>
                    </a:cubicBezTo>
                    <a:cubicBezTo>
                      <a:pt x="1" y="34"/>
                      <a:pt x="1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="" xmlns:a16="http://schemas.microsoft.com/office/drawing/2014/main" id="{016C5428-083C-484C-8D66-8A17FFF22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246"/>
                <a:ext cx="28" cy="319"/>
              </a:xfrm>
              <a:custGeom>
                <a:avLst/>
                <a:gdLst>
                  <a:gd name="T0" fmla="*/ 9 w 14"/>
                  <a:gd name="T1" fmla="*/ 4 h 158"/>
                  <a:gd name="T2" fmla="*/ 7 w 14"/>
                  <a:gd name="T3" fmla="*/ 13 h 158"/>
                  <a:gd name="T4" fmla="*/ 6 w 14"/>
                  <a:gd name="T5" fmla="*/ 15 h 158"/>
                  <a:gd name="T6" fmla="*/ 5 w 14"/>
                  <a:gd name="T7" fmla="*/ 13 h 158"/>
                  <a:gd name="T8" fmla="*/ 6 w 14"/>
                  <a:gd name="T9" fmla="*/ 7 h 158"/>
                  <a:gd name="T10" fmla="*/ 6 w 14"/>
                  <a:gd name="T11" fmla="*/ 2 h 158"/>
                  <a:gd name="T12" fmla="*/ 8 w 14"/>
                  <a:gd name="T13" fmla="*/ 0 h 158"/>
                  <a:gd name="T14" fmla="*/ 11 w 14"/>
                  <a:gd name="T15" fmla="*/ 2 h 158"/>
                  <a:gd name="T16" fmla="*/ 12 w 14"/>
                  <a:gd name="T17" fmla="*/ 10 h 158"/>
                  <a:gd name="T18" fmla="*/ 13 w 14"/>
                  <a:gd name="T19" fmla="*/ 22 h 158"/>
                  <a:gd name="T20" fmla="*/ 14 w 14"/>
                  <a:gd name="T21" fmla="*/ 37 h 158"/>
                  <a:gd name="T22" fmla="*/ 13 w 14"/>
                  <a:gd name="T23" fmla="*/ 53 h 158"/>
                  <a:gd name="T24" fmla="*/ 12 w 14"/>
                  <a:gd name="T25" fmla="*/ 65 h 158"/>
                  <a:gd name="T26" fmla="*/ 12 w 14"/>
                  <a:gd name="T27" fmla="*/ 76 h 158"/>
                  <a:gd name="T28" fmla="*/ 12 w 14"/>
                  <a:gd name="T29" fmla="*/ 97 h 158"/>
                  <a:gd name="T30" fmla="*/ 11 w 14"/>
                  <a:gd name="T31" fmla="*/ 110 h 158"/>
                  <a:gd name="T32" fmla="*/ 11 w 14"/>
                  <a:gd name="T33" fmla="*/ 126 h 158"/>
                  <a:gd name="T34" fmla="*/ 12 w 14"/>
                  <a:gd name="T35" fmla="*/ 137 h 158"/>
                  <a:gd name="T36" fmla="*/ 12 w 14"/>
                  <a:gd name="T37" fmla="*/ 140 h 158"/>
                  <a:gd name="T38" fmla="*/ 12 w 14"/>
                  <a:gd name="T39" fmla="*/ 141 h 158"/>
                  <a:gd name="T40" fmla="*/ 12 w 14"/>
                  <a:gd name="T41" fmla="*/ 140 h 158"/>
                  <a:gd name="T42" fmla="*/ 10 w 14"/>
                  <a:gd name="T43" fmla="*/ 128 h 158"/>
                  <a:gd name="T44" fmla="*/ 9 w 14"/>
                  <a:gd name="T45" fmla="*/ 118 h 158"/>
                  <a:gd name="T46" fmla="*/ 9 w 14"/>
                  <a:gd name="T47" fmla="*/ 104 h 158"/>
                  <a:gd name="T48" fmla="*/ 9 w 14"/>
                  <a:gd name="T49" fmla="*/ 68 h 158"/>
                  <a:gd name="T50" fmla="*/ 10 w 14"/>
                  <a:gd name="T51" fmla="*/ 57 h 158"/>
                  <a:gd name="T52" fmla="*/ 11 w 14"/>
                  <a:gd name="T53" fmla="*/ 47 h 158"/>
                  <a:gd name="T54" fmla="*/ 10 w 14"/>
                  <a:gd name="T55" fmla="*/ 21 h 158"/>
                  <a:gd name="T56" fmla="*/ 9 w 14"/>
                  <a:gd name="T57" fmla="*/ 4 h 158"/>
                  <a:gd name="T58" fmla="*/ 4 w 14"/>
                  <a:gd name="T59" fmla="*/ 68 h 158"/>
                  <a:gd name="T60" fmla="*/ 4 w 14"/>
                  <a:gd name="T61" fmla="*/ 98 h 158"/>
                  <a:gd name="T62" fmla="*/ 4 w 14"/>
                  <a:gd name="T63" fmla="*/ 116 h 158"/>
                  <a:gd name="T64" fmla="*/ 4 w 14"/>
                  <a:gd name="T65" fmla="*/ 135 h 158"/>
                  <a:gd name="T66" fmla="*/ 5 w 14"/>
                  <a:gd name="T67" fmla="*/ 145 h 158"/>
                  <a:gd name="T68" fmla="*/ 2 w 14"/>
                  <a:gd name="T69" fmla="*/ 157 h 158"/>
                  <a:gd name="T70" fmla="*/ 0 w 14"/>
                  <a:gd name="T71" fmla="*/ 158 h 158"/>
                  <a:gd name="T72" fmla="*/ 0 w 14"/>
                  <a:gd name="T73" fmla="*/ 156 h 158"/>
                  <a:gd name="T74" fmla="*/ 3 w 14"/>
                  <a:gd name="T75" fmla="*/ 146 h 158"/>
                  <a:gd name="T76" fmla="*/ 2 w 14"/>
                  <a:gd name="T77" fmla="*/ 142 h 158"/>
                  <a:gd name="T78" fmla="*/ 2 w 14"/>
                  <a:gd name="T79" fmla="*/ 131 h 158"/>
                  <a:gd name="T80" fmla="*/ 2 w 14"/>
                  <a:gd name="T81" fmla="*/ 115 h 158"/>
                  <a:gd name="T82" fmla="*/ 2 w 14"/>
                  <a:gd name="T83" fmla="*/ 98 h 158"/>
                  <a:gd name="T84" fmla="*/ 2 w 14"/>
                  <a:gd name="T85" fmla="*/ 67 h 158"/>
                  <a:gd name="T86" fmla="*/ 2 w 14"/>
                  <a:gd name="T87" fmla="*/ 58 h 158"/>
                  <a:gd name="T88" fmla="*/ 2 w 14"/>
                  <a:gd name="T89" fmla="*/ 56 h 158"/>
                  <a:gd name="T90" fmla="*/ 2 w 14"/>
                  <a:gd name="T91" fmla="*/ 55 h 158"/>
                  <a:gd name="T92" fmla="*/ 3 w 14"/>
                  <a:gd name="T93" fmla="*/ 56 h 158"/>
                  <a:gd name="T94" fmla="*/ 4 w 14"/>
                  <a:gd name="T9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58">
                    <a:moveTo>
                      <a:pt x="9" y="4"/>
                    </a:moveTo>
                    <a:cubicBezTo>
                      <a:pt x="8" y="7"/>
                      <a:pt x="8" y="10"/>
                      <a:pt x="7" y="13"/>
                    </a:cubicBezTo>
                    <a:cubicBezTo>
                      <a:pt x="7" y="14"/>
                      <a:pt x="8" y="15"/>
                      <a:pt x="6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5" y="9"/>
                      <a:pt x="6" y="7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2" y="14"/>
                      <a:pt x="13" y="18"/>
                      <a:pt x="13" y="22"/>
                    </a:cubicBezTo>
                    <a:cubicBezTo>
                      <a:pt x="13" y="27"/>
                      <a:pt x="14" y="32"/>
                      <a:pt x="14" y="37"/>
                    </a:cubicBezTo>
                    <a:cubicBezTo>
                      <a:pt x="14" y="43"/>
                      <a:pt x="13" y="48"/>
                      <a:pt x="13" y="53"/>
                    </a:cubicBezTo>
                    <a:cubicBezTo>
                      <a:pt x="13" y="57"/>
                      <a:pt x="12" y="61"/>
                      <a:pt x="12" y="65"/>
                    </a:cubicBezTo>
                    <a:cubicBezTo>
                      <a:pt x="12" y="69"/>
                      <a:pt x="12" y="72"/>
                      <a:pt x="12" y="7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101"/>
                      <a:pt x="11" y="106"/>
                      <a:pt x="11" y="110"/>
                    </a:cubicBezTo>
                    <a:cubicBezTo>
                      <a:pt x="11" y="115"/>
                      <a:pt x="11" y="121"/>
                      <a:pt x="11" y="126"/>
                    </a:cubicBezTo>
                    <a:cubicBezTo>
                      <a:pt x="12" y="130"/>
                      <a:pt x="12" y="133"/>
                      <a:pt x="12" y="137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1"/>
                      <a:pt x="12" y="141"/>
                    </a:cubicBezTo>
                    <a:cubicBezTo>
                      <a:pt x="12" y="141"/>
                      <a:pt x="12" y="140"/>
                      <a:pt x="12" y="140"/>
                    </a:cubicBezTo>
                    <a:cubicBezTo>
                      <a:pt x="11" y="136"/>
                      <a:pt x="11" y="132"/>
                      <a:pt x="10" y="128"/>
                    </a:cubicBezTo>
                    <a:cubicBezTo>
                      <a:pt x="9" y="125"/>
                      <a:pt x="9" y="121"/>
                      <a:pt x="9" y="118"/>
                    </a:cubicBezTo>
                    <a:cubicBezTo>
                      <a:pt x="9" y="113"/>
                      <a:pt x="8" y="109"/>
                      <a:pt x="9" y="104"/>
                    </a:cubicBezTo>
                    <a:cubicBezTo>
                      <a:pt x="10" y="92"/>
                      <a:pt x="9" y="80"/>
                      <a:pt x="9" y="68"/>
                    </a:cubicBezTo>
                    <a:cubicBezTo>
                      <a:pt x="9" y="64"/>
                      <a:pt x="10" y="60"/>
                      <a:pt x="10" y="57"/>
                    </a:cubicBezTo>
                    <a:cubicBezTo>
                      <a:pt x="11" y="53"/>
                      <a:pt x="11" y="50"/>
                      <a:pt x="11" y="47"/>
                    </a:cubicBezTo>
                    <a:cubicBezTo>
                      <a:pt x="11" y="38"/>
                      <a:pt x="10" y="30"/>
                      <a:pt x="10" y="21"/>
                    </a:cubicBezTo>
                    <a:cubicBezTo>
                      <a:pt x="10" y="15"/>
                      <a:pt x="9" y="9"/>
                      <a:pt x="9" y="4"/>
                    </a:cubicBezTo>
                    <a:moveTo>
                      <a:pt x="4" y="68"/>
                    </a:moveTo>
                    <a:cubicBezTo>
                      <a:pt x="4" y="77"/>
                      <a:pt x="4" y="88"/>
                      <a:pt x="4" y="98"/>
                    </a:cubicBezTo>
                    <a:cubicBezTo>
                      <a:pt x="4" y="104"/>
                      <a:pt x="5" y="110"/>
                      <a:pt x="4" y="116"/>
                    </a:cubicBezTo>
                    <a:cubicBezTo>
                      <a:pt x="4" y="123"/>
                      <a:pt x="4" y="129"/>
                      <a:pt x="4" y="135"/>
                    </a:cubicBezTo>
                    <a:cubicBezTo>
                      <a:pt x="4" y="139"/>
                      <a:pt x="5" y="142"/>
                      <a:pt x="5" y="145"/>
                    </a:cubicBezTo>
                    <a:cubicBezTo>
                      <a:pt x="5" y="149"/>
                      <a:pt x="4" y="153"/>
                      <a:pt x="2" y="157"/>
                    </a:cubicBezTo>
                    <a:cubicBezTo>
                      <a:pt x="2" y="158"/>
                      <a:pt x="1" y="158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2" y="153"/>
                      <a:pt x="3" y="149"/>
                      <a:pt x="3" y="146"/>
                    </a:cubicBezTo>
                    <a:cubicBezTo>
                      <a:pt x="3" y="145"/>
                      <a:pt x="3" y="143"/>
                      <a:pt x="2" y="142"/>
                    </a:cubicBezTo>
                    <a:cubicBezTo>
                      <a:pt x="2" y="138"/>
                      <a:pt x="1" y="134"/>
                      <a:pt x="2" y="131"/>
                    </a:cubicBezTo>
                    <a:cubicBezTo>
                      <a:pt x="2" y="125"/>
                      <a:pt x="2" y="120"/>
                      <a:pt x="2" y="115"/>
                    </a:cubicBezTo>
                    <a:cubicBezTo>
                      <a:pt x="2" y="109"/>
                      <a:pt x="2" y="103"/>
                      <a:pt x="2" y="9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4"/>
                      <a:pt x="2" y="61"/>
                      <a:pt x="2" y="58"/>
                    </a:cubicBezTo>
                    <a:cubicBezTo>
                      <a:pt x="2" y="57"/>
                      <a:pt x="2" y="57"/>
                      <a:pt x="2" y="56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4" y="59"/>
                      <a:pt x="4" y="63"/>
                      <a:pt x="4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="" xmlns:a16="http://schemas.microsoft.com/office/drawing/2014/main" id="{71B2D919-5D51-4F71-BBFA-121490E29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18"/>
                <a:ext cx="38" cy="134"/>
              </a:xfrm>
              <a:custGeom>
                <a:avLst/>
                <a:gdLst>
                  <a:gd name="T0" fmla="*/ 18 w 19"/>
                  <a:gd name="T1" fmla="*/ 64 h 66"/>
                  <a:gd name="T2" fmla="*/ 17 w 19"/>
                  <a:gd name="T3" fmla="*/ 58 h 66"/>
                  <a:gd name="T4" fmla="*/ 15 w 19"/>
                  <a:gd name="T5" fmla="*/ 54 h 66"/>
                  <a:gd name="T6" fmla="*/ 11 w 19"/>
                  <a:gd name="T7" fmla="*/ 52 h 66"/>
                  <a:gd name="T8" fmla="*/ 9 w 19"/>
                  <a:gd name="T9" fmla="*/ 54 h 66"/>
                  <a:gd name="T10" fmla="*/ 7 w 19"/>
                  <a:gd name="T11" fmla="*/ 57 h 66"/>
                  <a:gd name="T12" fmla="*/ 4 w 19"/>
                  <a:gd name="T13" fmla="*/ 62 h 66"/>
                  <a:gd name="T14" fmla="*/ 3 w 19"/>
                  <a:gd name="T15" fmla="*/ 64 h 66"/>
                  <a:gd name="T16" fmla="*/ 1 w 19"/>
                  <a:gd name="T17" fmla="*/ 65 h 66"/>
                  <a:gd name="T18" fmla="*/ 1 w 19"/>
                  <a:gd name="T19" fmla="*/ 63 h 66"/>
                  <a:gd name="T20" fmla="*/ 1 w 19"/>
                  <a:gd name="T21" fmla="*/ 52 h 66"/>
                  <a:gd name="T22" fmla="*/ 1 w 19"/>
                  <a:gd name="T23" fmla="*/ 33 h 66"/>
                  <a:gd name="T24" fmla="*/ 2 w 19"/>
                  <a:gd name="T25" fmla="*/ 12 h 66"/>
                  <a:gd name="T26" fmla="*/ 1 w 19"/>
                  <a:gd name="T27" fmla="*/ 6 h 66"/>
                  <a:gd name="T28" fmla="*/ 3 w 19"/>
                  <a:gd name="T29" fmla="*/ 0 h 66"/>
                  <a:gd name="T30" fmla="*/ 3 w 19"/>
                  <a:gd name="T31" fmla="*/ 0 h 66"/>
                  <a:gd name="T32" fmla="*/ 4 w 19"/>
                  <a:gd name="T33" fmla="*/ 1 h 66"/>
                  <a:gd name="T34" fmla="*/ 4 w 19"/>
                  <a:gd name="T35" fmla="*/ 5 h 66"/>
                  <a:gd name="T36" fmla="*/ 4 w 19"/>
                  <a:gd name="T37" fmla="*/ 12 h 66"/>
                  <a:gd name="T38" fmla="*/ 4 w 19"/>
                  <a:gd name="T39" fmla="*/ 27 h 66"/>
                  <a:gd name="T40" fmla="*/ 3 w 19"/>
                  <a:gd name="T41" fmla="*/ 48 h 66"/>
                  <a:gd name="T42" fmla="*/ 3 w 19"/>
                  <a:gd name="T43" fmla="*/ 61 h 66"/>
                  <a:gd name="T44" fmla="*/ 8 w 19"/>
                  <a:gd name="T45" fmla="*/ 52 h 66"/>
                  <a:gd name="T46" fmla="*/ 12 w 19"/>
                  <a:gd name="T47" fmla="*/ 50 h 66"/>
                  <a:gd name="T48" fmla="*/ 16 w 19"/>
                  <a:gd name="T49" fmla="*/ 52 h 66"/>
                  <a:gd name="T50" fmla="*/ 18 w 19"/>
                  <a:gd name="T51" fmla="*/ 60 h 66"/>
                  <a:gd name="T52" fmla="*/ 18 w 19"/>
                  <a:gd name="T53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66">
                    <a:moveTo>
                      <a:pt x="18" y="64"/>
                    </a:moveTo>
                    <a:cubicBezTo>
                      <a:pt x="17" y="62"/>
                      <a:pt x="17" y="60"/>
                      <a:pt x="17" y="58"/>
                    </a:cubicBezTo>
                    <a:cubicBezTo>
                      <a:pt x="16" y="57"/>
                      <a:pt x="16" y="55"/>
                      <a:pt x="15" y="54"/>
                    </a:cubicBezTo>
                    <a:cubicBezTo>
                      <a:pt x="14" y="52"/>
                      <a:pt x="13" y="52"/>
                      <a:pt x="11" y="52"/>
                    </a:cubicBezTo>
                    <a:cubicBezTo>
                      <a:pt x="9" y="52"/>
                      <a:pt x="9" y="52"/>
                      <a:pt x="9" y="54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5" y="58"/>
                      <a:pt x="4" y="60"/>
                      <a:pt x="4" y="62"/>
                    </a:cubicBezTo>
                    <a:cubicBezTo>
                      <a:pt x="4" y="62"/>
                      <a:pt x="3" y="63"/>
                      <a:pt x="3" y="64"/>
                    </a:cubicBezTo>
                    <a:cubicBezTo>
                      <a:pt x="3" y="64"/>
                      <a:pt x="3" y="66"/>
                      <a:pt x="1" y="65"/>
                    </a:cubicBezTo>
                    <a:cubicBezTo>
                      <a:pt x="0" y="65"/>
                      <a:pt x="1" y="64"/>
                      <a:pt x="1" y="63"/>
                    </a:cubicBezTo>
                    <a:cubicBezTo>
                      <a:pt x="0" y="59"/>
                      <a:pt x="0" y="56"/>
                      <a:pt x="1" y="52"/>
                    </a:cubicBezTo>
                    <a:cubicBezTo>
                      <a:pt x="1" y="45"/>
                      <a:pt x="1" y="39"/>
                      <a:pt x="1" y="33"/>
                    </a:cubicBezTo>
                    <a:cubicBezTo>
                      <a:pt x="1" y="26"/>
                      <a:pt x="2" y="19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ubicBezTo>
                      <a:pt x="4" y="7"/>
                      <a:pt x="4" y="10"/>
                      <a:pt x="4" y="12"/>
                    </a:cubicBezTo>
                    <a:cubicBezTo>
                      <a:pt x="4" y="17"/>
                      <a:pt x="4" y="22"/>
                      <a:pt x="4" y="27"/>
                    </a:cubicBezTo>
                    <a:cubicBezTo>
                      <a:pt x="3" y="34"/>
                      <a:pt x="3" y="41"/>
                      <a:pt x="3" y="48"/>
                    </a:cubicBezTo>
                    <a:cubicBezTo>
                      <a:pt x="3" y="53"/>
                      <a:pt x="3" y="57"/>
                      <a:pt x="3" y="61"/>
                    </a:cubicBezTo>
                    <a:cubicBezTo>
                      <a:pt x="3" y="58"/>
                      <a:pt x="7" y="55"/>
                      <a:pt x="8" y="52"/>
                    </a:cubicBezTo>
                    <a:cubicBezTo>
                      <a:pt x="9" y="50"/>
                      <a:pt x="10" y="50"/>
                      <a:pt x="12" y="50"/>
                    </a:cubicBezTo>
                    <a:cubicBezTo>
                      <a:pt x="13" y="50"/>
                      <a:pt x="15" y="51"/>
                      <a:pt x="16" y="52"/>
                    </a:cubicBezTo>
                    <a:cubicBezTo>
                      <a:pt x="17" y="54"/>
                      <a:pt x="18" y="57"/>
                      <a:pt x="18" y="60"/>
                    </a:cubicBezTo>
                    <a:cubicBezTo>
                      <a:pt x="18" y="61"/>
                      <a:pt x="19" y="62"/>
                      <a:pt x="18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="" xmlns:a16="http://schemas.microsoft.com/office/drawing/2014/main" id="{169DDCD9-7D26-442B-8E6C-41E515B1F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" y="130"/>
                <a:ext cx="26" cy="204"/>
              </a:xfrm>
              <a:custGeom>
                <a:avLst/>
                <a:gdLst>
                  <a:gd name="T0" fmla="*/ 12 w 13"/>
                  <a:gd name="T1" fmla="*/ 18 h 101"/>
                  <a:gd name="T2" fmla="*/ 13 w 13"/>
                  <a:gd name="T3" fmla="*/ 32 h 101"/>
                  <a:gd name="T4" fmla="*/ 13 w 13"/>
                  <a:gd name="T5" fmla="*/ 35 h 101"/>
                  <a:gd name="T6" fmla="*/ 12 w 13"/>
                  <a:gd name="T7" fmla="*/ 36 h 101"/>
                  <a:gd name="T8" fmla="*/ 12 w 13"/>
                  <a:gd name="T9" fmla="*/ 35 h 101"/>
                  <a:gd name="T10" fmla="*/ 11 w 13"/>
                  <a:gd name="T11" fmla="*/ 33 h 101"/>
                  <a:gd name="T12" fmla="*/ 10 w 13"/>
                  <a:gd name="T13" fmla="*/ 17 h 101"/>
                  <a:gd name="T14" fmla="*/ 8 w 13"/>
                  <a:gd name="T15" fmla="*/ 2 h 101"/>
                  <a:gd name="T16" fmla="*/ 8 w 13"/>
                  <a:gd name="T17" fmla="*/ 0 h 101"/>
                  <a:gd name="T18" fmla="*/ 10 w 13"/>
                  <a:gd name="T19" fmla="*/ 1 h 101"/>
                  <a:gd name="T20" fmla="*/ 11 w 13"/>
                  <a:gd name="T21" fmla="*/ 5 h 101"/>
                  <a:gd name="T22" fmla="*/ 12 w 13"/>
                  <a:gd name="T23" fmla="*/ 18 h 101"/>
                  <a:gd name="T24" fmla="*/ 0 w 13"/>
                  <a:gd name="T25" fmla="*/ 87 h 101"/>
                  <a:gd name="T26" fmla="*/ 2 w 13"/>
                  <a:gd name="T27" fmla="*/ 74 h 101"/>
                  <a:gd name="T28" fmla="*/ 2 w 13"/>
                  <a:gd name="T29" fmla="*/ 73 h 101"/>
                  <a:gd name="T30" fmla="*/ 3 w 13"/>
                  <a:gd name="T31" fmla="*/ 72 h 101"/>
                  <a:gd name="T32" fmla="*/ 3 w 13"/>
                  <a:gd name="T33" fmla="*/ 74 h 101"/>
                  <a:gd name="T34" fmla="*/ 2 w 13"/>
                  <a:gd name="T35" fmla="*/ 84 h 101"/>
                  <a:gd name="T36" fmla="*/ 2 w 13"/>
                  <a:gd name="T37" fmla="*/ 92 h 101"/>
                  <a:gd name="T38" fmla="*/ 3 w 13"/>
                  <a:gd name="T39" fmla="*/ 96 h 101"/>
                  <a:gd name="T40" fmla="*/ 5 w 13"/>
                  <a:gd name="T41" fmla="*/ 98 h 101"/>
                  <a:gd name="T42" fmla="*/ 7 w 13"/>
                  <a:gd name="T43" fmla="*/ 98 h 101"/>
                  <a:gd name="T44" fmla="*/ 6 w 13"/>
                  <a:gd name="T45" fmla="*/ 100 h 101"/>
                  <a:gd name="T46" fmla="*/ 2 w 13"/>
                  <a:gd name="T47" fmla="*/ 100 h 101"/>
                  <a:gd name="T48" fmla="*/ 1 w 13"/>
                  <a:gd name="T49" fmla="*/ 98 h 101"/>
                  <a:gd name="T50" fmla="*/ 0 w 13"/>
                  <a:gd name="T51" fmla="*/ 94 h 101"/>
                  <a:gd name="T52" fmla="*/ 0 w 13"/>
                  <a:gd name="T53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01">
                    <a:moveTo>
                      <a:pt x="12" y="18"/>
                    </a:moveTo>
                    <a:cubicBezTo>
                      <a:pt x="12" y="22"/>
                      <a:pt x="12" y="27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3" y="36"/>
                      <a:pt x="13" y="36"/>
                      <a:pt x="12" y="36"/>
                    </a:cubicBez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2" y="33"/>
                      <a:pt x="11" y="33"/>
                    </a:cubicBezTo>
                    <a:cubicBezTo>
                      <a:pt x="10" y="28"/>
                      <a:pt x="10" y="22"/>
                      <a:pt x="10" y="17"/>
                    </a:cubicBezTo>
                    <a:cubicBezTo>
                      <a:pt x="10" y="12"/>
                      <a:pt x="9" y="7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4"/>
                      <a:pt x="11" y="5"/>
                    </a:cubicBezTo>
                    <a:cubicBezTo>
                      <a:pt x="12" y="10"/>
                      <a:pt x="12" y="14"/>
                      <a:pt x="12" y="18"/>
                    </a:cubicBezTo>
                    <a:moveTo>
                      <a:pt x="0" y="87"/>
                    </a:moveTo>
                    <a:cubicBezTo>
                      <a:pt x="0" y="83"/>
                      <a:pt x="0" y="78"/>
                      <a:pt x="2" y="74"/>
                    </a:cubicBezTo>
                    <a:cubicBezTo>
                      <a:pt x="2" y="74"/>
                      <a:pt x="2" y="74"/>
                      <a:pt x="2" y="73"/>
                    </a:cubicBezTo>
                    <a:cubicBezTo>
                      <a:pt x="2" y="73"/>
                      <a:pt x="2" y="72"/>
                      <a:pt x="3" y="72"/>
                    </a:cubicBezTo>
                    <a:cubicBezTo>
                      <a:pt x="3" y="72"/>
                      <a:pt x="3" y="73"/>
                      <a:pt x="3" y="74"/>
                    </a:cubicBezTo>
                    <a:cubicBezTo>
                      <a:pt x="2" y="77"/>
                      <a:pt x="2" y="80"/>
                      <a:pt x="2" y="84"/>
                    </a:cubicBezTo>
                    <a:cubicBezTo>
                      <a:pt x="2" y="86"/>
                      <a:pt x="2" y="90"/>
                      <a:pt x="2" y="92"/>
                    </a:cubicBezTo>
                    <a:cubicBezTo>
                      <a:pt x="2" y="94"/>
                      <a:pt x="3" y="95"/>
                      <a:pt x="3" y="96"/>
                    </a:cubicBezTo>
                    <a:cubicBezTo>
                      <a:pt x="4" y="98"/>
                      <a:pt x="4" y="98"/>
                      <a:pt x="5" y="98"/>
                    </a:cubicBezTo>
                    <a:cubicBezTo>
                      <a:pt x="6" y="97"/>
                      <a:pt x="6" y="97"/>
                      <a:pt x="7" y="98"/>
                    </a:cubicBezTo>
                    <a:cubicBezTo>
                      <a:pt x="7" y="99"/>
                      <a:pt x="7" y="99"/>
                      <a:pt x="6" y="100"/>
                    </a:cubicBezTo>
                    <a:cubicBezTo>
                      <a:pt x="5" y="101"/>
                      <a:pt x="3" y="101"/>
                      <a:pt x="2" y="100"/>
                    </a:cubicBezTo>
                    <a:cubicBezTo>
                      <a:pt x="1" y="99"/>
                      <a:pt x="1" y="99"/>
                      <a:pt x="1" y="98"/>
                    </a:cubicBezTo>
                    <a:cubicBezTo>
                      <a:pt x="0" y="97"/>
                      <a:pt x="0" y="95"/>
                      <a:pt x="0" y="94"/>
                    </a:cubicBezTo>
                    <a:cubicBezTo>
                      <a:pt x="0" y="92"/>
                      <a:pt x="0" y="90"/>
                      <a:pt x="0" y="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="" xmlns:a16="http://schemas.microsoft.com/office/drawing/2014/main" id="{F673ACF4-6C00-4CEF-A4E8-508C944DEE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" y="106"/>
                <a:ext cx="570" cy="313"/>
              </a:xfrm>
              <a:custGeom>
                <a:avLst/>
                <a:gdLst>
                  <a:gd name="T0" fmla="*/ 3 w 282"/>
                  <a:gd name="T1" fmla="*/ 100 h 155"/>
                  <a:gd name="T2" fmla="*/ 0 w 282"/>
                  <a:gd name="T3" fmla="*/ 97 h 155"/>
                  <a:gd name="T4" fmla="*/ 1 w 282"/>
                  <a:gd name="T5" fmla="*/ 96 h 155"/>
                  <a:gd name="T6" fmla="*/ 2 w 282"/>
                  <a:gd name="T7" fmla="*/ 97 h 155"/>
                  <a:gd name="T8" fmla="*/ 3 w 282"/>
                  <a:gd name="T9" fmla="*/ 96 h 155"/>
                  <a:gd name="T10" fmla="*/ 5 w 282"/>
                  <a:gd name="T11" fmla="*/ 94 h 155"/>
                  <a:gd name="T12" fmla="*/ 5 w 282"/>
                  <a:gd name="T13" fmla="*/ 94 h 155"/>
                  <a:gd name="T14" fmla="*/ 5 w 282"/>
                  <a:gd name="T15" fmla="*/ 95 h 155"/>
                  <a:gd name="T16" fmla="*/ 4 w 282"/>
                  <a:gd name="T17" fmla="*/ 99 h 155"/>
                  <a:gd name="T18" fmla="*/ 3 w 282"/>
                  <a:gd name="T19" fmla="*/ 100 h 155"/>
                  <a:gd name="T20" fmla="*/ 275 w 282"/>
                  <a:gd name="T21" fmla="*/ 0 h 155"/>
                  <a:gd name="T22" fmla="*/ 276 w 282"/>
                  <a:gd name="T23" fmla="*/ 2 h 155"/>
                  <a:gd name="T24" fmla="*/ 273 w 282"/>
                  <a:gd name="T25" fmla="*/ 16 h 155"/>
                  <a:gd name="T26" fmla="*/ 272 w 282"/>
                  <a:gd name="T27" fmla="*/ 21 h 155"/>
                  <a:gd name="T28" fmla="*/ 271 w 282"/>
                  <a:gd name="T29" fmla="*/ 33 h 155"/>
                  <a:gd name="T30" fmla="*/ 272 w 282"/>
                  <a:gd name="T31" fmla="*/ 43 h 155"/>
                  <a:gd name="T32" fmla="*/ 272 w 282"/>
                  <a:gd name="T33" fmla="*/ 52 h 155"/>
                  <a:gd name="T34" fmla="*/ 272 w 282"/>
                  <a:gd name="T35" fmla="*/ 61 h 155"/>
                  <a:gd name="T36" fmla="*/ 273 w 282"/>
                  <a:gd name="T37" fmla="*/ 74 h 155"/>
                  <a:gd name="T38" fmla="*/ 275 w 282"/>
                  <a:gd name="T39" fmla="*/ 90 h 155"/>
                  <a:gd name="T40" fmla="*/ 275 w 282"/>
                  <a:gd name="T41" fmla="*/ 100 h 155"/>
                  <a:gd name="T42" fmla="*/ 274 w 282"/>
                  <a:gd name="T43" fmla="*/ 109 h 155"/>
                  <a:gd name="T44" fmla="*/ 273 w 282"/>
                  <a:gd name="T45" fmla="*/ 122 h 155"/>
                  <a:gd name="T46" fmla="*/ 273 w 282"/>
                  <a:gd name="T47" fmla="*/ 138 h 155"/>
                  <a:gd name="T48" fmla="*/ 275 w 282"/>
                  <a:gd name="T49" fmla="*/ 142 h 155"/>
                  <a:gd name="T50" fmla="*/ 281 w 282"/>
                  <a:gd name="T51" fmla="*/ 150 h 155"/>
                  <a:gd name="T52" fmla="*/ 281 w 282"/>
                  <a:gd name="T53" fmla="*/ 154 h 155"/>
                  <a:gd name="T54" fmla="*/ 281 w 282"/>
                  <a:gd name="T55" fmla="*/ 155 h 155"/>
                  <a:gd name="T56" fmla="*/ 280 w 282"/>
                  <a:gd name="T57" fmla="*/ 154 h 155"/>
                  <a:gd name="T58" fmla="*/ 280 w 282"/>
                  <a:gd name="T59" fmla="*/ 151 h 155"/>
                  <a:gd name="T60" fmla="*/ 275 w 282"/>
                  <a:gd name="T61" fmla="*/ 144 h 155"/>
                  <a:gd name="T62" fmla="*/ 271 w 282"/>
                  <a:gd name="T63" fmla="*/ 133 h 155"/>
                  <a:gd name="T64" fmla="*/ 272 w 282"/>
                  <a:gd name="T65" fmla="*/ 114 h 155"/>
                  <a:gd name="T66" fmla="*/ 273 w 282"/>
                  <a:gd name="T67" fmla="*/ 96 h 155"/>
                  <a:gd name="T68" fmla="*/ 272 w 282"/>
                  <a:gd name="T69" fmla="*/ 84 h 155"/>
                  <a:gd name="T70" fmla="*/ 271 w 282"/>
                  <a:gd name="T71" fmla="*/ 71 h 155"/>
                  <a:gd name="T72" fmla="*/ 270 w 282"/>
                  <a:gd name="T73" fmla="*/ 62 h 155"/>
                  <a:gd name="T74" fmla="*/ 270 w 282"/>
                  <a:gd name="T75" fmla="*/ 54 h 155"/>
                  <a:gd name="T76" fmla="*/ 270 w 282"/>
                  <a:gd name="T77" fmla="*/ 44 h 155"/>
                  <a:gd name="T78" fmla="*/ 269 w 282"/>
                  <a:gd name="T79" fmla="*/ 34 h 155"/>
                  <a:gd name="T80" fmla="*/ 270 w 282"/>
                  <a:gd name="T81" fmla="*/ 15 h 155"/>
                  <a:gd name="T82" fmla="*/ 273 w 282"/>
                  <a:gd name="T83" fmla="*/ 2 h 155"/>
                  <a:gd name="T84" fmla="*/ 275 w 282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" h="155">
                    <a:moveTo>
                      <a:pt x="3" y="100"/>
                    </a:moveTo>
                    <a:cubicBezTo>
                      <a:pt x="1" y="100"/>
                      <a:pt x="0" y="98"/>
                      <a:pt x="0" y="97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3" y="97"/>
                      <a:pt x="3" y="98"/>
                      <a:pt x="3" y="96"/>
                    </a:cubicBezTo>
                    <a:cubicBezTo>
                      <a:pt x="3" y="96"/>
                      <a:pt x="4" y="95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6" y="94"/>
                      <a:pt x="5" y="94"/>
                      <a:pt x="5" y="95"/>
                    </a:cubicBezTo>
                    <a:cubicBezTo>
                      <a:pt x="5" y="96"/>
                      <a:pt x="5" y="98"/>
                      <a:pt x="4" y="99"/>
                    </a:cubicBezTo>
                    <a:cubicBezTo>
                      <a:pt x="4" y="99"/>
                      <a:pt x="3" y="100"/>
                      <a:pt x="3" y="100"/>
                    </a:cubicBezTo>
                    <a:moveTo>
                      <a:pt x="275" y="0"/>
                    </a:moveTo>
                    <a:cubicBezTo>
                      <a:pt x="276" y="0"/>
                      <a:pt x="276" y="1"/>
                      <a:pt x="276" y="2"/>
                    </a:cubicBezTo>
                    <a:cubicBezTo>
                      <a:pt x="275" y="6"/>
                      <a:pt x="273" y="11"/>
                      <a:pt x="273" y="16"/>
                    </a:cubicBezTo>
                    <a:cubicBezTo>
                      <a:pt x="272" y="17"/>
                      <a:pt x="272" y="19"/>
                      <a:pt x="272" y="21"/>
                    </a:cubicBezTo>
                    <a:cubicBezTo>
                      <a:pt x="272" y="25"/>
                      <a:pt x="271" y="29"/>
                      <a:pt x="271" y="33"/>
                    </a:cubicBezTo>
                    <a:cubicBezTo>
                      <a:pt x="271" y="36"/>
                      <a:pt x="271" y="40"/>
                      <a:pt x="272" y="43"/>
                    </a:cubicBezTo>
                    <a:cubicBezTo>
                      <a:pt x="272" y="46"/>
                      <a:pt x="272" y="49"/>
                      <a:pt x="272" y="52"/>
                    </a:cubicBezTo>
                    <a:cubicBezTo>
                      <a:pt x="272" y="55"/>
                      <a:pt x="272" y="58"/>
                      <a:pt x="272" y="61"/>
                    </a:cubicBezTo>
                    <a:cubicBezTo>
                      <a:pt x="273" y="66"/>
                      <a:pt x="273" y="70"/>
                      <a:pt x="273" y="74"/>
                    </a:cubicBezTo>
                    <a:cubicBezTo>
                      <a:pt x="273" y="80"/>
                      <a:pt x="274" y="84"/>
                      <a:pt x="275" y="90"/>
                    </a:cubicBezTo>
                    <a:cubicBezTo>
                      <a:pt x="275" y="93"/>
                      <a:pt x="275" y="97"/>
                      <a:pt x="275" y="100"/>
                    </a:cubicBezTo>
                    <a:cubicBezTo>
                      <a:pt x="274" y="103"/>
                      <a:pt x="274" y="106"/>
                      <a:pt x="274" y="109"/>
                    </a:cubicBezTo>
                    <a:cubicBezTo>
                      <a:pt x="274" y="113"/>
                      <a:pt x="273" y="118"/>
                      <a:pt x="273" y="122"/>
                    </a:cubicBezTo>
                    <a:cubicBezTo>
                      <a:pt x="272" y="128"/>
                      <a:pt x="272" y="133"/>
                      <a:pt x="273" y="138"/>
                    </a:cubicBezTo>
                    <a:cubicBezTo>
                      <a:pt x="273" y="139"/>
                      <a:pt x="274" y="141"/>
                      <a:pt x="275" y="142"/>
                    </a:cubicBezTo>
                    <a:cubicBezTo>
                      <a:pt x="277" y="145"/>
                      <a:pt x="279" y="148"/>
                      <a:pt x="281" y="150"/>
                    </a:cubicBezTo>
                    <a:cubicBezTo>
                      <a:pt x="281" y="152"/>
                      <a:pt x="281" y="153"/>
                      <a:pt x="281" y="154"/>
                    </a:cubicBezTo>
                    <a:cubicBezTo>
                      <a:pt x="281" y="154"/>
                      <a:pt x="282" y="155"/>
                      <a:pt x="281" y="155"/>
                    </a:cubicBezTo>
                    <a:cubicBezTo>
                      <a:pt x="280" y="155"/>
                      <a:pt x="280" y="155"/>
                      <a:pt x="280" y="154"/>
                    </a:cubicBezTo>
                    <a:cubicBezTo>
                      <a:pt x="280" y="153"/>
                      <a:pt x="280" y="152"/>
                      <a:pt x="280" y="151"/>
                    </a:cubicBezTo>
                    <a:cubicBezTo>
                      <a:pt x="278" y="149"/>
                      <a:pt x="277" y="146"/>
                      <a:pt x="275" y="144"/>
                    </a:cubicBezTo>
                    <a:cubicBezTo>
                      <a:pt x="273" y="141"/>
                      <a:pt x="271" y="137"/>
                      <a:pt x="271" y="133"/>
                    </a:cubicBezTo>
                    <a:cubicBezTo>
                      <a:pt x="271" y="127"/>
                      <a:pt x="271" y="120"/>
                      <a:pt x="272" y="11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92"/>
                      <a:pt x="273" y="88"/>
                      <a:pt x="272" y="84"/>
                    </a:cubicBezTo>
                    <a:cubicBezTo>
                      <a:pt x="272" y="80"/>
                      <a:pt x="272" y="75"/>
                      <a:pt x="271" y="71"/>
                    </a:cubicBezTo>
                    <a:cubicBezTo>
                      <a:pt x="271" y="68"/>
                      <a:pt x="271" y="65"/>
                      <a:pt x="270" y="62"/>
                    </a:cubicBezTo>
                    <a:cubicBezTo>
                      <a:pt x="270" y="60"/>
                      <a:pt x="270" y="57"/>
                      <a:pt x="270" y="5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70" y="40"/>
                      <a:pt x="269" y="37"/>
                      <a:pt x="269" y="34"/>
                    </a:cubicBezTo>
                    <a:cubicBezTo>
                      <a:pt x="270" y="28"/>
                      <a:pt x="270" y="21"/>
                      <a:pt x="270" y="15"/>
                    </a:cubicBezTo>
                    <a:cubicBezTo>
                      <a:pt x="271" y="10"/>
                      <a:pt x="271" y="6"/>
                      <a:pt x="273" y="2"/>
                    </a:cubicBezTo>
                    <a:cubicBezTo>
                      <a:pt x="274" y="1"/>
                      <a:pt x="275" y="1"/>
                      <a:pt x="2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0">
                <a:extLst>
                  <a:ext uri="{FF2B5EF4-FFF2-40B4-BE49-F238E27FC236}">
                    <a16:creationId xmlns="" xmlns:a16="http://schemas.microsoft.com/office/drawing/2014/main" id="{83BF2C60-B23D-4337-B3E5-594F37035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" y="118"/>
                <a:ext cx="41" cy="429"/>
              </a:xfrm>
              <a:custGeom>
                <a:avLst/>
                <a:gdLst>
                  <a:gd name="T0" fmla="*/ 15 w 20"/>
                  <a:gd name="T1" fmla="*/ 92 h 212"/>
                  <a:gd name="T2" fmla="*/ 15 w 20"/>
                  <a:gd name="T3" fmla="*/ 54 h 212"/>
                  <a:gd name="T4" fmla="*/ 14 w 20"/>
                  <a:gd name="T5" fmla="*/ 32 h 212"/>
                  <a:gd name="T6" fmla="*/ 15 w 20"/>
                  <a:gd name="T7" fmla="*/ 10 h 212"/>
                  <a:gd name="T8" fmla="*/ 17 w 20"/>
                  <a:gd name="T9" fmla="*/ 6 h 212"/>
                  <a:gd name="T10" fmla="*/ 17 w 20"/>
                  <a:gd name="T11" fmla="*/ 22 h 212"/>
                  <a:gd name="T12" fmla="*/ 17 w 20"/>
                  <a:gd name="T13" fmla="*/ 45 h 212"/>
                  <a:gd name="T14" fmla="*/ 17 w 20"/>
                  <a:gd name="T15" fmla="*/ 86 h 212"/>
                  <a:gd name="T16" fmla="*/ 18 w 20"/>
                  <a:gd name="T17" fmla="*/ 123 h 212"/>
                  <a:gd name="T18" fmla="*/ 17 w 20"/>
                  <a:gd name="T19" fmla="*/ 123 h 212"/>
                  <a:gd name="T20" fmla="*/ 15 w 20"/>
                  <a:gd name="T21" fmla="*/ 104 h 212"/>
                  <a:gd name="T22" fmla="*/ 15 w 20"/>
                  <a:gd name="T23" fmla="*/ 212 h 212"/>
                  <a:gd name="T24" fmla="*/ 3 w 20"/>
                  <a:gd name="T25" fmla="*/ 199 h 212"/>
                  <a:gd name="T26" fmla="*/ 3 w 20"/>
                  <a:gd name="T27" fmla="*/ 190 h 212"/>
                  <a:gd name="T28" fmla="*/ 6 w 20"/>
                  <a:gd name="T29" fmla="*/ 165 h 212"/>
                  <a:gd name="T30" fmla="*/ 13 w 20"/>
                  <a:gd name="T31" fmla="*/ 163 h 212"/>
                  <a:gd name="T32" fmla="*/ 17 w 20"/>
                  <a:gd name="T33" fmla="*/ 173 h 212"/>
                  <a:gd name="T34" fmla="*/ 15 w 20"/>
                  <a:gd name="T35" fmla="*/ 168 h 212"/>
                  <a:gd name="T36" fmla="*/ 9 w 20"/>
                  <a:gd name="T37" fmla="*/ 164 h 212"/>
                  <a:gd name="T38" fmla="*/ 6 w 20"/>
                  <a:gd name="T39" fmla="*/ 173 h 212"/>
                  <a:gd name="T40" fmla="*/ 5 w 20"/>
                  <a:gd name="T41" fmla="*/ 191 h 212"/>
                  <a:gd name="T42" fmla="*/ 6 w 20"/>
                  <a:gd name="T43" fmla="*/ 201 h 212"/>
                  <a:gd name="T44" fmla="*/ 19 w 20"/>
                  <a:gd name="T45" fmla="*/ 208 h 212"/>
                  <a:gd name="T46" fmla="*/ 1 w 20"/>
                  <a:gd name="T47" fmla="*/ 22 h 212"/>
                  <a:gd name="T48" fmla="*/ 2 w 20"/>
                  <a:gd name="T49" fmla="*/ 0 h 212"/>
                  <a:gd name="T50" fmla="*/ 2 w 20"/>
                  <a:gd name="T51" fmla="*/ 12 h 212"/>
                  <a:gd name="T52" fmla="*/ 1 w 20"/>
                  <a:gd name="T53" fmla="*/ 31 h 212"/>
                  <a:gd name="T54" fmla="*/ 0 w 20"/>
                  <a:gd name="T55" fmla="*/ 30 h 212"/>
                  <a:gd name="T56" fmla="*/ 20 w 20"/>
                  <a:gd name="T57" fmla="*/ 160 h 212"/>
                  <a:gd name="T58" fmla="*/ 9 w 20"/>
                  <a:gd name="T59" fmla="*/ 153 h 212"/>
                  <a:gd name="T60" fmla="*/ 5 w 20"/>
                  <a:gd name="T61" fmla="*/ 159 h 212"/>
                  <a:gd name="T62" fmla="*/ 4 w 20"/>
                  <a:gd name="T63" fmla="*/ 159 h 212"/>
                  <a:gd name="T64" fmla="*/ 12 w 20"/>
                  <a:gd name="T65" fmla="*/ 151 h 212"/>
                  <a:gd name="T66" fmla="*/ 20 w 20"/>
                  <a:gd name="T67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12">
                    <a:moveTo>
                      <a:pt x="15" y="104"/>
                    </a:moveTo>
                    <a:cubicBezTo>
                      <a:pt x="15" y="100"/>
                      <a:pt x="15" y="96"/>
                      <a:pt x="15" y="92"/>
                    </a:cubicBezTo>
                    <a:cubicBezTo>
                      <a:pt x="15" y="84"/>
                      <a:pt x="16" y="75"/>
                      <a:pt x="16" y="66"/>
                    </a:cubicBezTo>
                    <a:cubicBezTo>
                      <a:pt x="16" y="62"/>
                      <a:pt x="15" y="58"/>
                      <a:pt x="15" y="54"/>
                    </a:cubicBezTo>
                    <a:cubicBezTo>
                      <a:pt x="15" y="50"/>
                      <a:pt x="15" y="46"/>
                      <a:pt x="14" y="42"/>
                    </a:cubicBezTo>
                    <a:cubicBezTo>
                      <a:pt x="14" y="38"/>
                      <a:pt x="14" y="35"/>
                      <a:pt x="14" y="32"/>
                    </a:cubicBezTo>
                    <a:cubicBezTo>
                      <a:pt x="14" y="28"/>
                      <a:pt x="14" y="25"/>
                      <a:pt x="15" y="21"/>
                    </a:cubicBezTo>
                    <a:cubicBezTo>
                      <a:pt x="15" y="17"/>
                      <a:pt x="15" y="14"/>
                      <a:pt x="15" y="10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6"/>
                      <a:pt x="17" y="5"/>
                      <a:pt x="17" y="6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12"/>
                      <a:pt x="17" y="17"/>
                      <a:pt x="17" y="22"/>
                    </a:cubicBezTo>
                    <a:cubicBezTo>
                      <a:pt x="17" y="24"/>
                      <a:pt x="16" y="27"/>
                      <a:pt x="16" y="30"/>
                    </a:cubicBezTo>
                    <a:cubicBezTo>
                      <a:pt x="16" y="35"/>
                      <a:pt x="17" y="40"/>
                      <a:pt x="17" y="45"/>
                    </a:cubicBezTo>
                    <a:cubicBezTo>
                      <a:pt x="17" y="52"/>
                      <a:pt x="18" y="59"/>
                      <a:pt x="18" y="67"/>
                    </a:cubicBezTo>
                    <a:cubicBezTo>
                      <a:pt x="18" y="73"/>
                      <a:pt x="18" y="79"/>
                      <a:pt x="17" y="86"/>
                    </a:cubicBezTo>
                    <a:cubicBezTo>
                      <a:pt x="17" y="93"/>
                      <a:pt x="16" y="101"/>
                      <a:pt x="17" y="108"/>
                    </a:cubicBezTo>
                    <a:cubicBezTo>
                      <a:pt x="17" y="113"/>
                      <a:pt x="17" y="118"/>
                      <a:pt x="18" y="123"/>
                    </a:cubicBezTo>
                    <a:cubicBezTo>
                      <a:pt x="18" y="124"/>
                      <a:pt x="19" y="124"/>
                      <a:pt x="18" y="124"/>
                    </a:cubicBezTo>
                    <a:cubicBezTo>
                      <a:pt x="17" y="124"/>
                      <a:pt x="17" y="124"/>
                      <a:pt x="17" y="123"/>
                    </a:cubicBezTo>
                    <a:cubicBezTo>
                      <a:pt x="17" y="120"/>
                      <a:pt x="16" y="118"/>
                      <a:pt x="15" y="115"/>
                    </a:cubicBezTo>
                    <a:cubicBezTo>
                      <a:pt x="15" y="112"/>
                      <a:pt x="15" y="108"/>
                      <a:pt x="15" y="104"/>
                    </a:cubicBezTo>
                    <a:moveTo>
                      <a:pt x="20" y="207"/>
                    </a:moveTo>
                    <a:cubicBezTo>
                      <a:pt x="19" y="209"/>
                      <a:pt x="17" y="211"/>
                      <a:pt x="15" y="212"/>
                    </a:cubicBezTo>
                    <a:cubicBezTo>
                      <a:pt x="11" y="212"/>
                      <a:pt x="9" y="210"/>
                      <a:pt x="7" y="208"/>
                    </a:cubicBezTo>
                    <a:cubicBezTo>
                      <a:pt x="4" y="206"/>
                      <a:pt x="3" y="202"/>
                      <a:pt x="3" y="199"/>
                    </a:cubicBezTo>
                    <a:cubicBezTo>
                      <a:pt x="3" y="197"/>
                      <a:pt x="3" y="196"/>
                      <a:pt x="3" y="194"/>
                    </a:cubicBezTo>
                    <a:cubicBezTo>
                      <a:pt x="2" y="193"/>
                      <a:pt x="3" y="192"/>
                      <a:pt x="3" y="190"/>
                    </a:cubicBezTo>
                    <a:cubicBezTo>
                      <a:pt x="4" y="188"/>
                      <a:pt x="4" y="185"/>
                      <a:pt x="4" y="182"/>
                    </a:cubicBezTo>
                    <a:cubicBezTo>
                      <a:pt x="3" y="176"/>
                      <a:pt x="4" y="170"/>
                      <a:pt x="6" y="165"/>
                    </a:cubicBezTo>
                    <a:cubicBezTo>
                      <a:pt x="7" y="162"/>
                      <a:pt x="9" y="161"/>
                      <a:pt x="11" y="162"/>
                    </a:cubicBezTo>
                    <a:cubicBezTo>
                      <a:pt x="12" y="162"/>
                      <a:pt x="13" y="162"/>
                      <a:pt x="13" y="163"/>
                    </a:cubicBezTo>
                    <a:cubicBezTo>
                      <a:pt x="16" y="165"/>
                      <a:pt x="18" y="168"/>
                      <a:pt x="18" y="172"/>
                    </a:cubicBezTo>
                    <a:cubicBezTo>
                      <a:pt x="18" y="172"/>
                      <a:pt x="18" y="173"/>
                      <a:pt x="17" y="173"/>
                    </a:cubicBezTo>
                    <a:cubicBezTo>
                      <a:pt x="17" y="173"/>
                      <a:pt x="17" y="173"/>
                      <a:pt x="16" y="172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4" y="166"/>
                      <a:pt x="13" y="165"/>
                      <a:pt x="11" y="164"/>
                    </a:cubicBezTo>
                    <a:cubicBezTo>
                      <a:pt x="11" y="163"/>
                      <a:pt x="9" y="164"/>
                      <a:pt x="9" y="164"/>
                    </a:cubicBezTo>
                    <a:cubicBezTo>
                      <a:pt x="9" y="164"/>
                      <a:pt x="8" y="165"/>
                      <a:pt x="8" y="165"/>
                    </a:cubicBezTo>
                    <a:cubicBezTo>
                      <a:pt x="7" y="168"/>
                      <a:pt x="7" y="170"/>
                      <a:pt x="6" y="173"/>
                    </a:cubicBezTo>
                    <a:cubicBezTo>
                      <a:pt x="6" y="177"/>
                      <a:pt x="5" y="181"/>
                      <a:pt x="6" y="185"/>
                    </a:cubicBezTo>
                    <a:cubicBezTo>
                      <a:pt x="6" y="187"/>
                      <a:pt x="5" y="189"/>
                      <a:pt x="5" y="191"/>
                    </a:cubicBezTo>
                    <a:cubicBezTo>
                      <a:pt x="4" y="194"/>
                      <a:pt x="5" y="196"/>
                      <a:pt x="5" y="199"/>
                    </a:cubicBezTo>
                    <a:cubicBezTo>
                      <a:pt x="5" y="200"/>
                      <a:pt x="5" y="200"/>
                      <a:pt x="6" y="201"/>
                    </a:cubicBezTo>
                    <a:cubicBezTo>
                      <a:pt x="6" y="205"/>
                      <a:pt x="9" y="208"/>
                      <a:pt x="12" y="210"/>
                    </a:cubicBezTo>
                    <a:cubicBezTo>
                      <a:pt x="13" y="211"/>
                      <a:pt x="17" y="210"/>
                      <a:pt x="19" y="208"/>
                    </a:cubicBezTo>
                    <a:cubicBezTo>
                      <a:pt x="19" y="207"/>
                      <a:pt x="19" y="207"/>
                      <a:pt x="20" y="207"/>
                    </a:cubicBezTo>
                    <a:moveTo>
                      <a:pt x="1" y="22"/>
                    </a:moveTo>
                    <a:cubicBezTo>
                      <a:pt x="1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5"/>
                      <a:pt x="3" y="8"/>
                      <a:pt x="2" y="12"/>
                    </a:cubicBezTo>
                    <a:cubicBezTo>
                      <a:pt x="2" y="16"/>
                      <a:pt x="1" y="20"/>
                      <a:pt x="2" y="24"/>
                    </a:cubicBezTo>
                    <a:cubicBezTo>
                      <a:pt x="2" y="26"/>
                      <a:pt x="1" y="28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1" y="27"/>
                      <a:pt x="1" y="24"/>
                      <a:pt x="1" y="22"/>
                    </a:cubicBezTo>
                    <a:moveTo>
                      <a:pt x="20" y="160"/>
                    </a:moveTo>
                    <a:cubicBezTo>
                      <a:pt x="19" y="159"/>
                      <a:pt x="18" y="158"/>
                      <a:pt x="17" y="157"/>
                    </a:cubicBezTo>
                    <a:cubicBezTo>
                      <a:pt x="16" y="154"/>
                      <a:pt x="12" y="152"/>
                      <a:pt x="9" y="153"/>
                    </a:cubicBezTo>
                    <a:cubicBezTo>
                      <a:pt x="8" y="153"/>
                      <a:pt x="7" y="154"/>
                      <a:pt x="7" y="154"/>
                    </a:cubicBezTo>
                    <a:cubicBezTo>
                      <a:pt x="6" y="156"/>
                      <a:pt x="5" y="158"/>
                      <a:pt x="5" y="159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4" y="160"/>
                      <a:pt x="4" y="160"/>
                      <a:pt x="4" y="159"/>
                    </a:cubicBezTo>
                    <a:cubicBezTo>
                      <a:pt x="3" y="158"/>
                      <a:pt x="4" y="156"/>
                      <a:pt x="4" y="155"/>
                    </a:cubicBezTo>
                    <a:cubicBezTo>
                      <a:pt x="5" y="152"/>
                      <a:pt x="9" y="150"/>
                      <a:pt x="12" y="151"/>
                    </a:cubicBezTo>
                    <a:cubicBezTo>
                      <a:pt x="16" y="152"/>
                      <a:pt x="19" y="155"/>
                      <a:pt x="20" y="159"/>
                    </a:cubicBezTo>
                    <a:cubicBezTo>
                      <a:pt x="20" y="160"/>
                      <a:pt x="20" y="160"/>
                      <a:pt x="2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1">
                <a:extLst>
                  <a:ext uri="{FF2B5EF4-FFF2-40B4-BE49-F238E27FC236}">
                    <a16:creationId xmlns="" xmlns:a16="http://schemas.microsoft.com/office/drawing/2014/main" id="{50FFD15F-F709-4CB5-91EA-4FE82851D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80"/>
                <a:ext cx="562" cy="491"/>
              </a:xfrm>
              <a:custGeom>
                <a:avLst/>
                <a:gdLst>
                  <a:gd name="T0" fmla="*/ 269 w 278"/>
                  <a:gd name="T1" fmla="*/ 214 h 243"/>
                  <a:gd name="T2" fmla="*/ 274 w 278"/>
                  <a:gd name="T3" fmla="*/ 215 h 243"/>
                  <a:gd name="T4" fmla="*/ 268 w 278"/>
                  <a:gd name="T5" fmla="*/ 215 h 243"/>
                  <a:gd name="T6" fmla="*/ 267 w 278"/>
                  <a:gd name="T7" fmla="*/ 202 h 243"/>
                  <a:gd name="T8" fmla="*/ 274 w 278"/>
                  <a:gd name="T9" fmla="*/ 205 h 243"/>
                  <a:gd name="T10" fmla="*/ 273 w 278"/>
                  <a:gd name="T11" fmla="*/ 205 h 243"/>
                  <a:gd name="T12" fmla="*/ 269 w 278"/>
                  <a:gd name="T13" fmla="*/ 202 h 243"/>
                  <a:gd name="T14" fmla="*/ 268 w 278"/>
                  <a:gd name="T15" fmla="*/ 206 h 243"/>
                  <a:gd name="T16" fmla="*/ 263 w 278"/>
                  <a:gd name="T17" fmla="*/ 166 h 243"/>
                  <a:gd name="T18" fmla="*/ 262 w 278"/>
                  <a:gd name="T19" fmla="*/ 166 h 243"/>
                  <a:gd name="T20" fmla="*/ 262 w 278"/>
                  <a:gd name="T21" fmla="*/ 160 h 243"/>
                  <a:gd name="T22" fmla="*/ 262 w 278"/>
                  <a:gd name="T23" fmla="*/ 159 h 243"/>
                  <a:gd name="T24" fmla="*/ 275 w 278"/>
                  <a:gd name="T25" fmla="*/ 236 h 243"/>
                  <a:gd name="T26" fmla="*/ 278 w 278"/>
                  <a:gd name="T27" fmla="*/ 242 h 243"/>
                  <a:gd name="T28" fmla="*/ 277 w 278"/>
                  <a:gd name="T29" fmla="*/ 242 h 243"/>
                  <a:gd name="T30" fmla="*/ 250 w 278"/>
                  <a:gd name="T31" fmla="*/ 13 h 243"/>
                  <a:gd name="T32" fmla="*/ 214 w 278"/>
                  <a:gd name="T33" fmla="*/ 11 h 243"/>
                  <a:gd name="T34" fmla="*/ 188 w 278"/>
                  <a:gd name="T35" fmla="*/ 12 h 243"/>
                  <a:gd name="T36" fmla="*/ 169 w 278"/>
                  <a:gd name="T37" fmla="*/ 8 h 243"/>
                  <a:gd name="T38" fmla="*/ 130 w 278"/>
                  <a:gd name="T39" fmla="*/ 7 h 243"/>
                  <a:gd name="T40" fmla="*/ 99 w 278"/>
                  <a:gd name="T41" fmla="*/ 9 h 243"/>
                  <a:gd name="T42" fmla="*/ 80 w 278"/>
                  <a:gd name="T43" fmla="*/ 10 h 243"/>
                  <a:gd name="T44" fmla="*/ 57 w 278"/>
                  <a:gd name="T45" fmla="*/ 13 h 243"/>
                  <a:gd name="T46" fmla="*/ 32 w 278"/>
                  <a:gd name="T47" fmla="*/ 15 h 243"/>
                  <a:gd name="T48" fmla="*/ 19 w 278"/>
                  <a:gd name="T49" fmla="*/ 13 h 243"/>
                  <a:gd name="T50" fmla="*/ 20 w 278"/>
                  <a:gd name="T51" fmla="*/ 11 h 243"/>
                  <a:gd name="T52" fmla="*/ 46 w 278"/>
                  <a:gd name="T53" fmla="*/ 12 h 243"/>
                  <a:gd name="T54" fmla="*/ 64 w 278"/>
                  <a:gd name="T55" fmla="*/ 9 h 243"/>
                  <a:gd name="T56" fmla="*/ 89 w 278"/>
                  <a:gd name="T57" fmla="*/ 6 h 243"/>
                  <a:gd name="T58" fmla="*/ 117 w 278"/>
                  <a:gd name="T59" fmla="*/ 5 h 243"/>
                  <a:gd name="T60" fmla="*/ 158 w 278"/>
                  <a:gd name="T61" fmla="*/ 3 h 243"/>
                  <a:gd name="T62" fmla="*/ 178 w 278"/>
                  <a:gd name="T63" fmla="*/ 9 h 243"/>
                  <a:gd name="T64" fmla="*/ 216 w 278"/>
                  <a:gd name="T65" fmla="*/ 10 h 243"/>
                  <a:gd name="T66" fmla="*/ 251 w 278"/>
                  <a:gd name="T67" fmla="*/ 12 h 243"/>
                  <a:gd name="T68" fmla="*/ 251 w 278"/>
                  <a:gd name="T69" fmla="*/ 13 h 243"/>
                  <a:gd name="T70" fmla="*/ 42 w 278"/>
                  <a:gd name="T71" fmla="*/ 4 h 243"/>
                  <a:gd name="T72" fmla="*/ 14 w 278"/>
                  <a:gd name="T73" fmla="*/ 2 h 243"/>
                  <a:gd name="T74" fmla="*/ 3 w 278"/>
                  <a:gd name="T75" fmla="*/ 5 h 243"/>
                  <a:gd name="T76" fmla="*/ 6 w 278"/>
                  <a:gd name="T77" fmla="*/ 8 h 243"/>
                  <a:gd name="T78" fmla="*/ 8 w 278"/>
                  <a:gd name="T79" fmla="*/ 9 h 243"/>
                  <a:gd name="T80" fmla="*/ 0 w 278"/>
                  <a:gd name="T81" fmla="*/ 5 h 243"/>
                  <a:gd name="T82" fmla="*/ 18 w 278"/>
                  <a:gd name="T83" fmla="*/ 1 h 243"/>
                  <a:gd name="T84" fmla="*/ 43 w 278"/>
                  <a:gd name="T85" fmla="*/ 3 h 243"/>
                  <a:gd name="T86" fmla="*/ 61 w 278"/>
                  <a:gd name="T87" fmla="*/ 1 h 243"/>
                  <a:gd name="T88" fmla="*/ 64 w 278"/>
                  <a:gd name="T89" fmla="*/ 1 h 243"/>
                  <a:gd name="T90" fmla="*/ 62 w 278"/>
                  <a:gd name="T91" fmla="*/ 3 h 243"/>
                  <a:gd name="T92" fmla="*/ 42 w 278"/>
                  <a:gd name="T93" fmla="*/ 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43">
                    <a:moveTo>
                      <a:pt x="268" y="206"/>
                    </a:moveTo>
                    <a:cubicBezTo>
                      <a:pt x="268" y="209"/>
                      <a:pt x="268" y="211"/>
                      <a:pt x="269" y="214"/>
                    </a:cubicBezTo>
                    <a:cubicBezTo>
                      <a:pt x="270" y="216"/>
                      <a:pt x="270" y="216"/>
                      <a:pt x="272" y="215"/>
                    </a:cubicBezTo>
                    <a:cubicBezTo>
                      <a:pt x="273" y="215"/>
                      <a:pt x="273" y="215"/>
                      <a:pt x="274" y="215"/>
                    </a:cubicBezTo>
                    <a:cubicBezTo>
                      <a:pt x="274" y="216"/>
                      <a:pt x="273" y="216"/>
                      <a:pt x="273" y="216"/>
                    </a:cubicBezTo>
                    <a:cubicBezTo>
                      <a:pt x="270" y="217"/>
                      <a:pt x="270" y="217"/>
                      <a:pt x="268" y="215"/>
                    </a:cubicBezTo>
                    <a:cubicBezTo>
                      <a:pt x="267" y="213"/>
                      <a:pt x="267" y="211"/>
                      <a:pt x="267" y="208"/>
                    </a:cubicBezTo>
                    <a:cubicBezTo>
                      <a:pt x="266" y="206"/>
                      <a:pt x="266" y="204"/>
                      <a:pt x="267" y="202"/>
                    </a:cubicBezTo>
                    <a:cubicBezTo>
                      <a:pt x="268" y="199"/>
                      <a:pt x="270" y="199"/>
                      <a:pt x="272" y="201"/>
                    </a:cubicBezTo>
                    <a:cubicBezTo>
                      <a:pt x="273" y="202"/>
                      <a:pt x="274" y="203"/>
                      <a:pt x="274" y="205"/>
                    </a:cubicBezTo>
                    <a:cubicBezTo>
                      <a:pt x="274" y="206"/>
                      <a:pt x="274" y="206"/>
                      <a:pt x="274" y="206"/>
                    </a:cubicBezTo>
                    <a:cubicBezTo>
                      <a:pt x="274" y="207"/>
                      <a:pt x="273" y="206"/>
                      <a:pt x="273" y="205"/>
                    </a:cubicBezTo>
                    <a:cubicBezTo>
                      <a:pt x="272" y="204"/>
                      <a:pt x="272" y="203"/>
                      <a:pt x="271" y="203"/>
                    </a:cubicBezTo>
                    <a:cubicBezTo>
                      <a:pt x="270" y="202"/>
                      <a:pt x="270" y="201"/>
                      <a:pt x="269" y="202"/>
                    </a:cubicBezTo>
                    <a:cubicBezTo>
                      <a:pt x="268" y="202"/>
                      <a:pt x="268" y="203"/>
                      <a:pt x="268" y="204"/>
                    </a:cubicBezTo>
                    <a:cubicBezTo>
                      <a:pt x="268" y="206"/>
                      <a:pt x="268" y="206"/>
                      <a:pt x="268" y="206"/>
                    </a:cubicBezTo>
                    <a:moveTo>
                      <a:pt x="263" y="164"/>
                    </a:move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3" y="167"/>
                      <a:pt x="264" y="167"/>
                      <a:pt x="263" y="167"/>
                    </a:cubicBezTo>
                    <a:cubicBezTo>
                      <a:pt x="262" y="167"/>
                      <a:pt x="262" y="167"/>
                      <a:pt x="262" y="166"/>
                    </a:cubicBezTo>
                    <a:cubicBezTo>
                      <a:pt x="262" y="162"/>
                      <a:pt x="262" y="162"/>
                      <a:pt x="262" y="162"/>
                    </a:cubicBezTo>
                    <a:cubicBezTo>
                      <a:pt x="262" y="161"/>
                      <a:pt x="262" y="161"/>
                      <a:pt x="262" y="160"/>
                    </a:cubicBezTo>
                    <a:cubicBezTo>
                      <a:pt x="262" y="160"/>
                      <a:pt x="261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3" y="161"/>
                      <a:pt x="264" y="163"/>
                      <a:pt x="263" y="164"/>
                    </a:cubicBezTo>
                    <a:moveTo>
                      <a:pt x="275" y="236"/>
                    </a:moveTo>
                    <a:cubicBezTo>
                      <a:pt x="276" y="236"/>
                      <a:pt x="277" y="237"/>
                      <a:pt x="277" y="238"/>
                    </a:cubicBezTo>
                    <a:cubicBezTo>
                      <a:pt x="278" y="239"/>
                      <a:pt x="278" y="241"/>
                      <a:pt x="278" y="242"/>
                    </a:cubicBezTo>
                    <a:cubicBezTo>
                      <a:pt x="278" y="243"/>
                      <a:pt x="278" y="243"/>
                      <a:pt x="277" y="243"/>
                    </a:cubicBezTo>
                    <a:cubicBezTo>
                      <a:pt x="276" y="243"/>
                      <a:pt x="277" y="243"/>
                      <a:pt x="277" y="242"/>
                    </a:cubicBezTo>
                    <a:cubicBezTo>
                      <a:pt x="277" y="240"/>
                      <a:pt x="276" y="238"/>
                      <a:pt x="275" y="236"/>
                    </a:cubicBezTo>
                    <a:moveTo>
                      <a:pt x="250" y="13"/>
                    </a:moveTo>
                    <a:cubicBezTo>
                      <a:pt x="244" y="12"/>
                      <a:pt x="238" y="12"/>
                      <a:pt x="233" y="12"/>
                    </a:cubicBezTo>
                    <a:cubicBezTo>
                      <a:pt x="227" y="12"/>
                      <a:pt x="221" y="11"/>
                      <a:pt x="214" y="11"/>
                    </a:cubicBezTo>
                    <a:cubicBezTo>
                      <a:pt x="210" y="11"/>
                      <a:pt x="206" y="12"/>
                      <a:pt x="201" y="12"/>
                    </a:cubicBezTo>
                    <a:cubicBezTo>
                      <a:pt x="197" y="12"/>
                      <a:pt x="193" y="12"/>
                      <a:pt x="188" y="12"/>
                    </a:cubicBezTo>
                    <a:cubicBezTo>
                      <a:pt x="185" y="11"/>
                      <a:pt x="182" y="11"/>
                      <a:pt x="179" y="11"/>
                    </a:cubicBezTo>
                    <a:cubicBezTo>
                      <a:pt x="175" y="11"/>
                      <a:pt x="172" y="9"/>
                      <a:pt x="169" y="8"/>
                    </a:cubicBezTo>
                    <a:cubicBezTo>
                      <a:pt x="163" y="5"/>
                      <a:pt x="156" y="5"/>
                      <a:pt x="150" y="5"/>
                    </a:cubicBezTo>
                    <a:cubicBezTo>
                      <a:pt x="144" y="6"/>
                      <a:pt x="137" y="6"/>
                      <a:pt x="130" y="7"/>
                    </a:cubicBezTo>
                    <a:cubicBezTo>
                      <a:pt x="124" y="8"/>
                      <a:pt x="118" y="8"/>
                      <a:pt x="111" y="9"/>
                    </a:cubicBezTo>
                    <a:cubicBezTo>
                      <a:pt x="107" y="9"/>
                      <a:pt x="103" y="9"/>
                      <a:pt x="9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9" y="8"/>
                      <a:pt x="84" y="9"/>
                      <a:pt x="80" y="10"/>
                    </a:cubicBezTo>
                    <a:cubicBezTo>
                      <a:pt x="75" y="11"/>
                      <a:pt x="71" y="11"/>
                      <a:pt x="67" y="11"/>
                    </a:cubicBezTo>
                    <a:cubicBezTo>
                      <a:pt x="64" y="11"/>
                      <a:pt x="60" y="12"/>
                      <a:pt x="57" y="13"/>
                    </a:cubicBezTo>
                    <a:cubicBezTo>
                      <a:pt x="53" y="14"/>
                      <a:pt x="49" y="14"/>
                      <a:pt x="45" y="15"/>
                    </a:cubicBezTo>
                    <a:cubicBezTo>
                      <a:pt x="41" y="15"/>
                      <a:pt x="36" y="16"/>
                      <a:pt x="32" y="15"/>
                    </a:cubicBezTo>
                    <a:cubicBezTo>
                      <a:pt x="28" y="15"/>
                      <a:pt x="25" y="15"/>
                      <a:pt x="22" y="14"/>
                    </a:cubicBezTo>
                    <a:cubicBezTo>
                      <a:pt x="21" y="14"/>
                      <a:pt x="20" y="13"/>
                      <a:pt x="19" y="13"/>
                    </a:cubicBezTo>
                    <a:cubicBezTo>
                      <a:pt x="18" y="13"/>
                      <a:pt x="17" y="13"/>
                      <a:pt x="18" y="12"/>
                    </a:cubicBezTo>
                    <a:cubicBezTo>
                      <a:pt x="18" y="11"/>
                      <a:pt x="19" y="10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31" y="13"/>
                      <a:pt x="39" y="13"/>
                      <a:pt x="46" y="12"/>
                    </a:cubicBezTo>
                    <a:cubicBezTo>
                      <a:pt x="49" y="11"/>
                      <a:pt x="52" y="11"/>
                      <a:pt x="54" y="11"/>
                    </a:cubicBezTo>
                    <a:cubicBezTo>
                      <a:pt x="58" y="10"/>
                      <a:pt x="61" y="9"/>
                      <a:pt x="64" y="9"/>
                    </a:cubicBezTo>
                    <a:cubicBezTo>
                      <a:pt x="69" y="8"/>
                      <a:pt x="73" y="7"/>
                      <a:pt x="77" y="7"/>
                    </a:cubicBezTo>
                    <a:cubicBezTo>
                      <a:pt x="81" y="6"/>
                      <a:pt x="85" y="6"/>
                      <a:pt x="8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6"/>
                      <a:pt x="114" y="5"/>
                      <a:pt x="117" y="5"/>
                    </a:cubicBezTo>
                    <a:cubicBezTo>
                      <a:pt x="125" y="5"/>
                      <a:pt x="134" y="4"/>
                      <a:pt x="142" y="4"/>
                    </a:cubicBezTo>
                    <a:cubicBezTo>
                      <a:pt x="147" y="3"/>
                      <a:pt x="152" y="3"/>
                      <a:pt x="158" y="3"/>
                    </a:cubicBezTo>
                    <a:cubicBezTo>
                      <a:pt x="162" y="3"/>
                      <a:pt x="166" y="5"/>
                      <a:pt x="170" y="6"/>
                    </a:cubicBezTo>
                    <a:cubicBezTo>
                      <a:pt x="172" y="7"/>
                      <a:pt x="175" y="8"/>
                      <a:pt x="178" y="9"/>
                    </a:cubicBezTo>
                    <a:cubicBezTo>
                      <a:pt x="186" y="10"/>
                      <a:pt x="195" y="11"/>
                      <a:pt x="203" y="10"/>
                    </a:cubicBezTo>
                    <a:cubicBezTo>
                      <a:pt x="207" y="10"/>
                      <a:pt x="212" y="10"/>
                      <a:pt x="216" y="10"/>
                    </a:cubicBezTo>
                    <a:cubicBezTo>
                      <a:pt x="224" y="11"/>
                      <a:pt x="233" y="10"/>
                      <a:pt x="242" y="11"/>
                    </a:cubicBezTo>
                    <a:cubicBezTo>
                      <a:pt x="245" y="11"/>
                      <a:pt x="248" y="11"/>
                      <a:pt x="251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3"/>
                      <a:pt x="252" y="13"/>
                      <a:pt x="251" y="13"/>
                    </a:cubicBezTo>
                    <a:cubicBezTo>
                      <a:pt x="250" y="13"/>
                      <a:pt x="250" y="13"/>
                      <a:pt x="250" y="13"/>
                    </a:cubicBezTo>
                    <a:moveTo>
                      <a:pt x="42" y="4"/>
                    </a:moveTo>
                    <a:cubicBezTo>
                      <a:pt x="38" y="5"/>
                      <a:pt x="35" y="3"/>
                      <a:pt x="31" y="3"/>
                    </a:cubicBezTo>
                    <a:cubicBezTo>
                      <a:pt x="25" y="3"/>
                      <a:pt x="20" y="3"/>
                      <a:pt x="14" y="2"/>
                    </a:cubicBezTo>
                    <a:cubicBezTo>
                      <a:pt x="11" y="2"/>
                      <a:pt x="7" y="2"/>
                      <a:pt x="4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7"/>
                      <a:pt x="4" y="7"/>
                      <a:pt x="6" y="8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4" y="10"/>
                      <a:pt x="1" y="8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9" y="0"/>
                      <a:pt x="14" y="0"/>
                      <a:pt x="18" y="1"/>
                    </a:cubicBezTo>
                    <a:cubicBezTo>
                      <a:pt x="24" y="2"/>
                      <a:pt x="28" y="2"/>
                      <a:pt x="34" y="2"/>
                    </a:cubicBezTo>
                    <a:cubicBezTo>
                      <a:pt x="37" y="3"/>
                      <a:pt x="40" y="3"/>
                      <a:pt x="43" y="3"/>
                    </a:cubicBezTo>
                    <a:cubicBezTo>
                      <a:pt x="46" y="3"/>
                      <a:pt x="49" y="3"/>
                      <a:pt x="52" y="2"/>
                    </a:cubicBezTo>
                    <a:cubicBezTo>
                      <a:pt x="55" y="1"/>
                      <a:pt x="58" y="1"/>
                      <a:pt x="61" y="1"/>
                    </a:cubicBezTo>
                    <a:cubicBezTo>
                      <a:pt x="62" y="1"/>
                      <a:pt x="63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64" y="3"/>
                      <a:pt x="63" y="3"/>
                      <a:pt x="62" y="3"/>
                    </a:cubicBezTo>
                    <a:cubicBezTo>
                      <a:pt x="57" y="2"/>
                      <a:pt x="52" y="3"/>
                      <a:pt x="47" y="5"/>
                    </a:cubicBezTo>
                    <a:cubicBezTo>
                      <a:pt x="45" y="5"/>
                      <a:pt x="44" y="5"/>
                      <a:pt x="4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2">
                <a:extLst>
                  <a:ext uri="{FF2B5EF4-FFF2-40B4-BE49-F238E27FC236}">
                    <a16:creationId xmlns="" xmlns:a16="http://schemas.microsoft.com/office/drawing/2014/main" id="{5FAA0418-7536-49DB-8EE2-D576FAD22E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8"/>
                <a:ext cx="496" cy="513"/>
              </a:xfrm>
              <a:custGeom>
                <a:avLst/>
                <a:gdLst>
                  <a:gd name="T0" fmla="*/ 104 w 246"/>
                  <a:gd name="T1" fmla="*/ 13 h 254"/>
                  <a:gd name="T2" fmla="*/ 128 w 246"/>
                  <a:gd name="T3" fmla="*/ 12 h 254"/>
                  <a:gd name="T4" fmla="*/ 144 w 246"/>
                  <a:gd name="T5" fmla="*/ 12 h 254"/>
                  <a:gd name="T6" fmla="*/ 145 w 246"/>
                  <a:gd name="T7" fmla="*/ 14 h 254"/>
                  <a:gd name="T8" fmla="*/ 135 w 246"/>
                  <a:gd name="T9" fmla="*/ 13 h 254"/>
                  <a:gd name="T10" fmla="*/ 112 w 246"/>
                  <a:gd name="T11" fmla="*/ 15 h 254"/>
                  <a:gd name="T12" fmla="*/ 83 w 246"/>
                  <a:gd name="T13" fmla="*/ 15 h 254"/>
                  <a:gd name="T14" fmla="*/ 83 w 246"/>
                  <a:gd name="T15" fmla="*/ 13 h 254"/>
                  <a:gd name="T16" fmla="*/ 188 w 246"/>
                  <a:gd name="T17" fmla="*/ 6 h 254"/>
                  <a:gd name="T18" fmla="*/ 204 w 246"/>
                  <a:gd name="T19" fmla="*/ 3 h 254"/>
                  <a:gd name="T20" fmla="*/ 225 w 246"/>
                  <a:gd name="T21" fmla="*/ 1 h 254"/>
                  <a:gd name="T22" fmla="*/ 236 w 246"/>
                  <a:gd name="T23" fmla="*/ 1 h 254"/>
                  <a:gd name="T24" fmla="*/ 241 w 246"/>
                  <a:gd name="T25" fmla="*/ 2 h 254"/>
                  <a:gd name="T26" fmla="*/ 240 w 246"/>
                  <a:gd name="T27" fmla="*/ 3 h 254"/>
                  <a:gd name="T28" fmla="*/ 226 w 246"/>
                  <a:gd name="T29" fmla="*/ 3 h 254"/>
                  <a:gd name="T30" fmla="*/ 206 w 246"/>
                  <a:gd name="T31" fmla="*/ 4 h 254"/>
                  <a:gd name="T32" fmla="*/ 180 w 246"/>
                  <a:gd name="T33" fmla="*/ 7 h 254"/>
                  <a:gd name="T34" fmla="*/ 178 w 246"/>
                  <a:gd name="T35" fmla="*/ 7 h 254"/>
                  <a:gd name="T36" fmla="*/ 184 w 246"/>
                  <a:gd name="T37" fmla="*/ 6 h 254"/>
                  <a:gd name="T38" fmla="*/ 10 w 246"/>
                  <a:gd name="T39" fmla="*/ 242 h 254"/>
                  <a:gd name="T40" fmla="*/ 37 w 246"/>
                  <a:gd name="T41" fmla="*/ 243 h 254"/>
                  <a:gd name="T42" fmla="*/ 58 w 246"/>
                  <a:gd name="T43" fmla="*/ 245 h 254"/>
                  <a:gd name="T44" fmla="*/ 73 w 246"/>
                  <a:gd name="T45" fmla="*/ 247 h 254"/>
                  <a:gd name="T46" fmla="*/ 101 w 246"/>
                  <a:gd name="T47" fmla="*/ 241 h 254"/>
                  <a:gd name="T48" fmla="*/ 121 w 246"/>
                  <a:gd name="T49" fmla="*/ 243 h 254"/>
                  <a:gd name="T50" fmla="*/ 143 w 246"/>
                  <a:gd name="T51" fmla="*/ 245 h 254"/>
                  <a:gd name="T52" fmla="*/ 167 w 246"/>
                  <a:gd name="T53" fmla="*/ 243 h 254"/>
                  <a:gd name="T54" fmla="*/ 215 w 246"/>
                  <a:gd name="T55" fmla="*/ 241 h 254"/>
                  <a:gd name="T56" fmla="*/ 235 w 246"/>
                  <a:gd name="T57" fmla="*/ 242 h 254"/>
                  <a:gd name="T58" fmla="*/ 237 w 246"/>
                  <a:gd name="T59" fmla="*/ 242 h 254"/>
                  <a:gd name="T60" fmla="*/ 227 w 246"/>
                  <a:gd name="T61" fmla="*/ 243 h 254"/>
                  <a:gd name="T62" fmla="*/ 207 w 246"/>
                  <a:gd name="T63" fmla="*/ 242 h 254"/>
                  <a:gd name="T64" fmla="*/ 170 w 246"/>
                  <a:gd name="T65" fmla="*/ 245 h 254"/>
                  <a:gd name="T66" fmla="*/ 142 w 246"/>
                  <a:gd name="T67" fmla="*/ 247 h 254"/>
                  <a:gd name="T68" fmla="*/ 102 w 246"/>
                  <a:gd name="T69" fmla="*/ 243 h 254"/>
                  <a:gd name="T70" fmla="*/ 75 w 246"/>
                  <a:gd name="T71" fmla="*/ 248 h 254"/>
                  <a:gd name="T72" fmla="*/ 57 w 246"/>
                  <a:gd name="T73" fmla="*/ 246 h 254"/>
                  <a:gd name="T74" fmla="*/ 33 w 246"/>
                  <a:gd name="T75" fmla="*/ 244 h 254"/>
                  <a:gd name="T76" fmla="*/ 16 w 246"/>
                  <a:gd name="T77" fmla="*/ 243 h 254"/>
                  <a:gd name="T78" fmla="*/ 2 w 246"/>
                  <a:gd name="T79" fmla="*/ 243 h 254"/>
                  <a:gd name="T80" fmla="*/ 1 w 246"/>
                  <a:gd name="T81" fmla="*/ 243 h 254"/>
                  <a:gd name="T82" fmla="*/ 4 w 246"/>
                  <a:gd name="T83" fmla="*/ 240 h 254"/>
                  <a:gd name="T84" fmla="*/ 156 w 246"/>
                  <a:gd name="T85" fmla="*/ 253 h 254"/>
                  <a:gd name="T86" fmla="*/ 174 w 246"/>
                  <a:gd name="T87" fmla="*/ 250 h 254"/>
                  <a:gd name="T88" fmla="*/ 205 w 246"/>
                  <a:gd name="T89" fmla="*/ 250 h 254"/>
                  <a:gd name="T90" fmla="*/ 224 w 246"/>
                  <a:gd name="T91" fmla="*/ 250 h 254"/>
                  <a:gd name="T92" fmla="*/ 244 w 246"/>
                  <a:gd name="T93" fmla="*/ 250 h 254"/>
                  <a:gd name="T94" fmla="*/ 246 w 246"/>
                  <a:gd name="T95" fmla="*/ 250 h 254"/>
                  <a:gd name="T96" fmla="*/ 237 w 246"/>
                  <a:gd name="T97" fmla="*/ 252 h 254"/>
                  <a:gd name="T98" fmla="*/ 209 w 246"/>
                  <a:gd name="T99" fmla="*/ 252 h 254"/>
                  <a:gd name="T100" fmla="*/ 191 w 246"/>
                  <a:gd name="T101" fmla="*/ 251 h 254"/>
                  <a:gd name="T102" fmla="*/ 173 w 246"/>
                  <a:gd name="T103" fmla="*/ 251 h 254"/>
                  <a:gd name="T104" fmla="*/ 158 w 246"/>
                  <a:gd name="T105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254">
                    <a:moveTo>
                      <a:pt x="88" y="12"/>
                    </a:moveTo>
                    <a:cubicBezTo>
                      <a:pt x="93" y="12"/>
                      <a:pt x="99" y="13"/>
                      <a:pt x="104" y="13"/>
                    </a:cubicBezTo>
                    <a:cubicBezTo>
                      <a:pt x="108" y="13"/>
                      <a:pt x="111" y="12"/>
                      <a:pt x="115" y="12"/>
                    </a:cubicBezTo>
                    <a:cubicBezTo>
                      <a:pt x="119" y="12"/>
                      <a:pt x="123" y="12"/>
                      <a:pt x="128" y="12"/>
                    </a:cubicBezTo>
                    <a:cubicBezTo>
                      <a:pt x="130" y="12"/>
                      <a:pt x="133" y="12"/>
                      <a:pt x="135" y="11"/>
                    </a:cubicBezTo>
                    <a:cubicBezTo>
                      <a:pt x="138" y="11"/>
                      <a:pt x="141" y="11"/>
                      <a:pt x="144" y="12"/>
                    </a:cubicBezTo>
                    <a:cubicBezTo>
                      <a:pt x="145" y="12"/>
                      <a:pt x="145" y="13"/>
                      <a:pt x="145" y="13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2" y="12"/>
                      <a:pt x="138" y="12"/>
                      <a:pt x="135" y="13"/>
                    </a:cubicBezTo>
                    <a:cubicBezTo>
                      <a:pt x="133" y="13"/>
                      <a:pt x="131" y="14"/>
                      <a:pt x="129" y="14"/>
                    </a:cubicBezTo>
                    <a:cubicBezTo>
                      <a:pt x="123" y="14"/>
                      <a:pt x="117" y="14"/>
                      <a:pt x="112" y="15"/>
                    </a:cubicBezTo>
                    <a:cubicBezTo>
                      <a:pt x="106" y="16"/>
                      <a:pt x="101" y="16"/>
                      <a:pt x="95" y="15"/>
                    </a:cubicBezTo>
                    <a:cubicBezTo>
                      <a:pt x="91" y="15"/>
                      <a:pt x="87" y="15"/>
                      <a:pt x="83" y="15"/>
                    </a:cubicBezTo>
                    <a:cubicBezTo>
                      <a:pt x="83" y="15"/>
                      <a:pt x="82" y="15"/>
                      <a:pt x="82" y="14"/>
                    </a:cubicBezTo>
                    <a:cubicBezTo>
                      <a:pt x="82" y="13"/>
                      <a:pt x="83" y="13"/>
                      <a:pt x="83" y="13"/>
                    </a:cubicBezTo>
                    <a:cubicBezTo>
                      <a:pt x="85" y="12"/>
                      <a:pt x="87" y="12"/>
                      <a:pt x="88" y="12"/>
                    </a:cubicBezTo>
                    <a:moveTo>
                      <a:pt x="188" y="6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9" y="4"/>
                      <a:pt x="201" y="4"/>
                      <a:pt x="204" y="3"/>
                    </a:cubicBezTo>
                    <a:cubicBezTo>
                      <a:pt x="208" y="3"/>
                      <a:pt x="211" y="2"/>
                      <a:pt x="215" y="2"/>
                    </a:cubicBezTo>
                    <a:cubicBezTo>
                      <a:pt x="219" y="1"/>
                      <a:pt x="222" y="0"/>
                      <a:pt x="225" y="1"/>
                    </a:cubicBezTo>
                    <a:cubicBezTo>
                      <a:pt x="227" y="1"/>
                      <a:pt x="228" y="2"/>
                      <a:pt x="230" y="2"/>
                    </a:cubicBezTo>
                    <a:cubicBezTo>
                      <a:pt x="232" y="2"/>
                      <a:pt x="234" y="2"/>
                      <a:pt x="236" y="1"/>
                    </a:cubicBezTo>
                    <a:cubicBezTo>
                      <a:pt x="237" y="1"/>
                      <a:pt x="239" y="1"/>
                      <a:pt x="240" y="1"/>
                    </a:cubicBezTo>
                    <a:cubicBezTo>
                      <a:pt x="241" y="1"/>
                      <a:pt x="241" y="2"/>
                      <a:pt x="241" y="2"/>
                    </a:cubicBezTo>
                    <a:cubicBezTo>
                      <a:pt x="241" y="2"/>
                      <a:pt x="241" y="3"/>
                      <a:pt x="241" y="3"/>
                    </a:cubicBezTo>
                    <a:cubicBezTo>
                      <a:pt x="241" y="4"/>
                      <a:pt x="240" y="3"/>
                      <a:pt x="240" y="3"/>
                    </a:cubicBezTo>
                    <a:cubicBezTo>
                      <a:pt x="239" y="3"/>
                      <a:pt x="237" y="3"/>
                      <a:pt x="236" y="4"/>
                    </a:cubicBezTo>
                    <a:cubicBezTo>
                      <a:pt x="233" y="4"/>
                      <a:pt x="229" y="4"/>
                      <a:pt x="226" y="3"/>
                    </a:cubicBezTo>
                    <a:cubicBezTo>
                      <a:pt x="223" y="2"/>
                      <a:pt x="220" y="2"/>
                      <a:pt x="217" y="3"/>
                    </a:cubicBezTo>
                    <a:cubicBezTo>
                      <a:pt x="213" y="3"/>
                      <a:pt x="210" y="4"/>
                      <a:pt x="206" y="4"/>
                    </a:cubicBezTo>
                    <a:cubicBezTo>
                      <a:pt x="200" y="5"/>
                      <a:pt x="194" y="6"/>
                      <a:pt x="188" y="6"/>
                    </a:cubicBezTo>
                    <a:cubicBezTo>
                      <a:pt x="185" y="7"/>
                      <a:pt x="183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81" y="6"/>
                      <a:pt x="182" y="6"/>
                      <a:pt x="184" y="6"/>
                    </a:cubicBezTo>
                    <a:cubicBezTo>
                      <a:pt x="185" y="6"/>
                      <a:pt x="187" y="6"/>
                      <a:pt x="188" y="6"/>
                    </a:cubicBezTo>
                    <a:moveTo>
                      <a:pt x="10" y="242"/>
                    </a:moveTo>
                    <a:cubicBezTo>
                      <a:pt x="13" y="241"/>
                      <a:pt x="17" y="242"/>
                      <a:pt x="21" y="242"/>
                    </a:cubicBezTo>
                    <a:cubicBezTo>
                      <a:pt x="26" y="242"/>
                      <a:pt x="32" y="243"/>
                      <a:pt x="37" y="243"/>
                    </a:cubicBezTo>
                    <a:cubicBezTo>
                      <a:pt x="41" y="243"/>
                      <a:pt x="45" y="242"/>
                      <a:pt x="49" y="241"/>
                    </a:cubicBezTo>
                    <a:cubicBezTo>
                      <a:pt x="52" y="240"/>
                      <a:pt x="56" y="242"/>
                      <a:pt x="58" y="245"/>
                    </a:cubicBezTo>
                    <a:cubicBezTo>
                      <a:pt x="60" y="247"/>
                      <a:pt x="62" y="248"/>
                      <a:pt x="65" y="248"/>
                    </a:cubicBezTo>
                    <a:cubicBezTo>
                      <a:pt x="68" y="249"/>
                      <a:pt x="71" y="248"/>
                      <a:pt x="73" y="247"/>
                    </a:cubicBezTo>
                    <a:cubicBezTo>
                      <a:pt x="78" y="244"/>
                      <a:pt x="84" y="241"/>
                      <a:pt x="90" y="240"/>
                    </a:cubicBezTo>
                    <a:cubicBezTo>
                      <a:pt x="94" y="240"/>
                      <a:pt x="97" y="240"/>
                      <a:pt x="101" y="241"/>
                    </a:cubicBezTo>
                    <a:cubicBezTo>
                      <a:pt x="103" y="241"/>
                      <a:pt x="104" y="241"/>
                      <a:pt x="105" y="241"/>
                    </a:cubicBezTo>
                    <a:cubicBezTo>
                      <a:pt x="111" y="241"/>
                      <a:pt x="116" y="242"/>
                      <a:pt x="121" y="243"/>
                    </a:cubicBezTo>
                    <a:cubicBezTo>
                      <a:pt x="124" y="243"/>
                      <a:pt x="127" y="244"/>
                      <a:pt x="129" y="244"/>
                    </a:cubicBezTo>
                    <a:cubicBezTo>
                      <a:pt x="134" y="244"/>
                      <a:pt x="139" y="245"/>
                      <a:pt x="143" y="245"/>
                    </a:cubicBezTo>
                    <a:cubicBezTo>
                      <a:pt x="148" y="245"/>
                      <a:pt x="153" y="244"/>
                      <a:pt x="157" y="243"/>
                    </a:cubicBezTo>
                    <a:cubicBezTo>
                      <a:pt x="160" y="243"/>
                      <a:pt x="163" y="242"/>
                      <a:pt x="167" y="243"/>
                    </a:cubicBezTo>
                    <a:cubicBezTo>
                      <a:pt x="174" y="243"/>
                      <a:pt x="181" y="242"/>
                      <a:pt x="188" y="241"/>
                    </a:cubicBezTo>
                    <a:cubicBezTo>
                      <a:pt x="197" y="240"/>
                      <a:pt x="206" y="240"/>
                      <a:pt x="215" y="241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6" y="240"/>
                      <a:pt x="231" y="242"/>
                      <a:pt x="235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3"/>
                      <a:pt x="236" y="243"/>
                      <a:pt x="236" y="243"/>
                    </a:cubicBezTo>
                    <a:cubicBezTo>
                      <a:pt x="233" y="243"/>
                      <a:pt x="230" y="243"/>
                      <a:pt x="227" y="243"/>
                    </a:cubicBezTo>
                    <a:cubicBezTo>
                      <a:pt x="223" y="243"/>
                      <a:pt x="223" y="243"/>
                      <a:pt x="223" y="243"/>
                    </a:cubicBezTo>
                    <a:cubicBezTo>
                      <a:pt x="218" y="243"/>
                      <a:pt x="213" y="243"/>
                      <a:pt x="207" y="242"/>
                    </a:cubicBezTo>
                    <a:cubicBezTo>
                      <a:pt x="202" y="242"/>
                      <a:pt x="196" y="242"/>
                      <a:pt x="191" y="243"/>
                    </a:cubicBezTo>
                    <a:cubicBezTo>
                      <a:pt x="184" y="244"/>
                      <a:pt x="177" y="245"/>
                      <a:pt x="170" y="245"/>
                    </a:cubicBezTo>
                    <a:cubicBezTo>
                      <a:pt x="166" y="245"/>
                      <a:pt x="161" y="245"/>
                      <a:pt x="157" y="246"/>
                    </a:cubicBezTo>
                    <a:cubicBezTo>
                      <a:pt x="152" y="247"/>
                      <a:pt x="147" y="247"/>
                      <a:pt x="142" y="247"/>
                    </a:cubicBezTo>
                    <a:cubicBezTo>
                      <a:pt x="133" y="246"/>
                      <a:pt x="125" y="246"/>
                      <a:pt x="117" y="244"/>
                    </a:cubicBezTo>
                    <a:cubicBezTo>
                      <a:pt x="112" y="243"/>
                      <a:pt x="107" y="243"/>
                      <a:pt x="102" y="243"/>
                    </a:cubicBezTo>
                    <a:cubicBezTo>
                      <a:pt x="98" y="242"/>
                      <a:pt x="95" y="242"/>
                      <a:pt x="91" y="242"/>
                    </a:cubicBezTo>
                    <a:cubicBezTo>
                      <a:pt x="85" y="243"/>
                      <a:pt x="79" y="245"/>
                      <a:pt x="75" y="248"/>
                    </a:cubicBezTo>
                    <a:cubicBezTo>
                      <a:pt x="70" y="251"/>
                      <a:pt x="64" y="251"/>
                      <a:pt x="59" y="249"/>
                    </a:cubicBezTo>
                    <a:cubicBezTo>
                      <a:pt x="58" y="248"/>
                      <a:pt x="57" y="248"/>
                      <a:pt x="57" y="246"/>
                    </a:cubicBezTo>
                    <a:cubicBezTo>
                      <a:pt x="55" y="243"/>
                      <a:pt x="51" y="242"/>
                      <a:pt x="47" y="243"/>
                    </a:cubicBezTo>
                    <a:cubicBezTo>
                      <a:pt x="43" y="244"/>
                      <a:pt x="38" y="245"/>
                      <a:pt x="33" y="244"/>
                    </a:cubicBezTo>
                    <a:cubicBezTo>
                      <a:pt x="29" y="244"/>
                      <a:pt x="24" y="244"/>
                      <a:pt x="20" y="244"/>
                    </a:cubicBezTo>
                    <a:cubicBezTo>
                      <a:pt x="19" y="244"/>
                      <a:pt x="17" y="244"/>
                      <a:pt x="16" y="243"/>
                    </a:cubicBezTo>
                    <a:cubicBezTo>
                      <a:pt x="12" y="242"/>
                      <a:pt x="7" y="242"/>
                      <a:pt x="3" y="242"/>
                    </a:cubicBezTo>
                    <a:cubicBezTo>
                      <a:pt x="3" y="242"/>
                      <a:pt x="2" y="243"/>
                      <a:pt x="2" y="243"/>
                    </a:cubicBezTo>
                    <a:cubicBezTo>
                      <a:pt x="1" y="244"/>
                      <a:pt x="1" y="244"/>
                      <a:pt x="1" y="2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0" y="242"/>
                      <a:pt x="0" y="242"/>
                      <a:pt x="1" y="241"/>
                    </a:cubicBezTo>
                    <a:cubicBezTo>
                      <a:pt x="1" y="240"/>
                      <a:pt x="3" y="240"/>
                      <a:pt x="4" y="240"/>
                    </a:cubicBezTo>
                    <a:cubicBezTo>
                      <a:pt x="6" y="242"/>
                      <a:pt x="8" y="242"/>
                      <a:pt x="10" y="242"/>
                    </a:cubicBezTo>
                    <a:moveTo>
                      <a:pt x="156" y="253"/>
                    </a:moveTo>
                    <a:cubicBezTo>
                      <a:pt x="159" y="252"/>
                      <a:pt x="162" y="252"/>
                      <a:pt x="164" y="252"/>
                    </a:cubicBezTo>
                    <a:cubicBezTo>
                      <a:pt x="167" y="251"/>
                      <a:pt x="171" y="251"/>
                      <a:pt x="174" y="250"/>
                    </a:cubicBezTo>
                    <a:cubicBezTo>
                      <a:pt x="177" y="249"/>
                      <a:pt x="181" y="249"/>
                      <a:pt x="184" y="249"/>
                    </a:cubicBezTo>
                    <a:cubicBezTo>
                      <a:pt x="191" y="250"/>
                      <a:pt x="198" y="250"/>
                      <a:pt x="205" y="250"/>
                    </a:cubicBezTo>
                    <a:cubicBezTo>
                      <a:pt x="209" y="250"/>
                      <a:pt x="213" y="250"/>
                      <a:pt x="218" y="250"/>
                    </a:cubicBezTo>
                    <a:cubicBezTo>
                      <a:pt x="220" y="250"/>
                      <a:pt x="222" y="250"/>
                      <a:pt x="224" y="250"/>
                    </a:cubicBezTo>
                    <a:cubicBezTo>
                      <a:pt x="229" y="250"/>
                      <a:pt x="235" y="251"/>
                      <a:pt x="240" y="251"/>
                    </a:cubicBezTo>
                    <a:cubicBezTo>
                      <a:pt x="241" y="251"/>
                      <a:pt x="243" y="250"/>
                      <a:pt x="244" y="250"/>
                    </a:cubicBezTo>
                    <a:cubicBezTo>
                      <a:pt x="244" y="250"/>
                      <a:pt x="245" y="250"/>
                      <a:pt x="245" y="249"/>
                    </a:cubicBezTo>
                    <a:cubicBezTo>
                      <a:pt x="245" y="249"/>
                      <a:pt x="246" y="249"/>
                      <a:pt x="246" y="250"/>
                    </a:cubicBezTo>
                    <a:cubicBezTo>
                      <a:pt x="246" y="250"/>
                      <a:pt x="246" y="250"/>
                      <a:pt x="245" y="250"/>
                    </a:cubicBezTo>
                    <a:cubicBezTo>
                      <a:pt x="243" y="252"/>
                      <a:pt x="240" y="252"/>
                      <a:pt x="237" y="252"/>
                    </a:cubicBezTo>
                    <a:cubicBezTo>
                      <a:pt x="232" y="252"/>
                      <a:pt x="226" y="252"/>
                      <a:pt x="221" y="252"/>
                    </a:cubicBezTo>
                    <a:cubicBezTo>
                      <a:pt x="217" y="252"/>
                      <a:pt x="213" y="252"/>
                      <a:pt x="209" y="252"/>
                    </a:cubicBezTo>
                    <a:cubicBezTo>
                      <a:pt x="207" y="252"/>
                      <a:pt x="204" y="252"/>
                      <a:pt x="201" y="252"/>
                    </a:cubicBezTo>
                    <a:cubicBezTo>
                      <a:pt x="198" y="251"/>
                      <a:pt x="195" y="252"/>
                      <a:pt x="191" y="251"/>
                    </a:cubicBezTo>
                    <a:cubicBezTo>
                      <a:pt x="189" y="251"/>
                      <a:pt x="187" y="251"/>
                      <a:pt x="185" y="251"/>
                    </a:cubicBezTo>
                    <a:cubicBezTo>
                      <a:pt x="181" y="250"/>
                      <a:pt x="177" y="250"/>
                      <a:pt x="173" y="251"/>
                    </a:cubicBezTo>
                    <a:cubicBezTo>
                      <a:pt x="171" y="252"/>
                      <a:pt x="168" y="252"/>
                      <a:pt x="165" y="252"/>
                    </a:cubicBezTo>
                    <a:cubicBezTo>
                      <a:pt x="162" y="253"/>
                      <a:pt x="160" y="253"/>
                      <a:pt x="158" y="253"/>
                    </a:cubicBezTo>
                    <a:cubicBezTo>
                      <a:pt x="157" y="254"/>
                      <a:pt x="156" y="253"/>
                      <a:pt x="156" y="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3">
                <a:extLst>
                  <a:ext uri="{FF2B5EF4-FFF2-40B4-BE49-F238E27FC236}">
                    <a16:creationId xmlns="" xmlns:a16="http://schemas.microsoft.com/office/drawing/2014/main" id="{C22ECC82-F42C-45C6-A433-2405650A8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" y="559"/>
                <a:ext cx="366" cy="30"/>
              </a:xfrm>
              <a:custGeom>
                <a:avLst/>
                <a:gdLst>
                  <a:gd name="T0" fmla="*/ 58 w 181"/>
                  <a:gd name="T1" fmla="*/ 12 h 15"/>
                  <a:gd name="T2" fmla="*/ 34 w 181"/>
                  <a:gd name="T3" fmla="*/ 13 h 15"/>
                  <a:gd name="T4" fmla="*/ 6 w 181"/>
                  <a:gd name="T5" fmla="*/ 14 h 15"/>
                  <a:gd name="T6" fmla="*/ 1 w 181"/>
                  <a:gd name="T7" fmla="*/ 12 h 15"/>
                  <a:gd name="T8" fmla="*/ 6 w 181"/>
                  <a:gd name="T9" fmla="*/ 12 h 15"/>
                  <a:gd name="T10" fmla="*/ 39 w 181"/>
                  <a:gd name="T11" fmla="*/ 11 h 15"/>
                  <a:gd name="T12" fmla="*/ 61 w 181"/>
                  <a:gd name="T13" fmla="*/ 10 h 15"/>
                  <a:gd name="T14" fmla="*/ 115 w 181"/>
                  <a:gd name="T15" fmla="*/ 11 h 15"/>
                  <a:gd name="T16" fmla="*/ 125 w 181"/>
                  <a:gd name="T17" fmla="*/ 12 h 15"/>
                  <a:gd name="T18" fmla="*/ 137 w 181"/>
                  <a:gd name="T19" fmla="*/ 14 h 15"/>
                  <a:gd name="T20" fmla="*/ 137 w 181"/>
                  <a:gd name="T21" fmla="*/ 14 h 15"/>
                  <a:gd name="T22" fmla="*/ 125 w 181"/>
                  <a:gd name="T23" fmla="*/ 14 h 15"/>
                  <a:gd name="T24" fmla="*/ 98 w 181"/>
                  <a:gd name="T25" fmla="*/ 15 h 15"/>
                  <a:gd name="T26" fmla="*/ 97 w 181"/>
                  <a:gd name="T27" fmla="*/ 15 h 15"/>
                  <a:gd name="T28" fmla="*/ 110 w 181"/>
                  <a:gd name="T29" fmla="*/ 12 h 15"/>
                  <a:gd name="T30" fmla="*/ 81 w 181"/>
                  <a:gd name="T31" fmla="*/ 7 h 15"/>
                  <a:gd name="T32" fmla="*/ 80 w 181"/>
                  <a:gd name="T33" fmla="*/ 4 h 15"/>
                  <a:gd name="T34" fmla="*/ 82 w 181"/>
                  <a:gd name="T35" fmla="*/ 6 h 15"/>
                  <a:gd name="T36" fmla="*/ 87 w 181"/>
                  <a:gd name="T37" fmla="*/ 4 h 15"/>
                  <a:gd name="T38" fmla="*/ 82 w 181"/>
                  <a:gd name="T39" fmla="*/ 2 h 15"/>
                  <a:gd name="T40" fmla="*/ 87 w 181"/>
                  <a:gd name="T41" fmla="*/ 1 h 15"/>
                  <a:gd name="T42" fmla="*/ 87 w 181"/>
                  <a:gd name="T43" fmla="*/ 8 h 15"/>
                  <a:gd name="T44" fmla="*/ 181 w 181"/>
                  <a:gd name="T45" fmla="*/ 1 h 15"/>
                  <a:gd name="T46" fmla="*/ 172 w 181"/>
                  <a:gd name="T47" fmla="*/ 2 h 15"/>
                  <a:gd name="T48" fmla="*/ 159 w 181"/>
                  <a:gd name="T49" fmla="*/ 3 h 15"/>
                  <a:gd name="T50" fmla="*/ 158 w 181"/>
                  <a:gd name="T51" fmla="*/ 2 h 15"/>
                  <a:gd name="T52" fmla="*/ 176 w 181"/>
                  <a:gd name="T53" fmla="*/ 0 h 15"/>
                  <a:gd name="T54" fmla="*/ 181 w 181"/>
                  <a:gd name="T55" fmla="*/ 1 h 15"/>
                  <a:gd name="T56" fmla="*/ 17 w 181"/>
                  <a:gd name="T57" fmla="*/ 1 h 15"/>
                  <a:gd name="T58" fmla="*/ 27 w 181"/>
                  <a:gd name="T59" fmla="*/ 0 h 15"/>
                  <a:gd name="T60" fmla="*/ 27 w 181"/>
                  <a:gd name="T61" fmla="*/ 1 h 15"/>
                  <a:gd name="T62" fmla="*/ 14 w 181"/>
                  <a:gd name="T6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5">
                    <a:moveTo>
                      <a:pt x="61" y="10"/>
                    </a:moveTo>
                    <a:cubicBezTo>
                      <a:pt x="60" y="12"/>
                      <a:pt x="59" y="12"/>
                      <a:pt x="58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3"/>
                      <a:pt x="26" y="13"/>
                      <a:pt x="22" y="13"/>
                    </a:cubicBezTo>
                    <a:cubicBezTo>
                      <a:pt x="17" y="12"/>
                      <a:pt x="11" y="12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12" y="11"/>
                      <a:pt x="18" y="10"/>
                      <a:pt x="24" y="11"/>
                    </a:cubicBezTo>
                    <a:cubicBezTo>
                      <a:pt x="29" y="12"/>
                      <a:pt x="34" y="12"/>
                      <a:pt x="39" y="11"/>
                    </a:cubicBezTo>
                    <a:cubicBezTo>
                      <a:pt x="44" y="10"/>
                      <a:pt x="49" y="10"/>
                      <a:pt x="55" y="10"/>
                    </a:cubicBezTo>
                    <a:cubicBezTo>
                      <a:pt x="57" y="10"/>
                      <a:pt x="59" y="10"/>
                      <a:pt x="61" y="10"/>
                    </a:cubicBezTo>
                    <a:moveTo>
                      <a:pt x="110" y="12"/>
                    </a:moveTo>
                    <a:cubicBezTo>
                      <a:pt x="112" y="12"/>
                      <a:pt x="113" y="12"/>
                      <a:pt x="115" y="11"/>
                    </a:cubicBezTo>
                    <a:cubicBezTo>
                      <a:pt x="117" y="11"/>
                      <a:pt x="119" y="12"/>
                      <a:pt x="121" y="12"/>
                    </a:cubicBezTo>
                    <a:cubicBezTo>
                      <a:pt x="123" y="12"/>
                      <a:pt x="124" y="12"/>
                      <a:pt x="125" y="12"/>
                    </a:cubicBezTo>
                    <a:cubicBezTo>
                      <a:pt x="128" y="12"/>
                      <a:pt x="131" y="13"/>
                      <a:pt x="133" y="13"/>
                    </a:cubicBezTo>
                    <a:cubicBezTo>
                      <a:pt x="135" y="13"/>
                      <a:pt x="136" y="13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5"/>
                      <a:pt x="135" y="15"/>
                      <a:pt x="133" y="15"/>
                    </a:cubicBezTo>
                    <a:cubicBezTo>
                      <a:pt x="131" y="14"/>
                      <a:pt x="128" y="14"/>
                      <a:pt x="125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1" y="12"/>
                      <a:pt x="104" y="13"/>
                      <a:pt x="98" y="15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1" y="13"/>
                      <a:pt x="106" y="12"/>
                      <a:pt x="110" y="12"/>
                    </a:cubicBezTo>
                    <a:moveTo>
                      <a:pt x="83" y="8"/>
                    </a:moveTo>
                    <a:cubicBezTo>
                      <a:pt x="82" y="8"/>
                      <a:pt x="81" y="8"/>
                      <a:pt x="81" y="7"/>
                    </a:cubicBezTo>
                    <a:cubicBezTo>
                      <a:pt x="80" y="7"/>
                      <a:pt x="79" y="6"/>
                      <a:pt x="79" y="5"/>
                    </a:cubicBezTo>
                    <a:cubicBezTo>
                      <a:pt x="79" y="5"/>
                      <a:pt x="80" y="4"/>
                      <a:pt x="80" y="4"/>
                    </a:cubicBezTo>
                    <a:cubicBezTo>
                      <a:pt x="81" y="4"/>
                      <a:pt x="81" y="4"/>
                      <a:pt x="81" y="5"/>
                    </a:cubicBezTo>
                    <a:cubicBezTo>
                      <a:pt x="81" y="6"/>
                      <a:pt x="81" y="6"/>
                      <a:pt x="82" y="6"/>
                    </a:cubicBezTo>
                    <a:cubicBezTo>
                      <a:pt x="83" y="6"/>
                      <a:pt x="85" y="6"/>
                      <a:pt x="87" y="5"/>
                    </a:cubicBezTo>
                    <a:cubicBezTo>
                      <a:pt x="88" y="4"/>
                      <a:pt x="87" y="4"/>
                      <a:pt x="87" y="4"/>
                    </a:cubicBezTo>
                    <a:cubicBezTo>
                      <a:pt x="86" y="3"/>
                      <a:pt x="85" y="2"/>
                      <a:pt x="83" y="2"/>
                    </a:cubicBezTo>
                    <a:cubicBezTo>
                      <a:pt x="83" y="2"/>
                      <a:pt x="82" y="2"/>
                      <a:pt x="82" y="2"/>
                    </a:cubicBezTo>
                    <a:cubicBezTo>
                      <a:pt x="82" y="1"/>
                      <a:pt x="83" y="0"/>
                      <a:pt x="83" y="0"/>
                    </a:cubicBezTo>
                    <a:cubicBezTo>
                      <a:pt x="85" y="0"/>
                      <a:pt x="86" y="0"/>
                      <a:pt x="87" y="1"/>
                    </a:cubicBezTo>
                    <a:cubicBezTo>
                      <a:pt x="88" y="2"/>
                      <a:pt x="90" y="2"/>
                      <a:pt x="90" y="4"/>
                    </a:cubicBezTo>
                    <a:cubicBezTo>
                      <a:pt x="90" y="6"/>
                      <a:pt x="88" y="7"/>
                      <a:pt x="87" y="8"/>
                    </a:cubicBezTo>
                    <a:cubicBezTo>
                      <a:pt x="83" y="8"/>
                      <a:pt x="83" y="8"/>
                      <a:pt x="83" y="8"/>
                    </a:cubicBezTo>
                    <a:moveTo>
                      <a:pt x="181" y="1"/>
                    </a:moveTo>
                    <a:cubicBezTo>
                      <a:pt x="181" y="2"/>
                      <a:pt x="180" y="2"/>
                      <a:pt x="180" y="2"/>
                    </a:cubicBezTo>
                    <a:cubicBezTo>
                      <a:pt x="177" y="2"/>
                      <a:pt x="175" y="2"/>
                      <a:pt x="172" y="2"/>
                    </a:cubicBezTo>
                    <a:cubicBezTo>
                      <a:pt x="169" y="3"/>
                      <a:pt x="166" y="3"/>
                      <a:pt x="163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7" y="3"/>
                      <a:pt x="157" y="2"/>
                    </a:cubicBezTo>
                    <a:cubicBezTo>
                      <a:pt x="157" y="2"/>
                      <a:pt x="158" y="2"/>
                      <a:pt x="15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71" y="2"/>
                      <a:pt x="173" y="1"/>
                      <a:pt x="176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80" y="0"/>
                      <a:pt x="180" y="1"/>
                      <a:pt x="181" y="1"/>
                    </a:cubicBezTo>
                    <a:moveTo>
                      <a:pt x="14" y="3"/>
                    </a:moveTo>
                    <a:cubicBezTo>
                      <a:pt x="14" y="1"/>
                      <a:pt x="15" y="1"/>
                      <a:pt x="17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2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6" name="图片 65" descr="图片包含 小狗, 人员, 戴着, 小&#10;&#10;已生成高可信度的说明">
              <a:extLst>
                <a:ext uri="{FF2B5EF4-FFF2-40B4-BE49-F238E27FC236}">
                  <a16:creationId xmlns="" xmlns:a16="http://schemas.microsoft.com/office/drawing/2014/main" id="{47E21001-06C9-4D2B-84FA-2164B6EE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629" y="2128550"/>
              <a:ext cx="1334477" cy="1588028"/>
            </a:xfrm>
            <a:prstGeom prst="rect">
              <a:avLst/>
            </a:prstGeom>
          </p:spPr>
        </p:pic>
      </p:grpSp>
      <p:grpSp>
        <p:nvGrpSpPr>
          <p:cNvPr id="93" name="组合 92">
            <a:extLst>
              <a:ext uri="{FF2B5EF4-FFF2-40B4-BE49-F238E27FC236}">
                <a16:creationId xmlns="" xmlns:a16="http://schemas.microsoft.com/office/drawing/2014/main" id="{DCF521C4-2996-41C9-98D9-8FF6F3CB02BD}"/>
              </a:ext>
            </a:extLst>
          </p:cNvPr>
          <p:cNvGrpSpPr/>
          <p:nvPr/>
        </p:nvGrpSpPr>
        <p:grpSpPr>
          <a:xfrm>
            <a:off x="4682574" y="2439880"/>
            <a:ext cx="2305218" cy="2165833"/>
            <a:chOff x="6064066" y="2013846"/>
            <a:chExt cx="2305218" cy="2165833"/>
          </a:xfrm>
        </p:grpSpPr>
        <p:grpSp>
          <p:nvGrpSpPr>
            <p:cNvPr id="67" name="Group 4">
              <a:extLst>
                <a:ext uri="{FF2B5EF4-FFF2-40B4-BE49-F238E27FC236}">
                  <a16:creationId xmlns="" xmlns:a16="http://schemas.microsoft.com/office/drawing/2014/main" id="{07FADCAB-C650-4D4D-8EEA-AB54FE9FF4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12315" y="2013846"/>
              <a:ext cx="2208721" cy="2165833"/>
              <a:chOff x="-1" y="1"/>
              <a:chExt cx="618" cy="606"/>
            </a:xfrm>
            <a:solidFill>
              <a:schemeClr val="bg1"/>
            </a:solidFill>
          </p:grpSpPr>
          <p:sp>
            <p:nvSpPr>
              <p:cNvPr id="68" name="Freeform 5">
                <a:extLst>
                  <a:ext uri="{FF2B5EF4-FFF2-40B4-BE49-F238E27FC236}">
                    <a16:creationId xmlns="" xmlns:a16="http://schemas.microsoft.com/office/drawing/2014/main" id="{8F5057DB-DAD3-4A5E-9B57-226AD381EE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618" cy="606"/>
              </a:xfrm>
              <a:custGeom>
                <a:avLst/>
                <a:gdLst>
                  <a:gd name="T0" fmla="*/ 159 w 306"/>
                  <a:gd name="T1" fmla="*/ 7 h 300"/>
                  <a:gd name="T2" fmla="*/ 207 w 306"/>
                  <a:gd name="T3" fmla="*/ 23 h 300"/>
                  <a:gd name="T4" fmla="*/ 147 w 306"/>
                  <a:gd name="T5" fmla="*/ 17 h 300"/>
                  <a:gd name="T6" fmla="*/ 74 w 306"/>
                  <a:gd name="T7" fmla="*/ 28 h 300"/>
                  <a:gd name="T8" fmla="*/ 127 w 306"/>
                  <a:gd name="T9" fmla="*/ 33 h 300"/>
                  <a:gd name="T10" fmla="*/ 237 w 306"/>
                  <a:gd name="T11" fmla="*/ 32 h 300"/>
                  <a:gd name="T12" fmla="*/ 273 w 306"/>
                  <a:gd name="T13" fmla="*/ 270 h 300"/>
                  <a:gd name="T14" fmla="*/ 156 w 306"/>
                  <a:gd name="T15" fmla="*/ 273 h 300"/>
                  <a:gd name="T16" fmla="*/ 44 w 306"/>
                  <a:gd name="T17" fmla="*/ 273 h 300"/>
                  <a:gd name="T18" fmla="*/ 9 w 306"/>
                  <a:gd name="T19" fmla="*/ 296 h 300"/>
                  <a:gd name="T20" fmla="*/ 105 w 306"/>
                  <a:gd name="T21" fmla="*/ 296 h 300"/>
                  <a:gd name="T22" fmla="*/ 241 w 306"/>
                  <a:gd name="T23" fmla="*/ 295 h 300"/>
                  <a:gd name="T24" fmla="*/ 271 w 306"/>
                  <a:gd name="T25" fmla="*/ 55 h 300"/>
                  <a:gd name="T26" fmla="*/ 278 w 306"/>
                  <a:gd name="T27" fmla="*/ 35 h 300"/>
                  <a:gd name="T28" fmla="*/ 130 w 306"/>
                  <a:gd name="T29" fmla="*/ 36 h 300"/>
                  <a:gd name="T30" fmla="*/ 8 w 306"/>
                  <a:gd name="T31" fmla="*/ 36 h 300"/>
                  <a:gd name="T32" fmla="*/ 49 w 306"/>
                  <a:gd name="T33" fmla="*/ 60 h 300"/>
                  <a:gd name="T34" fmla="*/ 161 w 306"/>
                  <a:gd name="T35" fmla="*/ 57 h 300"/>
                  <a:gd name="T36" fmla="*/ 300 w 306"/>
                  <a:gd name="T37" fmla="*/ 37 h 300"/>
                  <a:gd name="T38" fmla="*/ 275 w 306"/>
                  <a:gd name="T39" fmla="*/ 80 h 300"/>
                  <a:gd name="T40" fmla="*/ 279 w 306"/>
                  <a:gd name="T41" fmla="*/ 164 h 300"/>
                  <a:gd name="T42" fmla="*/ 278 w 306"/>
                  <a:gd name="T43" fmla="*/ 270 h 300"/>
                  <a:gd name="T44" fmla="*/ 303 w 306"/>
                  <a:gd name="T45" fmla="*/ 291 h 300"/>
                  <a:gd name="T46" fmla="*/ 302 w 306"/>
                  <a:gd name="T47" fmla="*/ 159 h 300"/>
                  <a:gd name="T48" fmla="*/ 299 w 306"/>
                  <a:gd name="T49" fmla="*/ 64 h 300"/>
                  <a:gd name="T50" fmla="*/ 5 w 306"/>
                  <a:gd name="T51" fmla="*/ 52 h 300"/>
                  <a:gd name="T52" fmla="*/ 6 w 306"/>
                  <a:gd name="T53" fmla="*/ 154 h 300"/>
                  <a:gd name="T54" fmla="*/ 6 w 306"/>
                  <a:gd name="T55" fmla="*/ 251 h 300"/>
                  <a:gd name="T56" fmla="*/ 31 w 306"/>
                  <a:gd name="T57" fmla="*/ 272 h 300"/>
                  <a:gd name="T58" fmla="*/ 31 w 306"/>
                  <a:gd name="T59" fmla="*/ 185 h 300"/>
                  <a:gd name="T60" fmla="*/ 30 w 306"/>
                  <a:gd name="T61" fmla="*/ 117 h 300"/>
                  <a:gd name="T62" fmla="*/ 29 w 306"/>
                  <a:gd name="T63" fmla="*/ 74 h 300"/>
                  <a:gd name="T64" fmla="*/ 35 w 306"/>
                  <a:gd name="T65" fmla="*/ 258 h 300"/>
                  <a:gd name="T66" fmla="*/ 91 w 306"/>
                  <a:gd name="T67" fmla="*/ 270 h 300"/>
                  <a:gd name="T68" fmla="*/ 215 w 306"/>
                  <a:gd name="T69" fmla="*/ 268 h 300"/>
                  <a:gd name="T70" fmla="*/ 275 w 306"/>
                  <a:gd name="T71" fmla="*/ 254 h 300"/>
                  <a:gd name="T72" fmla="*/ 274 w 306"/>
                  <a:gd name="T73" fmla="*/ 154 h 300"/>
                  <a:gd name="T74" fmla="*/ 267 w 306"/>
                  <a:gd name="T75" fmla="*/ 58 h 300"/>
                  <a:gd name="T76" fmla="*/ 136 w 306"/>
                  <a:gd name="T77" fmla="*/ 60 h 300"/>
                  <a:gd name="T78" fmla="*/ 34 w 306"/>
                  <a:gd name="T79" fmla="*/ 62 h 300"/>
                  <a:gd name="T80" fmla="*/ 34 w 306"/>
                  <a:gd name="T81" fmla="*/ 173 h 300"/>
                  <a:gd name="T82" fmla="*/ 15 w 306"/>
                  <a:gd name="T83" fmla="*/ 32 h 300"/>
                  <a:gd name="T84" fmla="*/ 127 w 306"/>
                  <a:gd name="T85" fmla="*/ 12 h 300"/>
                  <a:gd name="T86" fmla="*/ 162 w 306"/>
                  <a:gd name="T87" fmla="*/ 8 h 300"/>
                  <a:gd name="T88" fmla="*/ 251 w 306"/>
                  <a:gd name="T89" fmla="*/ 32 h 300"/>
                  <a:gd name="T90" fmla="*/ 301 w 306"/>
                  <a:gd name="T91" fmla="*/ 46 h 300"/>
                  <a:gd name="T92" fmla="*/ 305 w 306"/>
                  <a:gd name="T93" fmla="*/ 156 h 300"/>
                  <a:gd name="T94" fmla="*/ 306 w 306"/>
                  <a:gd name="T95" fmla="*/ 267 h 300"/>
                  <a:gd name="T96" fmla="*/ 264 w 306"/>
                  <a:gd name="T97" fmla="*/ 297 h 300"/>
                  <a:gd name="T98" fmla="*/ 213 w 306"/>
                  <a:gd name="T99" fmla="*/ 298 h 300"/>
                  <a:gd name="T100" fmla="*/ 167 w 306"/>
                  <a:gd name="T101" fmla="*/ 298 h 300"/>
                  <a:gd name="T102" fmla="*/ 42 w 306"/>
                  <a:gd name="T103" fmla="*/ 297 h 300"/>
                  <a:gd name="T104" fmla="*/ 4 w 306"/>
                  <a:gd name="T105" fmla="*/ 298 h 300"/>
                  <a:gd name="T106" fmla="*/ 2 w 306"/>
                  <a:gd name="T107" fmla="*/ 235 h 300"/>
                  <a:gd name="T108" fmla="*/ 2 w 306"/>
                  <a:gd name="T109" fmla="*/ 144 h 300"/>
                  <a:gd name="T110" fmla="*/ 1 w 306"/>
                  <a:gd name="T111" fmla="*/ 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" h="300">
                    <a:moveTo>
                      <a:pt x="156" y="4"/>
                    </a:moveTo>
                    <a:cubicBezTo>
                      <a:pt x="152" y="4"/>
                      <a:pt x="150" y="5"/>
                      <a:pt x="150" y="8"/>
                    </a:cubicBezTo>
                    <a:cubicBezTo>
                      <a:pt x="150" y="10"/>
                      <a:pt x="152" y="12"/>
                      <a:pt x="154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2"/>
                      <a:pt x="159" y="10"/>
                      <a:pt x="159" y="8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59" y="5"/>
                      <a:pt x="158" y="4"/>
                      <a:pt x="156" y="4"/>
                    </a:cubicBezTo>
                    <a:cubicBezTo>
                      <a:pt x="156" y="4"/>
                      <a:pt x="156" y="4"/>
                      <a:pt x="156" y="4"/>
                    </a:cubicBezTo>
                    <a:moveTo>
                      <a:pt x="237" y="32"/>
                    </a:moveTo>
                    <a:cubicBezTo>
                      <a:pt x="237" y="31"/>
                      <a:pt x="237" y="31"/>
                      <a:pt x="237" y="31"/>
                    </a:cubicBezTo>
                    <a:cubicBezTo>
                      <a:pt x="235" y="31"/>
                      <a:pt x="233" y="30"/>
                      <a:pt x="231" y="30"/>
                    </a:cubicBezTo>
                    <a:cubicBezTo>
                      <a:pt x="223" y="28"/>
                      <a:pt x="215" y="26"/>
                      <a:pt x="207" y="23"/>
                    </a:cubicBezTo>
                    <a:cubicBezTo>
                      <a:pt x="200" y="21"/>
                      <a:pt x="194" y="19"/>
                      <a:pt x="188" y="18"/>
                    </a:cubicBezTo>
                    <a:cubicBezTo>
                      <a:pt x="179" y="15"/>
                      <a:pt x="171" y="14"/>
                      <a:pt x="163" y="11"/>
                    </a:cubicBezTo>
                    <a:cubicBezTo>
                      <a:pt x="162" y="10"/>
                      <a:pt x="161" y="11"/>
                      <a:pt x="161" y="12"/>
                    </a:cubicBezTo>
                    <a:cubicBezTo>
                      <a:pt x="160" y="14"/>
                      <a:pt x="157" y="15"/>
                      <a:pt x="155" y="15"/>
                    </a:cubicBezTo>
                    <a:cubicBezTo>
                      <a:pt x="154" y="15"/>
                      <a:pt x="153" y="15"/>
                      <a:pt x="153" y="16"/>
                    </a:cubicBezTo>
                    <a:cubicBezTo>
                      <a:pt x="151" y="17"/>
                      <a:pt x="149" y="17"/>
                      <a:pt x="147" y="17"/>
                    </a:cubicBezTo>
                    <a:cubicBezTo>
                      <a:pt x="146" y="16"/>
                      <a:pt x="146" y="16"/>
                      <a:pt x="146" y="14"/>
                    </a:cubicBezTo>
                    <a:cubicBezTo>
                      <a:pt x="146" y="12"/>
                      <a:pt x="145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5" y="14"/>
                      <a:pt x="127" y="15"/>
                      <a:pt x="120" y="17"/>
                    </a:cubicBezTo>
                    <a:cubicBezTo>
                      <a:pt x="111" y="18"/>
                      <a:pt x="102" y="21"/>
                      <a:pt x="93" y="23"/>
                    </a:cubicBezTo>
                    <a:cubicBezTo>
                      <a:pt x="87" y="24"/>
                      <a:pt x="80" y="26"/>
                      <a:pt x="74" y="28"/>
                    </a:cubicBezTo>
                    <a:cubicBezTo>
                      <a:pt x="69" y="29"/>
                      <a:pt x="63" y="31"/>
                      <a:pt x="58" y="32"/>
                    </a:cubicBezTo>
                    <a:cubicBezTo>
                      <a:pt x="57" y="32"/>
                      <a:pt x="55" y="32"/>
                      <a:pt x="54" y="32"/>
                    </a:cubicBezTo>
                    <a:cubicBezTo>
                      <a:pt x="56" y="33"/>
                      <a:pt x="57" y="33"/>
                      <a:pt x="59" y="33"/>
                    </a:cubicBezTo>
                    <a:cubicBezTo>
                      <a:pt x="65" y="32"/>
                      <a:pt x="71" y="33"/>
                      <a:pt x="76" y="32"/>
                    </a:cubicBezTo>
                    <a:cubicBezTo>
                      <a:pt x="85" y="32"/>
                      <a:pt x="95" y="33"/>
                      <a:pt x="104" y="33"/>
                    </a:cubicBezTo>
                    <a:cubicBezTo>
                      <a:pt x="111" y="33"/>
                      <a:pt x="119" y="33"/>
                      <a:pt x="127" y="33"/>
                    </a:cubicBezTo>
                    <a:cubicBezTo>
                      <a:pt x="133" y="33"/>
                      <a:pt x="139" y="32"/>
                      <a:pt x="146" y="32"/>
                    </a:cubicBezTo>
                    <a:cubicBezTo>
                      <a:pt x="157" y="33"/>
                      <a:pt x="167" y="33"/>
                      <a:pt x="178" y="33"/>
                    </a:cubicBezTo>
                    <a:cubicBezTo>
                      <a:pt x="195" y="33"/>
                      <a:pt x="195" y="33"/>
                      <a:pt x="195" y="33"/>
                    </a:cubicBezTo>
                    <a:cubicBezTo>
                      <a:pt x="198" y="33"/>
                      <a:pt x="201" y="33"/>
                      <a:pt x="204" y="33"/>
                    </a:cubicBezTo>
                    <a:cubicBezTo>
                      <a:pt x="210" y="32"/>
                      <a:pt x="216" y="32"/>
                      <a:pt x="222" y="32"/>
                    </a:cubicBezTo>
                    <a:cubicBezTo>
                      <a:pt x="237" y="32"/>
                      <a:pt x="237" y="32"/>
                      <a:pt x="237" y="32"/>
                    </a:cubicBezTo>
                    <a:moveTo>
                      <a:pt x="299" y="294"/>
                    </a:moveTo>
                    <a:cubicBezTo>
                      <a:pt x="297" y="291"/>
                      <a:pt x="294" y="288"/>
                      <a:pt x="291" y="285"/>
                    </a:cubicBezTo>
                    <a:cubicBezTo>
                      <a:pt x="289" y="284"/>
                      <a:pt x="288" y="283"/>
                      <a:pt x="287" y="282"/>
                    </a:cubicBezTo>
                    <a:cubicBezTo>
                      <a:pt x="283" y="280"/>
                      <a:pt x="279" y="277"/>
                      <a:pt x="276" y="273"/>
                    </a:cubicBezTo>
                    <a:cubicBezTo>
                      <a:pt x="275" y="272"/>
                      <a:pt x="275" y="272"/>
                      <a:pt x="274" y="271"/>
                    </a:cubicBezTo>
                    <a:cubicBezTo>
                      <a:pt x="273" y="270"/>
                      <a:pt x="273" y="270"/>
                      <a:pt x="273" y="270"/>
                    </a:cubicBezTo>
                    <a:cubicBezTo>
                      <a:pt x="265" y="272"/>
                      <a:pt x="257" y="272"/>
                      <a:pt x="249" y="272"/>
                    </a:cubicBezTo>
                    <a:cubicBezTo>
                      <a:pt x="240" y="272"/>
                      <a:pt x="231" y="273"/>
                      <a:pt x="222" y="272"/>
                    </a:cubicBezTo>
                    <a:cubicBezTo>
                      <a:pt x="215" y="271"/>
                      <a:pt x="208" y="271"/>
                      <a:pt x="201" y="272"/>
                    </a:cubicBezTo>
                    <a:cubicBezTo>
                      <a:pt x="194" y="272"/>
                      <a:pt x="188" y="273"/>
                      <a:pt x="181" y="273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66" y="273"/>
                      <a:pt x="161" y="274"/>
                      <a:pt x="156" y="273"/>
                    </a:cubicBezTo>
                    <a:cubicBezTo>
                      <a:pt x="152" y="273"/>
                      <a:pt x="149" y="273"/>
                      <a:pt x="145" y="273"/>
                    </a:cubicBezTo>
                    <a:cubicBezTo>
                      <a:pt x="133" y="273"/>
                      <a:pt x="120" y="273"/>
                      <a:pt x="107" y="273"/>
                    </a:cubicBezTo>
                    <a:cubicBezTo>
                      <a:pt x="99" y="273"/>
                      <a:pt x="91" y="273"/>
                      <a:pt x="82" y="273"/>
                    </a:cubicBezTo>
                    <a:cubicBezTo>
                      <a:pt x="78" y="273"/>
                      <a:pt x="74" y="273"/>
                      <a:pt x="69" y="273"/>
                    </a:cubicBezTo>
                    <a:cubicBezTo>
                      <a:pt x="64" y="273"/>
                      <a:pt x="59" y="273"/>
                      <a:pt x="53" y="273"/>
                    </a:cubicBezTo>
                    <a:cubicBezTo>
                      <a:pt x="50" y="272"/>
                      <a:pt x="47" y="272"/>
                      <a:pt x="44" y="273"/>
                    </a:cubicBezTo>
                    <a:cubicBezTo>
                      <a:pt x="41" y="273"/>
                      <a:pt x="38" y="273"/>
                      <a:pt x="36" y="273"/>
                    </a:cubicBezTo>
                    <a:cubicBezTo>
                      <a:pt x="35" y="273"/>
                      <a:pt x="35" y="273"/>
                      <a:pt x="34" y="274"/>
                    </a:cubicBezTo>
                    <a:cubicBezTo>
                      <a:pt x="33" y="275"/>
                      <a:pt x="32" y="276"/>
                      <a:pt x="31" y="277"/>
                    </a:cubicBezTo>
                    <a:cubicBezTo>
                      <a:pt x="29" y="279"/>
                      <a:pt x="27" y="281"/>
                      <a:pt x="24" y="282"/>
                    </a:cubicBezTo>
                    <a:cubicBezTo>
                      <a:pt x="19" y="286"/>
                      <a:pt x="14" y="290"/>
                      <a:pt x="9" y="295"/>
                    </a:cubicBezTo>
                    <a:cubicBezTo>
                      <a:pt x="9" y="295"/>
                      <a:pt x="9" y="296"/>
                      <a:pt x="9" y="296"/>
                    </a:cubicBezTo>
                    <a:cubicBezTo>
                      <a:pt x="11" y="297"/>
                      <a:pt x="13" y="297"/>
                      <a:pt x="16" y="296"/>
                    </a:cubicBezTo>
                    <a:cubicBezTo>
                      <a:pt x="19" y="295"/>
                      <a:pt x="19" y="295"/>
                      <a:pt x="19" y="295"/>
                    </a:cubicBezTo>
                    <a:cubicBezTo>
                      <a:pt x="28" y="294"/>
                      <a:pt x="37" y="293"/>
                      <a:pt x="45" y="293"/>
                    </a:cubicBezTo>
                    <a:cubicBezTo>
                      <a:pt x="54" y="293"/>
                      <a:pt x="62" y="294"/>
                      <a:pt x="70" y="294"/>
                    </a:cubicBezTo>
                    <a:cubicBezTo>
                      <a:pt x="75" y="294"/>
                      <a:pt x="80" y="295"/>
                      <a:pt x="85" y="295"/>
                    </a:cubicBezTo>
                    <a:cubicBezTo>
                      <a:pt x="92" y="295"/>
                      <a:pt x="99" y="296"/>
                      <a:pt x="105" y="296"/>
                    </a:cubicBezTo>
                    <a:cubicBezTo>
                      <a:pt x="111" y="296"/>
                      <a:pt x="117" y="296"/>
                      <a:pt x="123" y="296"/>
                    </a:cubicBezTo>
                    <a:cubicBezTo>
                      <a:pt x="129" y="296"/>
                      <a:pt x="134" y="296"/>
                      <a:pt x="139" y="296"/>
                    </a:cubicBezTo>
                    <a:cubicBezTo>
                      <a:pt x="150" y="295"/>
                      <a:pt x="160" y="294"/>
                      <a:pt x="170" y="294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7" y="294"/>
                      <a:pt x="217" y="294"/>
                      <a:pt x="227" y="295"/>
                    </a:cubicBezTo>
                    <a:cubicBezTo>
                      <a:pt x="232" y="295"/>
                      <a:pt x="237" y="295"/>
                      <a:pt x="241" y="295"/>
                    </a:cubicBezTo>
                    <a:cubicBezTo>
                      <a:pt x="245" y="294"/>
                      <a:pt x="250" y="294"/>
                      <a:pt x="254" y="294"/>
                    </a:cubicBezTo>
                    <a:cubicBezTo>
                      <a:pt x="259" y="295"/>
                      <a:pt x="263" y="295"/>
                      <a:pt x="268" y="295"/>
                    </a:cubicBezTo>
                    <a:cubicBezTo>
                      <a:pt x="271" y="296"/>
                      <a:pt x="275" y="296"/>
                      <a:pt x="278" y="295"/>
                    </a:cubicBezTo>
                    <a:cubicBezTo>
                      <a:pt x="282" y="295"/>
                      <a:pt x="287" y="295"/>
                      <a:pt x="291" y="295"/>
                    </a:cubicBezTo>
                    <a:cubicBezTo>
                      <a:pt x="293" y="294"/>
                      <a:pt x="296" y="294"/>
                      <a:pt x="299" y="294"/>
                    </a:cubicBezTo>
                    <a:moveTo>
                      <a:pt x="271" y="55"/>
                    </a:moveTo>
                    <a:cubicBezTo>
                      <a:pt x="273" y="56"/>
                      <a:pt x="274" y="54"/>
                      <a:pt x="275" y="54"/>
                    </a:cubicBezTo>
                    <a:cubicBezTo>
                      <a:pt x="278" y="50"/>
                      <a:pt x="282" y="47"/>
                      <a:pt x="286" y="44"/>
                    </a:cubicBezTo>
                    <a:cubicBezTo>
                      <a:pt x="289" y="42"/>
                      <a:pt x="292" y="40"/>
                      <a:pt x="295" y="37"/>
                    </a:cubicBezTo>
                    <a:cubicBezTo>
                      <a:pt x="295" y="37"/>
                      <a:pt x="296" y="36"/>
                      <a:pt x="296" y="36"/>
                    </a:cubicBezTo>
                    <a:cubicBezTo>
                      <a:pt x="295" y="36"/>
                      <a:pt x="295" y="36"/>
                      <a:pt x="295" y="35"/>
                    </a:cubicBezTo>
                    <a:cubicBezTo>
                      <a:pt x="289" y="35"/>
                      <a:pt x="284" y="35"/>
                      <a:pt x="278" y="35"/>
                    </a:cubicBezTo>
                    <a:cubicBezTo>
                      <a:pt x="264" y="35"/>
                      <a:pt x="250" y="36"/>
                      <a:pt x="236" y="36"/>
                    </a:cubicBezTo>
                    <a:cubicBezTo>
                      <a:pt x="230" y="36"/>
                      <a:pt x="224" y="36"/>
                      <a:pt x="217" y="36"/>
                    </a:cubicBezTo>
                    <a:cubicBezTo>
                      <a:pt x="207" y="37"/>
                      <a:pt x="197" y="37"/>
                      <a:pt x="187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6" y="36"/>
                      <a:pt x="151" y="36"/>
                      <a:pt x="147" y="36"/>
                    </a:cubicBezTo>
                    <a:cubicBezTo>
                      <a:pt x="141" y="36"/>
                      <a:pt x="136" y="36"/>
                      <a:pt x="130" y="36"/>
                    </a:cubicBezTo>
                    <a:cubicBezTo>
                      <a:pt x="125" y="37"/>
                      <a:pt x="119" y="37"/>
                      <a:pt x="113" y="36"/>
                    </a:cubicBezTo>
                    <a:cubicBezTo>
                      <a:pt x="107" y="36"/>
                      <a:pt x="101" y="36"/>
                      <a:pt x="95" y="36"/>
                    </a:cubicBezTo>
                    <a:cubicBezTo>
                      <a:pt x="90" y="36"/>
                      <a:pt x="85" y="36"/>
                      <a:pt x="80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1" y="36"/>
                      <a:pt x="45" y="34"/>
                      <a:pt x="40" y="34"/>
                    </a:cubicBezTo>
                    <a:cubicBezTo>
                      <a:pt x="29" y="34"/>
                      <a:pt x="19" y="34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7" y="37"/>
                      <a:pt x="8" y="37"/>
                      <a:pt x="8" y="38"/>
                    </a:cubicBezTo>
                    <a:cubicBezTo>
                      <a:pt x="11" y="40"/>
                      <a:pt x="14" y="43"/>
                      <a:pt x="17" y="46"/>
                    </a:cubicBezTo>
                    <a:cubicBezTo>
                      <a:pt x="21" y="51"/>
                      <a:pt x="26" y="55"/>
                      <a:pt x="31" y="59"/>
                    </a:cubicBezTo>
                    <a:cubicBezTo>
                      <a:pt x="32" y="60"/>
                      <a:pt x="32" y="60"/>
                      <a:pt x="33" y="60"/>
                    </a:cubicBezTo>
                    <a:cubicBezTo>
                      <a:pt x="38" y="60"/>
                      <a:pt x="43" y="60"/>
                      <a:pt x="49" y="60"/>
                    </a:cubicBezTo>
                    <a:cubicBezTo>
                      <a:pt x="54" y="60"/>
                      <a:pt x="60" y="59"/>
                      <a:pt x="66" y="59"/>
                    </a:cubicBezTo>
                    <a:cubicBezTo>
                      <a:pt x="72" y="59"/>
                      <a:pt x="77" y="58"/>
                      <a:pt x="83" y="58"/>
                    </a:cubicBezTo>
                    <a:cubicBezTo>
                      <a:pt x="91" y="58"/>
                      <a:pt x="99" y="57"/>
                      <a:pt x="107" y="57"/>
                    </a:cubicBezTo>
                    <a:cubicBezTo>
                      <a:pt x="109" y="57"/>
                      <a:pt x="112" y="57"/>
                      <a:pt x="115" y="57"/>
                    </a:cubicBezTo>
                    <a:cubicBezTo>
                      <a:pt x="125" y="56"/>
                      <a:pt x="136" y="56"/>
                      <a:pt x="146" y="56"/>
                    </a:cubicBezTo>
                    <a:cubicBezTo>
                      <a:pt x="151" y="56"/>
                      <a:pt x="156" y="57"/>
                      <a:pt x="161" y="57"/>
                    </a:cubicBezTo>
                    <a:cubicBezTo>
                      <a:pt x="171" y="56"/>
                      <a:pt x="181" y="56"/>
                      <a:pt x="191" y="56"/>
                    </a:cubicBezTo>
                    <a:cubicBezTo>
                      <a:pt x="202" y="56"/>
                      <a:pt x="212" y="56"/>
                      <a:pt x="223" y="56"/>
                    </a:cubicBezTo>
                    <a:cubicBezTo>
                      <a:pt x="226" y="56"/>
                      <a:pt x="229" y="55"/>
                      <a:pt x="232" y="55"/>
                    </a:cubicBezTo>
                    <a:cubicBezTo>
                      <a:pt x="239" y="55"/>
                      <a:pt x="246" y="56"/>
                      <a:pt x="253" y="56"/>
                    </a:cubicBezTo>
                    <a:cubicBezTo>
                      <a:pt x="258" y="55"/>
                      <a:pt x="265" y="55"/>
                      <a:pt x="271" y="55"/>
                    </a:cubicBezTo>
                    <a:moveTo>
                      <a:pt x="300" y="37"/>
                    </a:moveTo>
                    <a:cubicBezTo>
                      <a:pt x="299" y="37"/>
                      <a:pt x="299" y="38"/>
                      <a:pt x="298" y="38"/>
                    </a:cubicBezTo>
                    <a:cubicBezTo>
                      <a:pt x="297" y="40"/>
                      <a:pt x="295" y="41"/>
                      <a:pt x="293" y="42"/>
                    </a:cubicBezTo>
                    <a:cubicBezTo>
                      <a:pt x="287" y="46"/>
                      <a:pt x="282" y="51"/>
                      <a:pt x="277" y="56"/>
                    </a:cubicBezTo>
                    <a:cubicBezTo>
                      <a:pt x="275" y="58"/>
                      <a:pt x="273" y="60"/>
                      <a:pt x="274" y="64"/>
                    </a:cubicBezTo>
                    <a:cubicBezTo>
                      <a:pt x="274" y="64"/>
                      <a:pt x="274" y="65"/>
                      <a:pt x="274" y="66"/>
                    </a:cubicBezTo>
                    <a:cubicBezTo>
                      <a:pt x="275" y="71"/>
                      <a:pt x="275" y="76"/>
                      <a:pt x="275" y="80"/>
                    </a:cubicBezTo>
                    <a:cubicBezTo>
                      <a:pt x="276" y="101"/>
                      <a:pt x="276" y="101"/>
                      <a:pt x="276" y="101"/>
                    </a:cubicBezTo>
                    <a:cubicBezTo>
                      <a:pt x="277" y="104"/>
                      <a:pt x="277" y="108"/>
                      <a:pt x="276" y="111"/>
                    </a:cubicBezTo>
                    <a:cubicBezTo>
                      <a:pt x="276" y="114"/>
                      <a:pt x="276" y="118"/>
                      <a:pt x="276" y="122"/>
                    </a:cubicBezTo>
                    <a:cubicBezTo>
                      <a:pt x="277" y="130"/>
                      <a:pt x="278" y="138"/>
                      <a:pt x="278" y="146"/>
                    </a:cubicBezTo>
                    <a:cubicBezTo>
                      <a:pt x="277" y="150"/>
                      <a:pt x="278" y="154"/>
                      <a:pt x="279" y="158"/>
                    </a:cubicBezTo>
                    <a:cubicBezTo>
                      <a:pt x="279" y="160"/>
                      <a:pt x="279" y="162"/>
                      <a:pt x="279" y="164"/>
                    </a:cubicBezTo>
                    <a:cubicBezTo>
                      <a:pt x="279" y="170"/>
                      <a:pt x="279" y="176"/>
                      <a:pt x="278" y="182"/>
                    </a:cubicBezTo>
                    <a:cubicBezTo>
                      <a:pt x="278" y="187"/>
                      <a:pt x="279" y="192"/>
                      <a:pt x="279" y="197"/>
                    </a:cubicBezTo>
                    <a:cubicBezTo>
                      <a:pt x="279" y="216"/>
                      <a:pt x="279" y="216"/>
                      <a:pt x="279" y="216"/>
                    </a:cubicBezTo>
                    <a:cubicBezTo>
                      <a:pt x="279" y="226"/>
                      <a:pt x="279" y="236"/>
                      <a:pt x="278" y="246"/>
                    </a:cubicBezTo>
                    <a:cubicBezTo>
                      <a:pt x="278" y="251"/>
                      <a:pt x="277" y="256"/>
                      <a:pt x="276" y="261"/>
                    </a:cubicBezTo>
                    <a:cubicBezTo>
                      <a:pt x="275" y="264"/>
                      <a:pt x="275" y="268"/>
                      <a:pt x="278" y="270"/>
                    </a:cubicBezTo>
                    <a:cubicBezTo>
                      <a:pt x="281" y="273"/>
                      <a:pt x="283" y="276"/>
                      <a:pt x="286" y="278"/>
                    </a:cubicBezTo>
                    <a:cubicBezTo>
                      <a:pt x="289" y="280"/>
                      <a:pt x="292" y="282"/>
                      <a:pt x="295" y="284"/>
                    </a:cubicBezTo>
                    <a:cubicBezTo>
                      <a:pt x="297" y="286"/>
                      <a:pt x="298" y="288"/>
                      <a:pt x="300" y="290"/>
                    </a:cubicBezTo>
                    <a:cubicBezTo>
                      <a:pt x="300" y="291"/>
                      <a:pt x="301" y="291"/>
                      <a:pt x="302" y="292"/>
                    </a:cubicBezTo>
                    <a:cubicBezTo>
                      <a:pt x="302" y="292"/>
                      <a:pt x="302" y="292"/>
                      <a:pt x="303" y="29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2" y="285"/>
                      <a:pt x="302" y="280"/>
                      <a:pt x="302" y="274"/>
                    </a:cubicBezTo>
                    <a:cubicBezTo>
                      <a:pt x="302" y="264"/>
                      <a:pt x="301" y="254"/>
                      <a:pt x="302" y="244"/>
                    </a:cubicBezTo>
                    <a:cubicBezTo>
                      <a:pt x="303" y="236"/>
                      <a:pt x="301" y="227"/>
                      <a:pt x="301" y="219"/>
                    </a:cubicBezTo>
                    <a:cubicBezTo>
                      <a:pt x="301" y="212"/>
                      <a:pt x="301" y="206"/>
                      <a:pt x="301" y="199"/>
                    </a:cubicBezTo>
                    <a:cubicBezTo>
                      <a:pt x="301" y="192"/>
                      <a:pt x="301" y="186"/>
                      <a:pt x="301" y="180"/>
                    </a:cubicBezTo>
                    <a:cubicBezTo>
                      <a:pt x="301" y="173"/>
                      <a:pt x="302" y="166"/>
                      <a:pt x="302" y="159"/>
                    </a:cubicBezTo>
                    <a:cubicBezTo>
                      <a:pt x="302" y="154"/>
                      <a:pt x="302" y="148"/>
                      <a:pt x="301" y="143"/>
                    </a:cubicBezTo>
                    <a:cubicBezTo>
                      <a:pt x="301" y="137"/>
                      <a:pt x="301" y="130"/>
                      <a:pt x="300" y="124"/>
                    </a:cubicBezTo>
                    <a:cubicBezTo>
                      <a:pt x="300" y="117"/>
                      <a:pt x="300" y="109"/>
                      <a:pt x="300" y="102"/>
                    </a:cubicBezTo>
                    <a:cubicBezTo>
                      <a:pt x="300" y="96"/>
                      <a:pt x="300" y="90"/>
                      <a:pt x="299" y="84"/>
                    </a:cubicBezTo>
                    <a:cubicBezTo>
                      <a:pt x="299" y="81"/>
                      <a:pt x="299" y="79"/>
                      <a:pt x="299" y="76"/>
                    </a:cubicBezTo>
                    <a:cubicBezTo>
                      <a:pt x="299" y="72"/>
                      <a:pt x="299" y="68"/>
                      <a:pt x="299" y="64"/>
                    </a:cubicBezTo>
                    <a:cubicBezTo>
                      <a:pt x="299" y="61"/>
                      <a:pt x="299" y="57"/>
                      <a:pt x="298" y="54"/>
                    </a:cubicBezTo>
                    <a:cubicBezTo>
                      <a:pt x="297" y="50"/>
                      <a:pt x="298" y="47"/>
                      <a:pt x="299" y="43"/>
                    </a:cubicBezTo>
                    <a:cubicBezTo>
                      <a:pt x="300" y="41"/>
                      <a:pt x="300" y="39"/>
                      <a:pt x="300" y="37"/>
                    </a:cubicBezTo>
                    <a:moveTo>
                      <a:pt x="5" y="40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5"/>
                      <a:pt x="5" y="48"/>
                      <a:pt x="5" y="52"/>
                    </a:cubicBezTo>
                    <a:cubicBezTo>
                      <a:pt x="5" y="56"/>
                      <a:pt x="5" y="61"/>
                      <a:pt x="5" y="65"/>
                    </a:cubicBezTo>
                    <a:cubicBezTo>
                      <a:pt x="6" y="74"/>
                      <a:pt x="6" y="82"/>
                      <a:pt x="6" y="91"/>
                    </a:cubicBezTo>
                    <a:cubicBezTo>
                      <a:pt x="6" y="97"/>
                      <a:pt x="5" y="102"/>
                      <a:pt x="5" y="108"/>
                    </a:cubicBezTo>
                    <a:cubicBezTo>
                      <a:pt x="5" y="116"/>
                      <a:pt x="5" y="123"/>
                      <a:pt x="5" y="130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9"/>
                      <a:pt x="7" y="165"/>
                      <a:pt x="7" y="170"/>
                    </a:cubicBezTo>
                    <a:cubicBezTo>
                      <a:pt x="7" y="176"/>
                      <a:pt x="7" y="182"/>
                      <a:pt x="7" y="188"/>
                    </a:cubicBezTo>
                    <a:cubicBezTo>
                      <a:pt x="7" y="194"/>
                      <a:pt x="7" y="201"/>
                      <a:pt x="6" y="207"/>
                    </a:cubicBezTo>
                    <a:cubicBezTo>
                      <a:pt x="5" y="211"/>
                      <a:pt x="5" y="215"/>
                      <a:pt x="5" y="219"/>
                    </a:cubicBezTo>
                    <a:cubicBezTo>
                      <a:pt x="5" y="226"/>
                      <a:pt x="5" y="232"/>
                      <a:pt x="5" y="240"/>
                    </a:cubicBezTo>
                    <a:cubicBezTo>
                      <a:pt x="5" y="244"/>
                      <a:pt x="6" y="248"/>
                      <a:pt x="6" y="251"/>
                    </a:cubicBezTo>
                    <a:cubicBezTo>
                      <a:pt x="5" y="258"/>
                      <a:pt x="5" y="264"/>
                      <a:pt x="5" y="270"/>
                    </a:cubicBezTo>
                    <a:cubicBezTo>
                      <a:pt x="6" y="276"/>
                      <a:pt x="5" y="281"/>
                      <a:pt x="6" y="287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7" y="292"/>
                      <a:pt x="9" y="290"/>
                      <a:pt x="10" y="289"/>
                    </a:cubicBezTo>
                    <a:cubicBezTo>
                      <a:pt x="13" y="286"/>
                      <a:pt x="16" y="284"/>
                      <a:pt x="19" y="281"/>
                    </a:cubicBezTo>
                    <a:cubicBezTo>
                      <a:pt x="23" y="278"/>
                      <a:pt x="27" y="276"/>
                      <a:pt x="31" y="272"/>
                    </a:cubicBezTo>
                    <a:cubicBezTo>
                      <a:pt x="32" y="271"/>
                      <a:pt x="34" y="270"/>
                      <a:pt x="33" y="268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2" y="260"/>
                      <a:pt x="33" y="254"/>
                      <a:pt x="32" y="248"/>
                    </a:cubicBezTo>
                    <a:cubicBezTo>
                      <a:pt x="31" y="243"/>
                      <a:pt x="31" y="238"/>
                      <a:pt x="31" y="232"/>
                    </a:cubicBezTo>
                    <a:cubicBezTo>
                      <a:pt x="31" y="224"/>
                      <a:pt x="30" y="215"/>
                      <a:pt x="30" y="207"/>
                    </a:cubicBezTo>
                    <a:cubicBezTo>
                      <a:pt x="30" y="200"/>
                      <a:pt x="31" y="192"/>
                      <a:pt x="31" y="18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4"/>
                      <a:pt x="30" y="149"/>
                      <a:pt x="30" y="144"/>
                    </a:cubicBezTo>
                    <a:cubicBezTo>
                      <a:pt x="30" y="140"/>
                      <a:pt x="30" y="135"/>
                      <a:pt x="30" y="130"/>
                    </a:cubicBezTo>
                    <a:cubicBezTo>
                      <a:pt x="29" y="128"/>
                      <a:pt x="29" y="125"/>
                      <a:pt x="29" y="122"/>
                    </a:cubicBezTo>
                    <a:cubicBezTo>
                      <a:pt x="29" y="121"/>
                      <a:pt x="30" y="119"/>
                      <a:pt x="30" y="11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2"/>
                      <a:pt x="29" y="98"/>
                      <a:pt x="30" y="96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8"/>
                      <a:pt x="29" y="85"/>
                      <a:pt x="29" y="8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5"/>
                      <a:pt x="29" y="63"/>
                      <a:pt x="27" y="62"/>
                    </a:cubicBezTo>
                    <a:cubicBezTo>
                      <a:pt x="24" y="60"/>
                      <a:pt x="21" y="58"/>
                      <a:pt x="19" y="55"/>
                    </a:cubicBezTo>
                    <a:cubicBezTo>
                      <a:pt x="16" y="52"/>
                      <a:pt x="13" y="48"/>
                      <a:pt x="9" y="45"/>
                    </a:cubicBezTo>
                    <a:cubicBezTo>
                      <a:pt x="8" y="43"/>
                      <a:pt x="7" y="42"/>
                      <a:pt x="5" y="40"/>
                    </a:cubicBezTo>
                    <a:moveTo>
                      <a:pt x="35" y="258"/>
                    </a:moveTo>
                    <a:cubicBezTo>
                      <a:pt x="35" y="267"/>
                      <a:pt x="35" y="267"/>
                      <a:pt x="35" y="267"/>
                    </a:cubicBezTo>
                    <a:cubicBezTo>
                      <a:pt x="35" y="270"/>
                      <a:pt x="36" y="270"/>
                      <a:pt x="38" y="270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1" y="270"/>
                      <a:pt x="44" y="269"/>
                      <a:pt x="47" y="269"/>
                    </a:cubicBezTo>
                    <a:cubicBezTo>
                      <a:pt x="54" y="270"/>
                      <a:pt x="62" y="270"/>
                      <a:pt x="69" y="270"/>
                    </a:cubicBezTo>
                    <a:cubicBezTo>
                      <a:pt x="77" y="270"/>
                      <a:pt x="84" y="270"/>
                      <a:pt x="91" y="270"/>
                    </a:cubicBezTo>
                    <a:cubicBezTo>
                      <a:pt x="100" y="269"/>
                      <a:pt x="108" y="270"/>
                      <a:pt x="117" y="270"/>
                    </a:cubicBezTo>
                    <a:cubicBezTo>
                      <a:pt x="125" y="269"/>
                      <a:pt x="133" y="269"/>
                      <a:pt x="141" y="269"/>
                    </a:cubicBezTo>
                    <a:cubicBezTo>
                      <a:pt x="147" y="269"/>
                      <a:pt x="153" y="269"/>
                      <a:pt x="160" y="269"/>
                    </a:cubicBez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79" y="270"/>
                      <a:pt x="189" y="269"/>
                      <a:pt x="198" y="268"/>
                    </a:cubicBezTo>
                    <a:cubicBezTo>
                      <a:pt x="203" y="268"/>
                      <a:pt x="209" y="268"/>
                      <a:pt x="215" y="268"/>
                    </a:cubicBezTo>
                    <a:cubicBezTo>
                      <a:pt x="217" y="268"/>
                      <a:pt x="220" y="269"/>
                      <a:pt x="222" y="269"/>
                    </a:cubicBezTo>
                    <a:cubicBezTo>
                      <a:pt x="226" y="269"/>
                      <a:pt x="231" y="269"/>
                      <a:pt x="235" y="269"/>
                    </a:cubicBezTo>
                    <a:cubicBezTo>
                      <a:pt x="241" y="269"/>
                      <a:pt x="247" y="270"/>
                      <a:pt x="253" y="269"/>
                    </a:cubicBezTo>
                    <a:cubicBezTo>
                      <a:pt x="259" y="269"/>
                      <a:pt x="265" y="269"/>
                      <a:pt x="270" y="269"/>
                    </a:cubicBezTo>
                    <a:cubicBezTo>
                      <a:pt x="271" y="269"/>
                      <a:pt x="272" y="268"/>
                      <a:pt x="272" y="267"/>
                    </a:cubicBezTo>
                    <a:cubicBezTo>
                      <a:pt x="273" y="263"/>
                      <a:pt x="274" y="258"/>
                      <a:pt x="275" y="254"/>
                    </a:cubicBezTo>
                    <a:cubicBezTo>
                      <a:pt x="275" y="248"/>
                      <a:pt x="276" y="242"/>
                      <a:pt x="276" y="236"/>
                    </a:cubicBezTo>
                    <a:cubicBezTo>
                      <a:pt x="276" y="230"/>
                      <a:pt x="275" y="224"/>
                      <a:pt x="275" y="218"/>
                    </a:cubicBezTo>
                    <a:cubicBezTo>
                      <a:pt x="275" y="208"/>
                      <a:pt x="275" y="197"/>
                      <a:pt x="275" y="186"/>
                    </a:cubicBezTo>
                    <a:cubicBezTo>
                      <a:pt x="275" y="181"/>
                      <a:pt x="275" y="176"/>
                      <a:pt x="275" y="171"/>
                    </a:cubicBezTo>
                    <a:cubicBezTo>
                      <a:pt x="275" y="167"/>
                      <a:pt x="275" y="163"/>
                      <a:pt x="275" y="160"/>
                    </a:cubicBezTo>
                    <a:cubicBezTo>
                      <a:pt x="275" y="158"/>
                      <a:pt x="274" y="156"/>
                      <a:pt x="274" y="154"/>
                    </a:cubicBezTo>
                    <a:cubicBezTo>
                      <a:pt x="274" y="149"/>
                      <a:pt x="274" y="144"/>
                      <a:pt x="274" y="139"/>
                    </a:cubicBez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2" y="117"/>
                      <a:pt x="273" y="112"/>
                      <a:pt x="273" y="108"/>
                    </a:cubicBezTo>
                    <a:cubicBezTo>
                      <a:pt x="273" y="92"/>
                      <a:pt x="273" y="77"/>
                      <a:pt x="271" y="62"/>
                    </a:cubicBezTo>
                    <a:cubicBezTo>
                      <a:pt x="271" y="58"/>
                      <a:pt x="271" y="58"/>
                      <a:pt x="267" y="58"/>
                    </a:cubicBezTo>
                    <a:cubicBezTo>
                      <a:pt x="256" y="59"/>
                      <a:pt x="245" y="58"/>
                      <a:pt x="234" y="58"/>
                    </a:cubicBezTo>
                    <a:cubicBezTo>
                      <a:pt x="226" y="58"/>
                      <a:pt x="217" y="58"/>
                      <a:pt x="209" y="59"/>
                    </a:cubicBezTo>
                    <a:cubicBezTo>
                      <a:pt x="202" y="59"/>
                      <a:pt x="194" y="59"/>
                      <a:pt x="187" y="59"/>
                    </a:cubicBezTo>
                    <a:cubicBezTo>
                      <a:pt x="182" y="59"/>
                      <a:pt x="177" y="60"/>
                      <a:pt x="172" y="60"/>
                    </a:cubicBezTo>
                    <a:cubicBezTo>
                      <a:pt x="167" y="60"/>
                      <a:pt x="162" y="60"/>
                      <a:pt x="157" y="60"/>
                    </a:cubicBezTo>
                    <a:cubicBezTo>
                      <a:pt x="150" y="60"/>
                      <a:pt x="143" y="59"/>
                      <a:pt x="136" y="60"/>
                    </a:cubicBezTo>
                    <a:cubicBezTo>
                      <a:pt x="124" y="60"/>
                      <a:pt x="112" y="60"/>
                      <a:pt x="100" y="60"/>
                    </a:cubicBezTo>
                    <a:cubicBezTo>
                      <a:pt x="95" y="61"/>
                      <a:pt x="91" y="60"/>
                      <a:pt x="87" y="61"/>
                    </a:cubicBezTo>
                    <a:cubicBezTo>
                      <a:pt x="81" y="61"/>
                      <a:pt x="75" y="62"/>
                      <a:pt x="69" y="62"/>
                    </a:cubicBezTo>
                    <a:cubicBezTo>
                      <a:pt x="67" y="62"/>
                      <a:pt x="64" y="62"/>
                      <a:pt x="61" y="62"/>
                    </a:cubicBezTo>
                    <a:cubicBezTo>
                      <a:pt x="53" y="62"/>
                      <a:pt x="45" y="63"/>
                      <a:pt x="37" y="62"/>
                    </a:cubicBezTo>
                    <a:cubicBezTo>
                      <a:pt x="36" y="62"/>
                      <a:pt x="35" y="62"/>
                      <a:pt x="34" y="62"/>
                    </a:cubicBezTo>
                    <a:cubicBezTo>
                      <a:pt x="33" y="62"/>
                      <a:pt x="32" y="62"/>
                      <a:pt x="32" y="6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3" y="91"/>
                      <a:pt x="33" y="100"/>
                      <a:pt x="33" y="109"/>
                    </a:cubicBezTo>
                    <a:cubicBezTo>
                      <a:pt x="33" y="115"/>
                      <a:pt x="32" y="121"/>
                      <a:pt x="33" y="127"/>
                    </a:cubicBezTo>
                    <a:cubicBezTo>
                      <a:pt x="34" y="138"/>
                      <a:pt x="33" y="149"/>
                      <a:pt x="34" y="160"/>
                    </a:cubicBezTo>
                    <a:cubicBezTo>
                      <a:pt x="34" y="164"/>
                      <a:pt x="34" y="169"/>
                      <a:pt x="34" y="173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3" y="202"/>
                      <a:pt x="34" y="208"/>
                      <a:pt x="34" y="214"/>
                    </a:cubicBezTo>
                    <a:cubicBezTo>
                      <a:pt x="34" y="219"/>
                      <a:pt x="35" y="225"/>
                      <a:pt x="35" y="230"/>
                    </a:cubicBezTo>
                    <a:cubicBezTo>
                      <a:pt x="35" y="239"/>
                      <a:pt x="35" y="248"/>
                      <a:pt x="35" y="258"/>
                    </a:cubicBezTo>
                    <a:moveTo>
                      <a:pt x="5" y="33"/>
                    </a:moveTo>
                    <a:cubicBezTo>
                      <a:pt x="9" y="33"/>
                      <a:pt x="11" y="32"/>
                      <a:pt x="15" y="32"/>
                    </a:cubicBezTo>
                    <a:cubicBezTo>
                      <a:pt x="21" y="32"/>
                      <a:pt x="26" y="31"/>
                      <a:pt x="32" y="31"/>
                    </a:cubicBezTo>
                    <a:cubicBezTo>
                      <a:pt x="36" y="31"/>
                      <a:pt x="40" y="31"/>
                      <a:pt x="44" y="31"/>
                    </a:cubicBezTo>
                    <a:cubicBezTo>
                      <a:pt x="46" y="31"/>
                      <a:pt x="47" y="31"/>
                      <a:pt x="49" y="30"/>
                    </a:cubicBezTo>
                    <a:cubicBezTo>
                      <a:pt x="56" y="29"/>
                      <a:pt x="63" y="28"/>
                      <a:pt x="69" y="26"/>
                    </a:cubicBezTo>
                    <a:cubicBezTo>
                      <a:pt x="78" y="23"/>
                      <a:pt x="87" y="21"/>
                      <a:pt x="95" y="19"/>
                    </a:cubicBezTo>
                    <a:cubicBezTo>
                      <a:pt x="106" y="16"/>
                      <a:pt x="116" y="14"/>
                      <a:pt x="127" y="12"/>
                    </a:cubicBezTo>
                    <a:cubicBezTo>
                      <a:pt x="133" y="11"/>
                      <a:pt x="139" y="10"/>
                      <a:pt x="145" y="9"/>
                    </a:cubicBezTo>
                    <a:cubicBezTo>
                      <a:pt x="146" y="9"/>
                      <a:pt x="147" y="8"/>
                      <a:pt x="148" y="8"/>
                    </a:cubicBezTo>
                    <a:cubicBezTo>
                      <a:pt x="149" y="8"/>
                      <a:pt x="148" y="8"/>
                      <a:pt x="148" y="7"/>
                    </a:cubicBezTo>
                    <a:cubicBezTo>
                      <a:pt x="149" y="4"/>
                      <a:pt x="151" y="2"/>
                      <a:pt x="153" y="1"/>
                    </a:cubicBezTo>
                    <a:cubicBezTo>
                      <a:pt x="156" y="0"/>
                      <a:pt x="159" y="0"/>
                      <a:pt x="161" y="2"/>
                    </a:cubicBezTo>
                    <a:cubicBezTo>
                      <a:pt x="162" y="4"/>
                      <a:pt x="163" y="6"/>
                      <a:pt x="162" y="8"/>
                    </a:cubicBezTo>
                    <a:cubicBezTo>
                      <a:pt x="162" y="8"/>
                      <a:pt x="162" y="9"/>
                      <a:pt x="163" y="9"/>
                    </a:cubicBezTo>
                    <a:cubicBezTo>
                      <a:pt x="169" y="10"/>
                      <a:pt x="175" y="12"/>
                      <a:pt x="180" y="13"/>
                    </a:cubicBezTo>
                    <a:cubicBezTo>
                      <a:pt x="192" y="15"/>
                      <a:pt x="203" y="19"/>
                      <a:pt x="215" y="23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35" y="28"/>
                      <a:pt x="237" y="29"/>
                      <a:pt x="239" y="30"/>
                    </a:cubicBezTo>
                    <a:cubicBezTo>
                      <a:pt x="243" y="31"/>
                      <a:pt x="247" y="32"/>
                      <a:pt x="251" y="32"/>
                    </a:cubicBezTo>
                    <a:cubicBezTo>
                      <a:pt x="262" y="32"/>
                      <a:pt x="272" y="31"/>
                      <a:pt x="282" y="31"/>
                    </a:cubicBezTo>
                    <a:cubicBezTo>
                      <a:pt x="288" y="31"/>
                      <a:pt x="293" y="32"/>
                      <a:pt x="299" y="32"/>
                    </a:cubicBezTo>
                    <a:cubicBezTo>
                      <a:pt x="299" y="32"/>
                      <a:pt x="300" y="32"/>
                      <a:pt x="301" y="32"/>
                    </a:cubicBezTo>
                    <a:cubicBezTo>
                      <a:pt x="303" y="32"/>
                      <a:pt x="303" y="33"/>
                      <a:pt x="302" y="35"/>
                    </a:cubicBezTo>
                    <a:cubicBezTo>
                      <a:pt x="302" y="36"/>
                      <a:pt x="302" y="36"/>
                      <a:pt x="302" y="37"/>
                    </a:cubicBezTo>
                    <a:cubicBezTo>
                      <a:pt x="302" y="40"/>
                      <a:pt x="301" y="43"/>
                      <a:pt x="301" y="46"/>
                    </a:cubicBezTo>
                    <a:cubicBezTo>
                      <a:pt x="300" y="47"/>
                      <a:pt x="300" y="49"/>
                      <a:pt x="301" y="51"/>
                    </a:cubicBezTo>
                    <a:cubicBezTo>
                      <a:pt x="301" y="55"/>
                      <a:pt x="302" y="58"/>
                      <a:pt x="302" y="62"/>
                    </a:cubicBezTo>
                    <a:cubicBezTo>
                      <a:pt x="302" y="67"/>
                      <a:pt x="303" y="72"/>
                      <a:pt x="303" y="77"/>
                    </a:cubicBezTo>
                    <a:cubicBezTo>
                      <a:pt x="303" y="86"/>
                      <a:pt x="303" y="94"/>
                      <a:pt x="303" y="103"/>
                    </a:cubicBezTo>
                    <a:cubicBezTo>
                      <a:pt x="303" y="113"/>
                      <a:pt x="304" y="122"/>
                      <a:pt x="305" y="132"/>
                    </a:cubicBezTo>
                    <a:cubicBezTo>
                      <a:pt x="305" y="140"/>
                      <a:pt x="306" y="148"/>
                      <a:pt x="305" y="156"/>
                    </a:cubicBezTo>
                    <a:cubicBezTo>
                      <a:pt x="305" y="162"/>
                      <a:pt x="305" y="169"/>
                      <a:pt x="305" y="176"/>
                    </a:cubicBezTo>
                    <a:cubicBezTo>
                      <a:pt x="305" y="203"/>
                      <a:pt x="305" y="203"/>
                      <a:pt x="305" y="203"/>
                    </a:cubicBezTo>
                    <a:cubicBezTo>
                      <a:pt x="305" y="209"/>
                      <a:pt x="305" y="215"/>
                      <a:pt x="306" y="221"/>
                    </a:cubicBezTo>
                    <a:cubicBezTo>
                      <a:pt x="306" y="230"/>
                      <a:pt x="306" y="230"/>
                      <a:pt x="306" y="230"/>
                    </a:cubicBezTo>
                    <a:cubicBezTo>
                      <a:pt x="306" y="237"/>
                      <a:pt x="306" y="243"/>
                      <a:pt x="305" y="250"/>
                    </a:cubicBezTo>
                    <a:cubicBezTo>
                      <a:pt x="305" y="256"/>
                      <a:pt x="305" y="262"/>
                      <a:pt x="306" y="267"/>
                    </a:cubicBezTo>
                    <a:cubicBezTo>
                      <a:pt x="306" y="274"/>
                      <a:pt x="305" y="280"/>
                      <a:pt x="305" y="286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3" y="296"/>
                    </a:cubicBezTo>
                    <a:cubicBezTo>
                      <a:pt x="295" y="295"/>
                      <a:pt x="288" y="297"/>
                      <a:pt x="281" y="296"/>
                    </a:cubicBezTo>
                    <a:cubicBezTo>
                      <a:pt x="279" y="296"/>
                      <a:pt x="276" y="297"/>
                      <a:pt x="274" y="297"/>
                    </a:cubicBezTo>
                    <a:cubicBezTo>
                      <a:pt x="271" y="298"/>
                      <a:pt x="267" y="297"/>
                      <a:pt x="264" y="297"/>
                    </a:cubicBezTo>
                    <a:cubicBezTo>
                      <a:pt x="263" y="297"/>
                      <a:pt x="261" y="297"/>
                      <a:pt x="260" y="297"/>
                    </a:cubicBezTo>
                    <a:cubicBezTo>
                      <a:pt x="257" y="297"/>
                      <a:pt x="255" y="297"/>
                      <a:pt x="253" y="296"/>
                    </a:cubicBezTo>
                    <a:cubicBezTo>
                      <a:pt x="250" y="296"/>
                      <a:pt x="247" y="296"/>
                      <a:pt x="244" y="297"/>
                    </a:cubicBezTo>
                    <a:cubicBezTo>
                      <a:pt x="242" y="297"/>
                      <a:pt x="240" y="297"/>
                      <a:pt x="239" y="297"/>
                    </a:cubicBezTo>
                    <a:cubicBezTo>
                      <a:pt x="236" y="298"/>
                      <a:pt x="233" y="298"/>
                      <a:pt x="229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298"/>
                      <a:pt x="212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1" y="300"/>
                      <a:pt x="209" y="298"/>
                      <a:pt x="208" y="298"/>
                    </a:cubicBezTo>
                    <a:cubicBezTo>
                      <a:pt x="205" y="299"/>
                      <a:pt x="203" y="299"/>
                      <a:pt x="200" y="298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78" y="298"/>
                      <a:pt x="173" y="298"/>
                      <a:pt x="167" y="298"/>
                    </a:cubicBezTo>
                    <a:cubicBezTo>
                      <a:pt x="161" y="298"/>
                      <a:pt x="154" y="298"/>
                      <a:pt x="148" y="299"/>
                    </a:cubicBezTo>
                    <a:cubicBezTo>
                      <a:pt x="141" y="300"/>
                      <a:pt x="135" y="300"/>
                      <a:pt x="128" y="300"/>
                    </a:cubicBezTo>
                    <a:cubicBezTo>
                      <a:pt x="117" y="300"/>
                      <a:pt x="106" y="299"/>
                      <a:pt x="95" y="299"/>
                    </a:cubicBezTo>
                    <a:cubicBezTo>
                      <a:pt x="90" y="299"/>
                      <a:pt x="85" y="299"/>
                      <a:pt x="81" y="299"/>
                    </a:cubicBezTo>
                    <a:cubicBezTo>
                      <a:pt x="73" y="298"/>
                      <a:pt x="66" y="298"/>
                      <a:pt x="59" y="298"/>
                    </a:cubicBezTo>
                    <a:cubicBezTo>
                      <a:pt x="53" y="297"/>
                      <a:pt x="47" y="297"/>
                      <a:pt x="42" y="297"/>
                    </a:cubicBezTo>
                    <a:cubicBezTo>
                      <a:pt x="38" y="297"/>
                      <a:pt x="34" y="297"/>
                      <a:pt x="31" y="297"/>
                    </a:cubicBezTo>
                    <a:cubicBezTo>
                      <a:pt x="26" y="298"/>
                      <a:pt x="21" y="298"/>
                      <a:pt x="17" y="300"/>
                    </a:cubicBezTo>
                    <a:cubicBezTo>
                      <a:pt x="15" y="300"/>
                      <a:pt x="13" y="300"/>
                      <a:pt x="12" y="300"/>
                    </a:cubicBezTo>
                    <a:cubicBezTo>
                      <a:pt x="10" y="299"/>
                      <a:pt x="8" y="299"/>
                      <a:pt x="7" y="298"/>
                    </a:cubicBezTo>
                    <a:cubicBezTo>
                      <a:pt x="6" y="298"/>
                      <a:pt x="6" y="298"/>
                      <a:pt x="5" y="298"/>
                    </a:cubicBezTo>
                    <a:cubicBezTo>
                      <a:pt x="4" y="299"/>
                      <a:pt x="4" y="299"/>
                      <a:pt x="4" y="298"/>
                    </a:cubicBezTo>
                    <a:cubicBezTo>
                      <a:pt x="4" y="295"/>
                      <a:pt x="4" y="295"/>
                      <a:pt x="4" y="295"/>
                    </a:cubicBezTo>
                    <a:cubicBezTo>
                      <a:pt x="4" y="292"/>
                      <a:pt x="4" y="290"/>
                      <a:pt x="3" y="288"/>
                    </a:cubicBezTo>
                    <a:cubicBezTo>
                      <a:pt x="3" y="286"/>
                      <a:pt x="3" y="284"/>
                      <a:pt x="3" y="282"/>
                    </a:cubicBezTo>
                    <a:cubicBezTo>
                      <a:pt x="3" y="276"/>
                      <a:pt x="2" y="270"/>
                      <a:pt x="2" y="263"/>
                    </a:cubicBezTo>
                    <a:cubicBezTo>
                      <a:pt x="2" y="260"/>
                      <a:pt x="2" y="256"/>
                      <a:pt x="3" y="253"/>
                    </a:cubicBezTo>
                    <a:cubicBezTo>
                      <a:pt x="3" y="247"/>
                      <a:pt x="2" y="241"/>
                      <a:pt x="2" y="235"/>
                    </a:cubicBezTo>
                    <a:cubicBezTo>
                      <a:pt x="2" y="231"/>
                      <a:pt x="1" y="228"/>
                      <a:pt x="1" y="224"/>
                    </a:cubicBezTo>
                    <a:cubicBezTo>
                      <a:pt x="1" y="216"/>
                      <a:pt x="2" y="209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85"/>
                      <a:pt x="3" y="178"/>
                      <a:pt x="3" y="172"/>
                    </a:cubicBezTo>
                    <a:cubicBezTo>
                      <a:pt x="3" y="168"/>
                      <a:pt x="3" y="163"/>
                      <a:pt x="3" y="159"/>
                    </a:cubicBezTo>
                    <a:cubicBezTo>
                      <a:pt x="3" y="154"/>
                      <a:pt x="2" y="149"/>
                      <a:pt x="2" y="144"/>
                    </a:cubicBezTo>
                    <a:cubicBezTo>
                      <a:pt x="1" y="137"/>
                      <a:pt x="1" y="130"/>
                      <a:pt x="1" y="122"/>
                    </a:cubicBezTo>
                    <a:cubicBezTo>
                      <a:pt x="1" y="116"/>
                      <a:pt x="0" y="110"/>
                      <a:pt x="1" y="103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0"/>
                      <a:pt x="1" y="61"/>
                      <a:pt x="1" y="52"/>
                    </a:cubicBezTo>
                    <a:cubicBezTo>
                      <a:pt x="2" y="48"/>
                      <a:pt x="2" y="44"/>
                      <a:pt x="1" y="40"/>
                    </a:cubicBezTo>
                    <a:cubicBezTo>
                      <a:pt x="1" y="38"/>
                      <a:pt x="0" y="37"/>
                      <a:pt x="1" y="36"/>
                    </a:cubicBezTo>
                    <a:cubicBezTo>
                      <a:pt x="1" y="34"/>
                      <a:pt x="1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="" xmlns:a16="http://schemas.microsoft.com/office/drawing/2014/main" id="{E6625A6D-8A87-4645-9303-6C26BEC0B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246"/>
                <a:ext cx="28" cy="319"/>
              </a:xfrm>
              <a:custGeom>
                <a:avLst/>
                <a:gdLst>
                  <a:gd name="T0" fmla="*/ 9 w 14"/>
                  <a:gd name="T1" fmla="*/ 4 h 158"/>
                  <a:gd name="T2" fmla="*/ 7 w 14"/>
                  <a:gd name="T3" fmla="*/ 13 h 158"/>
                  <a:gd name="T4" fmla="*/ 6 w 14"/>
                  <a:gd name="T5" fmla="*/ 15 h 158"/>
                  <a:gd name="T6" fmla="*/ 5 w 14"/>
                  <a:gd name="T7" fmla="*/ 13 h 158"/>
                  <a:gd name="T8" fmla="*/ 6 w 14"/>
                  <a:gd name="T9" fmla="*/ 7 h 158"/>
                  <a:gd name="T10" fmla="*/ 6 w 14"/>
                  <a:gd name="T11" fmla="*/ 2 h 158"/>
                  <a:gd name="T12" fmla="*/ 8 w 14"/>
                  <a:gd name="T13" fmla="*/ 0 h 158"/>
                  <a:gd name="T14" fmla="*/ 11 w 14"/>
                  <a:gd name="T15" fmla="*/ 2 h 158"/>
                  <a:gd name="T16" fmla="*/ 12 w 14"/>
                  <a:gd name="T17" fmla="*/ 10 h 158"/>
                  <a:gd name="T18" fmla="*/ 13 w 14"/>
                  <a:gd name="T19" fmla="*/ 22 h 158"/>
                  <a:gd name="T20" fmla="*/ 14 w 14"/>
                  <a:gd name="T21" fmla="*/ 37 h 158"/>
                  <a:gd name="T22" fmla="*/ 13 w 14"/>
                  <a:gd name="T23" fmla="*/ 53 h 158"/>
                  <a:gd name="T24" fmla="*/ 12 w 14"/>
                  <a:gd name="T25" fmla="*/ 65 h 158"/>
                  <a:gd name="T26" fmla="*/ 12 w 14"/>
                  <a:gd name="T27" fmla="*/ 76 h 158"/>
                  <a:gd name="T28" fmla="*/ 12 w 14"/>
                  <a:gd name="T29" fmla="*/ 97 h 158"/>
                  <a:gd name="T30" fmla="*/ 11 w 14"/>
                  <a:gd name="T31" fmla="*/ 110 h 158"/>
                  <a:gd name="T32" fmla="*/ 11 w 14"/>
                  <a:gd name="T33" fmla="*/ 126 h 158"/>
                  <a:gd name="T34" fmla="*/ 12 w 14"/>
                  <a:gd name="T35" fmla="*/ 137 h 158"/>
                  <a:gd name="T36" fmla="*/ 12 w 14"/>
                  <a:gd name="T37" fmla="*/ 140 h 158"/>
                  <a:gd name="T38" fmla="*/ 12 w 14"/>
                  <a:gd name="T39" fmla="*/ 141 h 158"/>
                  <a:gd name="T40" fmla="*/ 12 w 14"/>
                  <a:gd name="T41" fmla="*/ 140 h 158"/>
                  <a:gd name="T42" fmla="*/ 10 w 14"/>
                  <a:gd name="T43" fmla="*/ 128 h 158"/>
                  <a:gd name="T44" fmla="*/ 9 w 14"/>
                  <a:gd name="T45" fmla="*/ 118 h 158"/>
                  <a:gd name="T46" fmla="*/ 9 w 14"/>
                  <a:gd name="T47" fmla="*/ 104 h 158"/>
                  <a:gd name="T48" fmla="*/ 9 w 14"/>
                  <a:gd name="T49" fmla="*/ 68 h 158"/>
                  <a:gd name="T50" fmla="*/ 10 w 14"/>
                  <a:gd name="T51" fmla="*/ 57 h 158"/>
                  <a:gd name="T52" fmla="*/ 11 w 14"/>
                  <a:gd name="T53" fmla="*/ 47 h 158"/>
                  <a:gd name="T54" fmla="*/ 10 w 14"/>
                  <a:gd name="T55" fmla="*/ 21 h 158"/>
                  <a:gd name="T56" fmla="*/ 9 w 14"/>
                  <a:gd name="T57" fmla="*/ 4 h 158"/>
                  <a:gd name="T58" fmla="*/ 4 w 14"/>
                  <a:gd name="T59" fmla="*/ 68 h 158"/>
                  <a:gd name="T60" fmla="*/ 4 w 14"/>
                  <a:gd name="T61" fmla="*/ 98 h 158"/>
                  <a:gd name="T62" fmla="*/ 4 w 14"/>
                  <a:gd name="T63" fmla="*/ 116 h 158"/>
                  <a:gd name="T64" fmla="*/ 4 w 14"/>
                  <a:gd name="T65" fmla="*/ 135 h 158"/>
                  <a:gd name="T66" fmla="*/ 5 w 14"/>
                  <a:gd name="T67" fmla="*/ 145 h 158"/>
                  <a:gd name="T68" fmla="*/ 2 w 14"/>
                  <a:gd name="T69" fmla="*/ 157 h 158"/>
                  <a:gd name="T70" fmla="*/ 0 w 14"/>
                  <a:gd name="T71" fmla="*/ 158 h 158"/>
                  <a:gd name="T72" fmla="*/ 0 w 14"/>
                  <a:gd name="T73" fmla="*/ 156 h 158"/>
                  <a:gd name="T74" fmla="*/ 3 w 14"/>
                  <a:gd name="T75" fmla="*/ 146 h 158"/>
                  <a:gd name="T76" fmla="*/ 2 w 14"/>
                  <a:gd name="T77" fmla="*/ 142 h 158"/>
                  <a:gd name="T78" fmla="*/ 2 w 14"/>
                  <a:gd name="T79" fmla="*/ 131 h 158"/>
                  <a:gd name="T80" fmla="*/ 2 w 14"/>
                  <a:gd name="T81" fmla="*/ 115 h 158"/>
                  <a:gd name="T82" fmla="*/ 2 w 14"/>
                  <a:gd name="T83" fmla="*/ 98 h 158"/>
                  <a:gd name="T84" fmla="*/ 2 w 14"/>
                  <a:gd name="T85" fmla="*/ 67 h 158"/>
                  <a:gd name="T86" fmla="*/ 2 w 14"/>
                  <a:gd name="T87" fmla="*/ 58 h 158"/>
                  <a:gd name="T88" fmla="*/ 2 w 14"/>
                  <a:gd name="T89" fmla="*/ 56 h 158"/>
                  <a:gd name="T90" fmla="*/ 2 w 14"/>
                  <a:gd name="T91" fmla="*/ 55 h 158"/>
                  <a:gd name="T92" fmla="*/ 3 w 14"/>
                  <a:gd name="T93" fmla="*/ 56 h 158"/>
                  <a:gd name="T94" fmla="*/ 4 w 14"/>
                  <a:gd name="T9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58">
                    <a:moveTo>
                      <a:pt x="9" y="4"/>
                    </a:moveTo>
                    <a:cubicBezTo>
                      <a:pt x="8" y="7"/>
                      <a:pt x="8" y="10"/>
                      <a:pt x="7" y="13"/>
                    </a:cubicBezTo>
                    <a:cubicBezTo>
                      <a:pt x="7" y="14"/>
                      <a:pt x="8" y="15"/>
                      <a:pt x="6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5" y="9"/>
                      <a:pt x="6" y="7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2" y="14"/>
                      <a:pt x="13" y="18"/>
                      <a:pt x="13" y="22"/>
                    </a:cubicBezTo>
                    <a:cubicBezTo>
                      <a:pt x="13" y="27"/>
                      <a:pt x="14" y="32"/>
                      <a:pt x="14" y="37"/>
                    </a:cubicBezTo>
                    <a:cubicBezTo>
                      <a:pt x="14" y="43"/>
                      <a:pt x="13" y="48"/>
                      <a:pt x="13" y="53"/>
                    </a:cubicBezTo>
                    <a:cubicBezTo>
                      <a:pt x="13" y="57"/>
                      <a:pt x="12" y="61"/>
                      <a:pt x="12" y="65"/>
                    </a:cubicBezTo>
                    <a:cubicBezTo>
                      <a:pt x="12" y="69"/>
                      <a:pt x="12" y="72"/>
                      <a:pt x="12" y="7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101"/>
                      <a:pt x="11" y="106"/>
                      <a:pt x="11" y="110"/>
                    </a:cubicBezTo>
                    <a:cubicBezTo>
                      <a:pt x="11" y="115"/>
                      <a:pt x="11" y="121"/>
                      <a:pt x="11" y="126"/>
                    </a:cubicBezTo>
                    <a:cubicBezTo>
                      <a:pt x="12" y="130"/>
                      <a:pt x="12" y="133"/>
                      <a:pt x="12" y="137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1"/>
                      <a:pt x="12" y="141"/>
                    </a:cubicBezTo>
                    <a:cubicBezTo>
                      <a:pt x="12" y="141"/>
                      <a:pt x="12" y="140"/>
                      <a:pt x="12" y="140"/>
                    </a:cubicBezTo>
                    <a:cubicBezTo>
                      <a:pt x="11" y="136"/>
                      <a:pt x="11" y="132"/>
                      <a:pt x="10" y="128"/>
                    </a:cubicBezTo>
                    <a:cubicBezTo>
                      <a:pt x="9" y="125"/>
                      <a:pt x="9" y="121"/>
                      <a:pt x="9" y="118"/>
                    </a:cubicBezTo>
                    <a:cubicBezTo>
                      <a:pt x="9" y="113"/>
                      <a:pt x="8" y="109"/>
                      <a:pt x="9" y="104"/>
                    </a:cubicBezTo>
                    <a:cubicBezTo>
                      <a:pt x="10" y="92"/>
                      <a:pt x="9" y="80"/>
                      <a:pt x="9" y="68"/>
                    </a:cubicBezTo>
                    <a:cubicBezTo>
                      <a:pt x="9" y="64"/>
                      <a:pt x="10" y="60"/>
                      <a:pt x="10" y="57"/>
                    </a:cubicBezTo>
                    <a:cubicBezTo>
                      <a:pt x="11" y="53"/>
                      <a:pt x="11" y="50"/>
                      <a:pt x="11" y="47"/>
                    </a:cubicBezTo>
                    <a:cubicBezTo>
                      <a:pt x="11" y="38"/>
                      <a:pt x="10" y="30"/>
                      <a:pt x="10" y="21"/>
                    </a:cubicBezTo>
                    <a:cubicBezTo>
                      <a:pt x="10" y="15"/>
                      <a:pt x="9" y="9"/>
                      <a:pt x="9" y="4"/>
                    </a:cubicBezTo>
                    <a:moveTo>
                      <a:pt x="4" y="68"/>
                    </a:moveTo>
                    <a:cubicBezTo>
                      <a:pt x="4" y="77"/>
                      <a:pt x="4" y="88"/>
                      <a:pt x="4" y="98"/>
                    </a:cubicBezTo>
                    <a:cubicBezTo>
                      <a:pt x="4" y="104"/>
                      <a:pt x="5" y="110"/>
                      <a:pt x="4" y="116"/>
                    </a:cubicBezTo>
                    <a:cubicBezTo>
                      <a:pt x="4" y="123"/>
                      <a:pt x="4" y="129"/>
                      <a:pt x="4" y="135"/>
                    </a:cubicBezTo>
                    <a:cubicBezTo>
                      <a:pt x="4" y="139"/>
                      <a:pt x="5" y="142"/>
                      <a:pt x="5" y="145"/>
                    </a:cubicBezTo>
                    <a:cubicBezTo>
                      <a:pt x="5" y="149"/>
                      <a:pt x="4" y="153"/>
                      <a:pt x="2" y="157"/>
                    </a:cubicBezTo>
                    <a:cubicBezTo>
                      <a:pt x="2" y="158"/>
                      <a:pt x="1" y="158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2" y="153"/>
                      <a:pt x="3" y="149"/>
                      <a:pt x="3" y="146"/>
                    </a:cubicBezTo>
                    <a:cubicBezTo>
                      <a:pt x="3" y="145"/>
                      <a:pt x="3" y="143"/>
                      <a:pt x="2" y="142"/>
                    </a:cubicBezTo>
                    <a:cubicBezTo>
                      <a:pt x="2" y="138"/>
                      <a:pt x="1" y="134"/>
                      <a:pt x="2" y="131"/>
                    </a:cubicBezTo>
                    <a:cubicBezTo>
                      <a:pt x="2" y="125"/>
                      <a:pt x="2" y="120"/>
                      <a:pt x="2" y="115"/>
                    </a:cubicBezTo>
                    <a:cubicBezTo>
                      <a:pt x="2" y="109"/>
                      <a:pt x="2" y="103"/>
                      <a:pt x="2" y="9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4"/>
                      <a:pt x="2" y="61"/>
                      <a:pt x="2" y="58"/>
                    </a:cubicBezTo>
                    <a:cubicBezTo>
                      <a:pt x="2" y="57"/>
                      <a:pt x="2" y="57"/>
                      <a:pt x="2" y="56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4" y="59"/>
                      <a:pt x="4" y="63"/>
                      <a:pt x="4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">
                <a:extLst>
                  <a:ext uri="{FF2B5EF4-FFF2-40B4-BE49-F238E27FC236}">
                    <a16:creationId xmlns="" xmlns:a16="http://schemas.microsoft.com/office/drawing/2014/main" id="{5252A22A-F9E9-4693-9EBE-56B31E82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18"/>
                <a:ext cx="38" cy="134"/>
              </a:xfrm>
              <a:custGeom>
                <a:avLst/>
                <a:gdLst>
                  <a:gd name="T0" fmla="*/ 18 w 19"/>
                  <a:gd name="T1" fmla="*/ 64 h 66"/>
                  <a:gd name="T2" fmla="*/ 17 w 19"/>
                  <a:gd name="T3" fmla="*/ 58 h 66"/>
                  <a:gd name="T4" fmla="*/ 15 w 19"/>
                  <a:gd name="T5" fmla="*/ 54 h 66"/>
                  <a:gd name="T6" fmla="*/ 11 w 19"/>
                  <a:gd name="T7" fmla="*/ 52 h 66"/>
                  <a:gd name="T8" fmla="*/ 9 w 19"/>
                  <a:gd name="T9" fmla="*/ 54 h 66"/>
                  <a:gd name="T10" fmla="*/ 7 w 19"/>
                  <a:gd name="T11" fmla="*/ 57 h 66"/>
                  <a:gd name="T12" fmla="*/ 4 w 19"/>
                  <a:gd name="T13" fmla="*/ 62 h 66"/>
                  <a:gd name="T14" fmla="*/ 3 w 19"/>
                  <a:gd name="T15" fmla="*/ 64 h 66"/>
                  <a:gd name="T16" fmla="*/ 1 w 19"/>
                  <a:gd name="T17" fmla="*/ 65 h 66"/>
                  <a:gd name="T18" fmla="*/ 1 w 19"/>
                  <a:gd name="T19" fmla="*/ 63 h 66"/>
                  <a:gd name="T20" fmla="*/ 1 w 19"/>
                  <a:gd name="T21" fmla="*/ 52 h 66"/>
                  <a:gd name="T22" fmla="*/ 1 w 19"/>
                  <a:gd name="T23" fmla="*/ 33 h 66"/>
                  <a:gd name="T24" fmla="*/ 2 w 19"/>
                  <a:gd name="T25" fmla="*/ 12 h 66"/>
                  <a:gd name="T26" fmla="*/ 1 w 19"/>
                  <a:gd name="T27" fmla="*/ 6 h 66"/>
                  <a:gd name="T28" fmla="*/ 3 w 19"/>
                  <a:gd name="T29" fmla="*/ 0 h 66"/>
                  <a:gd name="T30" fmla="*/ 3 w 19"/>
                  <a:gd name="T31" fmla="*/ 0 h 66"/>
                  <a:gd name="T32" fmla="*/ 4 w 19"/>
                  <a:gd name="T33" fmla="*/ 1 h 66"/>
                  <a:gd name="T34" fmla="*/ 4 w 19"/>
                  <a:gd name="T35" fmla="*/ 5 h 66"/>
                  <a:gd name="T36" fmla="*/ 4 w 19"/>
                  <a:gd name="T37" fmla="*/ 12 h 66"/>
                  <a:gd name="T38" fmla="*/ 4 w 19"/>
                  <a:gd name="T39" fmla="*/ 27 h 66"/>
                  <a:gd name="T40" fmla="*/ 3 w 19"/>
                  <a:gd name="T41" fmla="*/ 48 h 66"/>
                  <a:gd name="T42" fmla="*/ 3 w 19"/>
                  <a:gd name="T43" fmla="*/ 61 h 66"/>
                  <a:gd name="T44" fmla="*/ 8 w 19"/>
                  <a:gd name="T45" fmla="*/ 52 h 66"/>
                  <a:gd name="T46" fmla="*/ 12 w 19"/>
                  <a:gd name="T47" fmla="*/ 50 h 66"/>
                  <a:gd name="T48" fmla="*/ 16 w 19"/>
                  <a:gd name="T49" fmla="*/ 52 h 66"/>
                  <a:gd name="T50" fmla="*/ 18 w 19"/>
                  <a:gd name="T51" fmla="*/ 60 h 66"/>
                  <a:gd name="T52" fmla="*/ 18 w 19"/>
                  <a:gd name="T53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66">
                    <a:moveTo>
                      <a:pt x="18" y="64"/>
                    </a:moveTo>
                    <a:cubicBezTo>
                      <a:pt x="17" y="62"/>
                      <a:pt x="17" y="60"/>
                      <a:pt x="17" y="58"/>
                    </a:cubicBezTo>
                    <a:cubicBezTo>
                      <a:pt x="16" y="57"/>
                      <a:pt x="16" y="55"/>
                      <a:pt x="15" y="54"/>
                    </a:cubicBezTo>
                    <a:cubicBezTo>
                      <a:pt x="14" y="52"/>
                      <a:pt x="13" y="52"/>
                      <a:pt x="11" y="52"/>
                    </a:cubicBezTo>
                    <a:cubicBezTo>
                      <a:pt x="9" y="52"/>
                      <a:pt x="9" y="52"/>
                      <a:pt x="9" y="54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5" y="58"/>
                      <a:pt x="4" y="60"/>
                      <a:pt x="4" y="62"/>
                    </a:cubicBezTo>
                    <a:cubicBezTo>
                      <a:pt x="4" y="62"/>
                      <a:pt x="3" y="63"/>
                      <a:pt x="3" y="64"/>
                    </a:cubicBezTo>
                    <a:cubicBezTo>
                      <a:pt x="3" y="64"/>
                      <a:pt x="3" y="66"/>
                      <a:pt x="1" y="65"/>
                    </a:cubicBezTo>
                    <a:cubicBezTo>
                      <a:pt x="0" y="65"/>
                      <a:pt x="1" y="64"/>
                      <a:pt x="1" y="63"/>
                    </a:cubicBezTo>
                    <a:cubicBezTo>
                      <a:pt x="0" y="59"/>
                      <a:pt x="0" y="56"/>
                      <a:pt x="1" y="52"/>
                    </a:cubicBezTo>
                    <a:cubicBezTo>
                      <a:pt x="1" y="45"/>
                      <a:pt x="1" y="39"/>
                      <a:pt x="1" y="33"/>
                    </a:cubicBezTo>
                    <a:cubicBezTo>
                      <a:pt x="1" y="26"/>
                      <a:pt x="2" y="19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ubicBezTo>
                      <a:pt x="4" y="7"/>
                      <a:pt x="4" y="10"/>
                      <a:pt x="4" y="12"/>
                    </a:cubicBezTo>
                    <a:cubicBezTo>
                      <a:pt x="4" y="17"/>
                      <a:pt x="4" y="22"/>
                      <a:pt x="4" y="27"/>
                    </a:cubicBezTo>
                    <a:cubicBezTo>
                      <a:pt x="3" y="34"/>
                      <a:pt x="3" y="41"/>
                      <a:pt x="3" y="48"/>
                    </a:cubicBezTo>
                    <a:cubicBezTo>
                      <a:pt x="3" y="53"/>
                      <a:pt x="3" y="57"/>
                      <a:pt x="3" y="61"/>
                    </a:cubicBezTo>
                    <a:cubicBezTo>
                      <a:pt x="3" y="58"/>
                      <a:pt x="7" y="55"/>
                      <a:pt x="8" y="52"/>
                    </a:cubicBezTo>
                    <a:cubicBezTo>
                      <a:pt x="9" y="50"/>
                      <a:pt x="10" y="50"/>
                      <a:pt x="12" y="50"/>
                    </a:cubicBezTo>
                    <a:cubicBezTo>
                      <a:pt x="13" y="50"/>
                      <a:pt x="15" y="51"/>
                      <a:pt x="16" y="52"/>
                    </a:cubicBezTo>
                    <a:cubicBezTo>
                      <a:pt x="17" y="54"/>
                      <a:pt x="18" y="57"/>
                      <a:pt x="18" y="60"/>
                    </a:cubicBezTo>
                    <a:cubicBezTo>
                      <a:pt x="18" y="61"/>
                      <a:pt x="19" y="62"/>
                      <a:pt x="18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8">
                <a:extLst>
                  <a:ext uri="{FF2B5EF4-FFF2-40B4-BE49-F238E27FC236}">
                    <a16:creationId xmlns="" xmlns:a16="http://schemas.microsoft.com/office/drawing/2014/main" id="{3A5F2BDA-9CA1-4D96-95E3-EA64F2C132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" y="130"/>
                <a:ext cx="26" cy="204"/>
              </a:xfrm>
              <a:custGeom>
                <a:avLst/>
                <a:gdLst>
                  <a:gd name="T0" fmla="*/ 12 w 13"/>
                  <a:gd name="T1" fmla="*/ 18 h 101"/>
                  <a:gd name="T2" fmla="*/ 13 w 13"/>
                  <a:gd name="T3" fmla="*/ 32 h 101"/>
                  <a:gd name="T4" fmla="*/ 13 w 13"/>
                  <a:gd name="T5" fmla="*/ 35 h 101"/>
                  <a:gd name="T6" fmla="*/ 12 w 13"/>
                  <a:gd name="T7" fmla="*/ 36 h 101"/>
                  <a:gd name="T8" fmla="*/ 12 w 13"/>
                  <a:gd name="T9" fmla="*/ 35 h 101"/>
                  <a:gd name="T10" fmla="*/ 11 w 13"/>
                  <a:gd name="T11" fmla="*/ 33 h 101"/>
                  <a:gd name="T12" fmla="*/ 10 w 13"/>
                  <a:gd name="T13" fmla="*/ 17 h 101"/>
                  <a:gd name="T14" fmla="*/ 8 w 13"/>
                  <a:gd name="T15" fmla="*/ 2 h 101"/>
                  <a:gd name="T16" fmla="*/ 8 w 13"/>
                  <a:gd name="T17" fmla="*/ 0 h 101"/>
                  <a:gd name="T18" fmla="*/ 10 w 13"/>
                  <a:gd name="T19" fmla="*/ 1 h 101"/>
                  <a:gd name="T20" fmla="*/ 11 w 13"/>
                  <a:gd name="T21" fmla="*/ 5 h 101"/>
                  <a:gd name="T22" fmla="*/ 12 w 13"/>
                  <a:gd name="T23" fmla="*/ 18 h 101"/>
                  <a:gd name="T24" fmla="*/ 0 w 13"/>
                  <a:gd name="T25" fmla="*/ 87 h 101"/>
                  <a:gd name="T26" fmla="*/ 2 w 13"/>
                  <a:gd name="T27" fmla="*/ 74 h 101"/>
                  <a:gd name="T28" fmla="*/ 2 w 13"/>
                  <a:gd name="T29" fmla="*/ 73 h 101"/>
                  <a:gd name="T30" fmla="*/ 3 w 13"/>
                  <a:gd name="T31" fmla="*/ 72 h 101"/>
                  <a:gd name="T32" fmla="*/ 3 w 13"/>
                  <a:gd name="T33" fmla="*/ 74 h 101"/>
                  <a:gd name="T34" fmla="*/ 2 w 13"/>
                  <a:gd name="T35" fmla="*/ 84 h 101"/>
                  <a:gd name="T36" fmla="*/ 2 w 13"/>
                  <a:gd name="T37" fmla="*/ 92 h 101"/>
                  <a:gd name="T38" fmla="*/ 3 w 13"/>
                  <a:gd name="T39" fmla="*/ 96 h 101"/>
                  <a:gd name="T40" fmla="*/ 5 w 13"/>
                  <a:gd name="T41" fmla="*/ 98 h 101"/>
                  <a:gd name="T42" fmla="*/ 7 w 13"/>
                  <a:gd name="T43" fmla="*/ 98 h 101"/>
                  <a:gd name="T44" fmla="*/ 6 w 13"/>
                  <a:gd name="T45" fmla="*/ 100 h 101"/>
                  <a:gd name="T46" fmla="*/ 2 w 13"/>
                  <a:gd name="T47" fmla="*/ 100 h 101"/>
                  <a:gd name="T48" fmla="*/ 1 w 13"/>
                  <a:gd name="T49" fmla="*/ 98 h 101"/>
                  <a:gd name="T50" fmla="*/ 0 w 13"/>
                  <a:gd name="T51" fmla="*/ 94 h 101"/>
                  <a:gd name="T52" fmla="*/ 0 w 13"/>
                  <a:gd name="T53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01">
                    <a:moveTo>
                      <a:pt x="12" y="18"/>
                    </a:moveTo>
                    <a:cubicBezTo>
                      <a:pt x="12" y="22"/>
                      <a:pt x="12" y="27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3" y="36"/>
                      <a:pt x="13" y="36"/>
                      <a:pt x="12" y="36"/>
                    </a:cubicBez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2" y="33"/>
                      <a:pt x="11" y="33"/>
                    </a:cubicBezTo>
                    <a:cubicBezTo>
                      <a:pt x="10" y="28"/>
                      <a:pt x="10" y="22"/>
                      <a:pt x="10" y="17"/>
                    </a:cubicBezTo>
                    <a:cubicBezTo>
                      <a:pt x="10" y="12"/>
                      <a:pt x="9" y="7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4"/>
                      <a:pt x="11" y="5"/>
                    </a:cubicBezTo>
                    <a:cubicBezTo>
                      <a:pt x="12" y="10"/>
                      <a:pt x="12" y="14"/>
                      <a:pt x="12" y="18"/>
                    </a:cubicBezTo>
                    <a:moveTo>
                      <a:pt x="0" y="87"/>
                    </a:moveTo>
                    <a:cubicBezTo>
                      <a:pt x="0" y="83"/>
                      <a:pt x="0" y="78"/>
                      <a:pt x="2" y="74"/>
                    </a:cubicBezTo>
                    <a:cubicBezTo>
                      <a:pt x="2" y="74"/>
                      <a:pt x="2" y="74"/>
                      <a:pt x="2" y="73"/>
                    </a:cubicBezTo>
                    <a:cubicBezTo>
                      <a:pt x="2" y="73"/>
                      <a:pt x="2" y="72"/>
                      <a:pt x="3" y="72"/>
                    </a:cubicBezTo>
                    <a:cubicBezTo>
                      <a:pt x="3" y="72"/>
                      <a:pt x="3" y="73"/>
                      <a:pt x="3" y="74"/>
                    </a:cubicBezTo>
                    <a:cubicBezTo>
                      <a:pt x="2" y="77"/>
                      <a:pt x="2" y="80"/>
                      <a:pt x="2" y="84"/>
                    </a:cubicBezTo>
                    <a:cubicBezTo>
                      <a:pt x="2" y="86"/>
                      <a:pt x="2" y="90"/>
                      <a:pt x="2" y="92"/>
                    </a:cubicBezTo>
                    <a:cubicBezTo>
                      <a:pt x="2" y="94"/>
                      <a:pt x="3" y="95"/>
                      <a:pt x="3" y="96"/>
                    </a:cubicBezTo>
                    <a:cubicBezTo>
                      <a:pt x="4" y="98"/>
                      <a:pt x="4" y="98"/>
                      <a:pt x="5" y="98"/>
                    </a:cubicBezTo>
                    <a:cubicBezTo>
                      <a:pt x="6" y="97"/>
                      <a:pt x="6" y="97"/>
                      <a:pt x="7" y="98"/>
                    </a:cubicBezTo>
                    <a:cubicBezTo>
                      <a:pt x="7" y="99"/>
                      <a:pt x="7" y="99"/>
                      <a:pt x="6" y="100"/>
                    </a:cubicBezTo>
                    <a:cubicBezTo>
                      <a:pt x="5" y="101"/>
                      <a:pt x="3" y="101"/>
                      <a:pt x="2" y="100"/>
                    </a:cubicBezTo>
                    <a:cubicBezTo>
                      <a:pt x="1" y="99"/>
                      <a:pt x="1" y="99"/>
                      <a:pt x="1" y="98"/>
                    </a:cubicBezTo>
                    <a:cubicBezTo>
                      <a:pt x="0" y="97"/>
                      <a:pt x="0" y="95"/>
                      <a:pt x="0" y="94"/>
                    </a:cubicBezTo>
                    <a:cubicBezTo>
                      <a:pt x="0" y="92"/>
                      <a:pt x="0" y="90"/>
                      <a:pt x="0" y="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="" xmlns:a16="http://schemas.microsoft.com/office/drawing/2014/main" id="{53A5923D-782B-4197-B4D8-DEB97A885E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" y="106"/>
                <a:ext cx="570" cy="313"/>
              </a:xfrm>
              <a:custGeom>
                <a:avLst/>
                <a:gdLst>
                  <a:gd name="T0" fmla="*/ 3 w 282"/>
                  <a:gd name="T1" fmla="*/ 100 h 155"/>
                  <a:gd name="T2" fmla="*/ 0 w 282"/>
                  <a:gd name="T3" fmla="*/ 97 h 155"/>
                  <a:gd name="T4" fmla="*/ 1 w 282"/>
                  <a:gd name="T5" fmla="*/ 96 h 155"/>
                  <a:gd name="T6" fmla="*/ 2 w 282"/>
                  <a:gd name="T7" fmla="*/ 97 h 155"/>
                  <a:gd name="T8" fmla="*/ 3 w 282"/>
                  <a:gd name="T9" fmla="*/ 96 h 155"/>
                  <a:gd name="T10" fmla="*/ 5 w 282"/>
                  <a:gd name="T11" fmla="*/ 94 h 155"/>
                  <a:gd name="T12" fmla="*/ 5 w 282"/>
                  <a:gd name="T13" fmla="*/ 94 h 155"/>
                  <a:gd name="T14" fmla="*/ 5 w 282"/>
                  <a:gd name="T15" fmla="*/ 95 h 155"/>
                  <a:gd name="T16" fmla="*/ 4 w 282"/>
                  <a:gd name="T17" fmla="*/ 99 h 155"/>
                  <a:gd name="T18" fmla="*/ 3 w 282"/>
                  <a:gd name="T19" fmla="*/ 100 h 155"/>
                  <a:gd name="T20" fmla="*/ 275 w 282"/>
                  <a:gd name="T21" fmla="*/ 0 h 155"/>
                  <a:gd name="T22" fmla="*/ 276 w 282"/>
                  <a:gd name="T23" fmla="*/ 2 h 155"/>
                  <a:gd name="T24" fmla="*/ 273 w 282"/>
                  <a:gd name="T25" fmla="*/ 16 h 155"/>
                  <a:gd name="T26" fmla="*/ 272 w 282"/>
                  <a:gd name="T27" fmla="*/ 21 h 155"/>
                  <a:gd name="T28" fmla="*/ 271 w 282"/>
                  <a:gd name="T29" fmla="*/ 33 h 155"/>
                  <a:gd name="T30" fmla="*/ 272 w 282"/>
                  <a:gd name="T31" fmla="*/ 43 h 155"/>
                  <a:gd name="T32" fmla="*/ 272 w 282"/>
                  <a:gd name="T33" fmla="*/ 52 h 155"/>
                  <a:gd name="T34" fmla="*/ 272 w 282"/>
                  <a:gd name="T35" fmla="*/ 61 h 155"/>
                  <a:gd name="T36" fmla="*/ 273 w 282"/>
                  <a:gd name="T37" fmla="*/ 74 h 155"/>
                  <a:gd name="T38" fmla="*/ 275 w 282"/>
                  <a:gd name="T39" fmla="*/ 90 h 155"/>
                  <a:gd name="T40" fmla="*/ 275 w 282"/>
                  <a:gd name="T41" fmla="*/ 100 h 155"/>
                  <a:gd name="T42" fmla="*/ 274 w 282"/>
                  <a:gd name="T43" fmla="*/ 109 h 155"/>
                  <a:gd name="T44" fmla="*/ 273 w 282"/>
                  <a:gd name="T45" fmla="*/ 122 h 155"/>
                  <a:gd name="T46" fmla="*/ 273 w 282"/>
                  <a:gd name="T47" fmla="*/ 138 h 155"/>
                  <a:gd name="T48" fmla="*/ 275 w 282"/>
                  <a:gd name="T49" fmla="*/ 142 h 155"/>
                  <a:gd name="T50" fmla="*/ 281 w 282"/>
                  <a:gd name="T51" fmla="*/ 150 h 155"/>
                  <a:gd name="T52" fmla="*/ 281 w 282"/>
                  <a:gd name="T53" fmla="*/ 154 h 155"/>
                  <a:gd name="T54" fmla="*/ 281 w 282"/>
                  <a:gd name="T55" fmla="*/ 155 h 155"/>
                  <a:gd name="T56" fmla="*/ 280 w 282"/>
                  <a:gd name="T57" fmla="*/ 154 h 155"/>
                  <a:gd name="T58" fmla="*/ 280 w 282"/>
                  <a:gd name="T59" fmla="*/ 151 h 155"/>
                  <a:gd name="T60" fmla="*/ 275 w 282"/>
                  <a:gd name="T61" fmla="*/ 144 h 155"/>
                  <a:gd name="T62" fmla="*/ 271 w 282"/>
                  <a:gd name="T63" fmla="*/ 133 h 155"/>
                  <a:gd name="T64" fmla="*/ 272 w 282"/>
                  <a:gd name="T65" fmla="*/ 114 h 155"/>
                  <a:gd name="T66" fmla="*/ 273 w 282"/>
                  <a:gd name="T67" fmla="*/ 96 h 155"/>
                  <a:gd name="T68" fmla="*/ 272 w 282"/>
                  <a:gd name="T69" fmla="*/ 84 h 155"/>
                  <a:gd name="T70" fmla="*/ 271 w 282"/>
                  <a:gd name="T71" fmla="*/ 71 h 155"/>
                  <a:gd name="T72" fmla="*/ 270 w 282"/>
                  <a:gd name="T73" fmla="*/ 62 h 155"/>
                  <a:gd name="T74" fmla="*/ 270 w 282"/>
                  <a:gd name="T75" fmla="*/ 54 h 155"/>
                  <a:gd name="T76" fmla="*/ 270 w 282"/>
                  <a:gd name="T77" fmla="*/ 44 h 155"/>
                  <a:gd name="T78" fmla="*/ 269 w 282"/>
                  <a:gd name="T79" fmla="*/ 34 h 155"/>
                  <a:gd name="T80" fmla="*/ 270 w 282"/>
                  <a:gd name="T81" fmla="*/ 15 h 155"/>
                  <a:gd name="T82" fmla="*/ 273 w 282"/>
                  <a:gd name="T83" fmla="*/ 2 h 155"/>
                  <a:gd name="T84" fmla="*/ 275 w 282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" h="155">
                    <a:moveTo>
                      <a:pt x="3" y="100"/>
                    </a:moveTo>
                    <a:cubicBezTo>
                      <a:pt x="1" y="100"/>
                      <a:pt x="0" y="98"/>
                      <a:pt x="0" y="97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3" y="97"/>
                      <a:pt x="3" y="98"/>
                      <a:pt x="3" y="96"/>
                    </a:cubicBezTo>
                    <a:cubicBezTo>
                      <a:pt x="3" y="96"/>
                      <a:pt x="4" y="95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6" y="94"/>
                      <a:pt x="5" y="94"/>
                      <a:pt x="5" y="95"/>
                    </a:cubicBezTo>
                    <a:cubicBezTo>
                      <a:pt x="5" y="96"/>
                      <a:pt x="5" y="98"/>
                      <a:pt x="4" y="99"/>
                    </a:cubicBezTo>
                    <a:cubicBezTo>
                      <a:pt x="4" y="99"/>
                      <a:pt x="3" y="100"/>
                      <a:pt x="3" y="100"/>
                    </a:cubicBezTo>
                    <a:moveTo>
                      <a:pt x="275" y="0"/>
                    </a:moveTo>
                    <a:cubicBezTo>
                      <a:pt x="276" y="0"/>
                      <a:pt x="276" y="1"/>
                      <a:pt x="276" y="2"/>
                    </a:cubicBezTo>
                    <a:cubicBezTo>
                      <a:pt x="275" y="6"/>
                      <a:pt x="273" y="11"/>
                      <a:pt x="273" y="16"/>
                    </a:cubicBezTo>
                    <a:cubicBezTo>
                      <a:pt x="272" y="17"/>
                      <a:pt x="272" y="19"/>
                      <a:pt x="272" y="21"/>
                    </a:cubicBezTo>
                    <a:cubicBezTo>
                      <a:pt x="272" y="25"/>
                      <a:pt x="271" y="29"/>
                      <a:pt x="271" y="33"/>
                    </a:cubicBezTo>
                    <a:cubicBezTo>
                      <a:pt x="271" y="36"/>
                      <a:pt x="271" y="40"/>
                      <a:pt x="272" y="43"/>
                    </a:cubicBezTo>
                    <a:cubicBezTo>
                      <a:pt x="272" y="46"/>
                      <a:pt x="272" y="49"/>
                      <a:pt x="272" y="52"/>
                    </a:cubicBezTo>
                    <a:cubicBezTo>
                      <a:pt x="272" y="55"/>
                      <a:pt x="272" y="58"/>
                      <a:pt x="272" y="61"/>
                    </a:cubicBezTo>
                    <a:cubicBezTo>
                      <a:pt x="273" y="66"/>
                      <a:pt x="273" y="70"/>
                      <a:pt x="273" y="74"/>
                    </a:cubicBezTo>
                    <a:cubicBezTo>
                      <a:pt x="273" y="80"/>
                      <a:pt x="274" y="84"/>
                      <a:pt x="275" y="90"/>
                    </a:cubicBezTo>
                    <a:cubicBezTo>
                      <a:pt x="275" y="93"/>
                      <a:pt x="275" y="97"/>
                      <a:pt x="275" y="100"/>
                    </a:cubicBezTo>
                    <a:cubicBezTo>
                      <a:pt x="274" y="103"/>
                      <a:pt x="274" y="106"/>
                      <a:pt x="274" y="109"/>
                    </a:cubicBezTo>
                    <a:cubicBezTo>
                      <a:pt x="274" y="113"/>
                      <a:pt x="273" y="118"/>
                      <a:pt x="273" y="122"/>
                    </a:cubicBezTo>
                    <a:cubicBezTo>
                      <a:pt x="272" y="128"/>
                      <a:pt x="272" y="133"/>
                      <a:pt x="273" y="138"/>
                    </a:cubicBezTo>
                    <a:cubicBezTo>
                      <a:pt x="273" y="139"/>
                      <a:pt x="274" y="141"/>
                      <a:pt x="275" y="142"/>
                    </a:cubicBezTo>
                    <a:cubicBezTo>
                      <a:pt x="277" y="145"/>
                      <a:pt x="279" y="148"/>
                      <a:pt x="281" y="150"/>
                    </a:cubicBezTo>
                    <a:cubicBezTo>
                      <a:pt x="281" y="152"/>
                      <a:pt x="281" y="153"/>
                      <a:pt x="281" y="154"/>
                    </a:cubicBezTo>
                    <a:cubicBezTo>
                      <a:pt x="281" y="154"/>
                      <a:pt x="282" y="155"/>
                      <a:pt x="281" y="155"/>
                    </a:cubicBezTo>
                    <a:cubicBezTo>
                      <a:pt x="280" y="155"/>
                      <a:pt x="280" y="155"/>
                      <a:pt x="280" y="154"/>
                    </a:cubicBezTo>
                    <a:cubicBezTo>
                      <a:pt x="280" y="153"/>
                      <a:pt x="280" y="152"/>
                      <a:pt x="280" y="151"/>
                    </a:cubicBezTo>
                    <a:cubicBezTo>
                      <a:pt x="278" y="149"/>
                      <a:pt x="277" y="146"/>
                      <a:pt x="275" y="144"/>
                    </a:cubicBezTo>
                    <a:cubicBezTo>
                      <a:pt x="273" y="141"/>
                      <a:pt x="271" y="137"/>
                      <a:pt x="271" y="133"/>
                    </a:cubicBezTo>
                    <a:cubicBezTo>
                      <a:pt x="271" y="127"/>
                      <a:pt x="271" y="120"/>
                      <a:pt x="272" y="11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92"/>
                      <a:pt x="273" y="88"/>
                      <a:pt x="272" y="84"/>
                    </a:cubicBezTo>
                    <a:cubicBezTo>
                      <a:pt x="272" y="80"/>
                      <a:pt x="272" y="75"/>
                      <a:pt x="271" y="71"/>
                    </a:cubicBezTo>
                    <a:cubicBezTo>
                      <a:pt x="271" y="68"/>
                      <a:pt x="271" y="65"/>
                      <a:pt x="270" y="62"/>
                    </a:cubicBezTo>
                    <a:cubicBezTo>
                      <a:pt x="270" y="60"/>
                      <a:pt x="270" y="57"/>
                      <a:pt x="270" y="5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70" y="40"/>
                      <a:pt x="269" y="37"/>
                      <a:pt x="269" y="34"/>
                    </a:cubicBezTo>
                    <a:cubicBezTo>
                      <a:pt x="270" y="28"/>
                      <a:pt x="270" y="21"/>
                      <a:pt x="270" y="15"/>
                    </a:cubicBezTo>
                    <a:cubicBezTo>
                      <a:pt x="271" y="10"/>
                      <a:pt x="271" y="6"/>
                      <a:pt x="273" y="2"/>
                    </a:cubicBezTo>
                    <a:cubicBezTo>
                      <a:pt x="274" y="1"/>
                      <a:pt x="275" y="1"/>
                      <a:pt x="2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="" xmlns:a16="http://schemas.microsoft.com/office/drawing/2014/main" id="{0A6E0682-E8A5-4E02-A6A7-87736F18E1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" y="118"/>
                <a:ext cx="41" cy="429"/>
              </a:xfrm>
              <a:custGeom>
                <a:avLst/>
                <a:gdLst>
                  <a:gd name="T0" fmla="*/ 15 w 20"/>
                  <a:gd name="T1" fmla="*/ 92 h 212"/>
                  <a:gd name="T2" fmla="*/ 15 w 20"/>
                  <a:gd name="T3" fmla="*/ 54 h 212"/>
                  <a:gd name="T4" fmla="*/ 14 w 20"/>
                  <a:gd name="T5" fmla="*/ 32 h 212"/>
                  <a:gd name="T6" fmla="*/ 15 w 20"/>
                  <a:gd name="T7" fmla="*/ 10 h 212"/>
                  <a:gd name="T8" fmla="*/ 17 w 20"/>
                  <a:gd name="T9" fmla="*/ 6 h 212"/>
                  <a:gd name="T10" fmla="*/ 17 w 20"/>
                  <a:gd name="T11" fmla="*/ 22 h 212"/>
                  <a:gd name="T12" fmla="*/ 17 w 20"/>
                  <a:gd name="T13" fmla="*/ 45 h 212"/>
                  <a:gd name="T14" fmla="*/ 17 w 20"/>
                  <a:gd name="T15" fmla="*/ 86 h 212"/>
                  <a:gd name="T16" fmla="*/ 18 w 20"/>
                  <a:gd name="T17" fmla="*/ 123 h 212"/>
                  <a:gd name="T18" fmla="*/ 17 w 20"/>
                  <a:gd name="T19" fmla="*/ 123 h 212"/>
                  <a:gd name="T20" fmla="*/ 15 w 20"/>
                  <a:gd name="T21" fmla="*/ 104 h 212"/>
                  <a:gd name="T22" fmla="*/ 15 w 20"/>
                  <a:gd name="T23" fmla="*/ 212 h 212"/>
                  <a:gd name="T24" fmla="*/ 3 w 20"/>
                  <a:gd name="T25" fmla="*/ 199 h 212"/>
                  <a:gd name="T26" fmla="*/ 3 w 20"/>
                  <a:gd name="T27" fmla="*/ 190 h 212"/>
                  <a:gd name="T28" fmla="*/ 6 w 20"/>
                  <a:gd name="T29" fmla="*/ 165 h 212"/>
                  <a:gd name="T30" fmla="*/ 13 w 20"/>
                  <a:gd name="T31" fmla="*/ 163 h 212"/>
                  <a:gd name="T32" fmla="*/ 17 w 20"/>
                  <a:gd name="T33" fmla="*/ 173 h 212"/>
                  <a:gd name="T34" fmla="*/ 15 w 20"/>
                  <a:gd name="T35" fmla="*/ 168 h 212"/>
                  <a:gd name="T36" fmla="*/ 9 w 20"/>
                  <a:gd name="T37" fmla="*/ 164 h 212"/>
                  <a:gd name="T38" fmla="*/ 6 w 20"/>
                  <a:gd name="T39" fmla="*/ 173 h 212"/>
                  <a:gd name="T40" fmla="*/ 5 w 20"/>
                  <a:gd name="T41" fmla="*/ 191 h 212"/>
                  <a:gd name="T42" fmla="*/ 6 w 20"/>
                  <a:gd name="T43" fmla="*/ 201 h 212"/>
                  <a:gd name="T44" fmla="*/ 19 w 20"/>
                  <a:gd name="T45" fmla="*/ 208 h 212"/>
                  <a:gd name="T46" fmla="*/ 1 w 20"/>
                  <a:gd name="T47" fmla="*/ 22 h 212"/>
                  <a:gd name="T48" fmla="*/ 2 w 20"/>
                  <a:gd name="T49" fmla="*/ 0 h 212"/>
                  <a:gd name="T50" fmla="*/ 2 w 20"/>
                  <a:gd name="T51" fmla="*/ 12 h 212"/>
                  <a:gd name="T52" fmla="*/ 1 w 20"/>
                  <a:gd name="T53" fmla="*/ 31 h 212"/>
                  <a:gd name="T54" fmla="*/ 0 w 20"/>
                  <a:gd name="T55" fmla="*/ 30 h 212"/>
                  <a:gd name="T56" fmla="*/ 20 w 20"/>
                  <a:gd name="T57" fmla="*/ 160 h 212"/>
                  <a:gd name="T58" fmla="*/ 9 w 20"/>
                  <a:gd name="T59" fmla="*/ 153 h 212"/>
                  <a:gd name="T60" fmla="*/ 5 w 20"/>
                  <a:gd name="T61" fmla="*/ 159 h 212"/>
                  <a:gd name="T62" fmla="*/ 4 w 20"/>
                  <a:gd name="T63" fmla="*/ 159 h 212"/>
                  <a:gd name="T64" fmla="*/ 12 w 20"/>
                  <a:gd name="T65" fmla="*/ 151 h 212"/>
                  <a:gd name="T66" fmla="*/ 20 w 20"/>
                  <a:gd name="T67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12">
                    <a:moveTo>
                      <a:pt x="15" y="104"/>
                    </a:moveTo>
                    <a:cubicBezTo>
                      <a:pt x="15" y="100"/>
                      <a:pt x="15" y="96"/>
                      <a:pt x="15" y="92"/>
                    </a:cubicBezTo>
                    <a:cubicBezTo>
                      <a:pt x="15" y="84"/>
                      <a:pt x="16" y="75"/>
                      <a:pt x="16" y="66"/>
                    </a:cubicBezTo>
                    <a:cubicBezTo>
                      <a:pt x="16" y="62"/>
                      <a:pt x="15" y="58"/>
                      <a:pt x="15" y="54"/>
                    </a:cubicBezTo>
                    <a:cubicBezTo>
                      <a:pt x="15" y="50"/>
                      <a:pt x="15" y="46"/>
                      <a:pt x="14" y="42"/>
                    </a:cubicBezTo>
                    <a:cubicBezTo>
                      <a:pt x="14" y="38"/>
                      <a:pt x="14" y="35"/>
                      <a:pt x="14" y="32"/>
                    </a:cubicBezTo>
                    <a:cubicBezTo>
                      <a:pt x="14" y="28"/>
                      <a:pt x="14" y="25"/>
                      <a:pt x="15" y="21"/>
                    </a:cubicBezTo>
                    <a:cubicBezTo>
                      <a:pt x="15" y="17"/>
                      <a:pt x="15" y="14"/>
                      <a:pt x="15" y="10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6"/>
                      <a:pt x="17" y="5"/>
                      <a:pt x="17" y="6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12"/>
                      <a:pt x="17" y="17"/>
                      <a:pt x="17" y="22"/>
                    </a:cubicBezTo>
                    <a:cubicBezTo>
                      <a:pt x="17" y="24"/>
                      <a:pt x="16" y="27"/>
                      <a:pt x="16" y="30"/>
                    </a:cubicBezTo>
                    <a:cubicBezTo>
                      <a:pt x="16" y="35"/>
                      <a:pt x="17" y="40"/>
                      <a:pt x="17" y="45"/>
                    </a:cubicBezTo>
                    <a:cubicBezTo>
                      <a:pt x="17" y="52"/>
                      <a:pt x="18" y="59"/>
                      <a:pt x="18" y="67"/>
                    </a:cubicBezTo>
                    <a:cubicBezTo>
                      <a:pt x="18" y="73"/>
                      <a:pt x="18" y="79"/>
                      <a:pt x="17" y="86"/>
                    </a:cubicBezTo>
                    <a:cubicBezTo>
                      <a:pt x="17" y="93"/>
                      <a:pt x="16" y="101"/>
                      <a:pt x="17" y="108"/>
                    </a:cubicBezTo>
                    <a:cubicBezTo>
                      <a:pt x="17" y="113"/>
                      <a:pt x="17" y="118"/>
                      <a:pt x="18" y="123"/>
                    </a:cubicBezTo>
                    <a:cubicBezTo>
                      <a:pt x="18" y="124"/>
                      <a:pt x="19" y="124"/>
                      <a:pt x="18" y="124"/>
                    </a:cubicBezTo>
                    <a:cubicBezTo>
                      <a:pt x="17" y="124"/>
                      <a:pt x="17" y="124"/>
                      <a:pt x="17" y="123"/>
                    </a:cubicBezTo>
                    <a:cubicBezTo>
                      <a:pt x="17" y="120"/>
                      <a:pt x="16" y="118"/>
                      <a:pt x="15" y="115"/>
                    </a:cubicBezTo>
                    <a:cubicBezTo>
                      <a:pt x="15" y="112"/>
                      <a:pt x="15" y="108"/>
                      <a:pt x="15" y="104"/>
                    </a:cubicBezTo>
                    <a:moveTo>
                      <a:pt x="20" y="207"/>
                    </a:moveTo>
                    <a:cubicBezTo>
                      <a:pt x="19" y="209"/>
                      <a:pt x="17" y="211"/>
                      <a:pt x="15" y="212"/>
                    </a:cubicBezTo>
                    <a:cubicBezTo>
                      <a:pt x="11" y="212"/>
                      <a:pt x="9" y="210"/>
                      <a:pt x="7" y="208"/>
                    </a:cubicBezTo>
                    <a:cubicBezTo>
                      <a:pt x="4" y="206"/>
                      <a:pt x="3" y="202"/>
                      <a:pt x="3" y="199"/>
                    </a:cubicBezTo>
                    <a:cubicBezTo>
                      <a:pt x="3" y="197"/>
                      <a:pt x="3" y="196"/>
                      <a:pt x="3" y="194"/>
                    </a:cubicBezTo>
                    <a:cubicBezTo>
                      <a:pt x="2" y="193"/>
                      <a:pt x="3" y="192"/>
                      <a:pt x="3" y="190"/>
                    </a:cubicBezTo>
                    <a:cubicBezTo>
                      <a:pt x="4" y="188"/>
                      <a:pt x="4" y="185"/>
                      <a:pt x="4" y="182"/>
                    </a:cubicBezTo>
                    <a:cubicBezTo>
                      <a:pt x="3" y="176"/>
                      <a:pt x="4" y="170"/>
                      <a:pt x="6" y="165"/>
                    </a:cubicBezTo>
                    <a:cubicBezTo>
                      <a:pt x="7" y="162"/>
                      <a:pt x="9" y="161"/>
                      <a:pt x="11" y="162"/>
                    </a:cubicBezTo>
                    <a:cubicBezTo>
                      <a:pt x="12" y="162"/>
                      <a:pt x="13" y="162"/>
                      <a:pt x="13" y="163"/>
                    </a:cubicBezTo>
                    <a:cubicBezTo>
                      <a:pt x="16" y="165"/>
                      <a:pt x="18" y="168"/>
                      <a:pt x="18" y="172"/>
                    </a:cubicBezTo>
                    <a:cubicBezTo>
                      <a:pt x="18" y="172"/>
                      <a:pt x="18" y="173"/>
                      <a:pt x="17" y="173"/>
                    </a:cubicBezTo>
                    <a:cubicBezTo>
                      <a:pt x="17" y="173"/>
                      <a:pt x="17" y="173"/>
                      <a:pt x="16" y="172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4" y="166"/>
                      <a:pt x="13" y="165"/>
                      <a:pt x="11" y="164"/>
                    </a:cubicBezTo>
                    <a:cubicBezTo>
                      <a:pt x="11" y="163"/>
                      <a:pt x="9" y="164"/>
                      <a:pt x="9" y="164"/>
                    </a:cubicBezTo>
                    <a:cubicBezTo>
                      <a:pt x="9" y="164"/>
                      <a:pt x="8" y="165"/>
                      <a:pt x="8" y="165"/>
                    </a:cubicBezTo>
                    <a:cubicBezTo>
                      <a:pt x="7" y="168"/>
                      <a:pt x="7" y="170"/>
                      <a:pt x="6" y="173"/>
                    </a:cubicBezTo>
                    <a:cubicBezTo>
                      <a:pt x="6" y="177"/>
                      <a:pt x="5" y="181"/>
                      <a:pt x="6" y="185"/>
                    </a:cubicBezTo>
                    <a:cubicBezTo>
                      <a:pt x="6" y="187"/>
                      <a:pt x="5" y="189"/>
                      <a:pt x="5" y="191"/>
                    </a:cubicBezTo>
                    <a:cubicBezTo>
                      <a:pt x="4" y="194"/>
                      <a:pt x="5" y="196"/>
                      <a:pt x="5" y="199"/>
                    </a:cubicBezTo>
                    <a:cubicBezTo>
                      <a:pt x="5" y="200"/>
                      <a:pt x="5" y="200"/>
                      <a:pt x="6" y="201"/>
                    </a:cubicBezTo>
                    <a:cubicBezTo>
                      <a:pt x="6" y="205"/>
                      <a:pt x="9" y="208"/>
                      <a:pt x="12" y="210"/>
                    </a:cubicBezTo>
                    <a:cubicBezTo>
                      <a:pt x="13" y="211"/>
                      <a:pt x="17" y="210"/>
                      <a:pt x="19" y="208"/>
                    </a:cubicBezTo>
                    <a:cubicBezTo>
                      <a:pt x="19" y="207"/>
                      <a:pt x="19" y="207"/>
                      <a:pt x="20" y="207"/>
                    </a:cubicBezTo>
                    <a:moveTo>
                      <a:pt x="1" y="22"/>
                    </a:moveTo>
                    <a:cubicBezTo>
                      <a:pt x="1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5"/>
                      <a:pt x="3" y="8"/>
                      <a:pt x="2" y="12"/>
                    </a:cubicBezTo>
                    <a:cubicBezTo>
                      <a:pt x="2" y="16"/>
                      <a:pt x="1" y="20"/>
                      <a:pt x="2" y="24"/>
                    </a:cubicBezTo>
                    <a:cubicBezTo>
                      <a:pt x="2" y="26"/>
                      <a:pt x="1" y="28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1" y="27"/>
                      <a:pt x="1" y="24"/>
                      <a:pt x="1" y="22"/>
                    </a:cubicBezTo>
                    <a:moveTo>
                      <a:pt x="20" y="160"/>
                    </a:moveTo>
                    <a:cubicBezTo>
                      <a:pt x="19" y="159"/>
                      <a:pt x="18" y="158"/>
                      <a:pt x="17" y="157"/>
                    </a:cubicBezTo>
                    <a:cubicBezTo>
                      <a:pt x="16" y="154"/>
                      <a:pt x="12" y="152"/>
                      <a:pt x="9" y="153"/>
                    </a:cubicBezTo>
                    <a:cubicBezTo>
                      <a:pt x="8" y="153"/>
                      <a:pt x="7" y="154"/>
                      <a:pt x="7" y="154"/>
                    </a:cubicBezTo>
                    <a:cubicBezTo>
                      <a:pt x="6" y="156"/>
                      <a:pt x="5" y="158"/>
                      <a:pt x="5" y="159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4" y="160"/>
                      <a:pt x="4" y="160"/>
                      <a:pt x="4" y="159"/>
                    </a:cubicBezTo>
                    <a:cubicBezTo>
                      <a:pt x="3" y="158"/>
                      <a:pt x="4" y="156"/>
                      <a:pt x="4" y="155"/>
                    </a:cubicBezTo>
                    <a:cubicBezTo>
                      <a:pt x="5" y="152"/>
                      <a:pt x="9" y="150"/>
                      <a:pt x="12" y="151"/>
                    </a:cubicBezTo>
                    <a:cubicBezTo>
                      <a:pt x="16" y="152"/>
                      <a:pt x="19" y="155"/>
                      <a:pt x="20" y="159"/>
                    </a:cubicBezTo>
                    <a:cubicBezTo>
                      <a:pt x="20" y="160"/>
                      <a:pt x="20" y="160"/>
                      <a:pt x="2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1">
                <a:extLst>
                  <a:ext uri="{FF2B5EF4-FFF2-40B4-BE49-F238E27FC236}">
                    <a16:creationId xmlns="" xmlns:a16="http://schemas.microsoft.com/office/drawing/2014/main" id="{9CD50CF0-B939-4A4F-9015-D2637870A4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80"/>
                <a:ext cx="562" cy="491"/>
              </a:xfrm>
              <a:custGeom>
                <a:avLst/>
                <a:gdLst>
                  <a:gd name="T0" fmla="*/ 269 w 278"/>
                  <a:gd name="T1" fmla="*/ 214 h 243"/>
                  <a:gd name="T2" fmla="*/ 274 w 278"/>
                  <a:gd name="T3" fmla="*/ 215 h 243"/>
                  <a:gd name="T4" fmla="*/ 268 w 278"/>
                  <a:gd name="T5" fmla="*/ 215 h 243"/>
                  <a:gd name="T6" fmla="*/ 267 w 278"/>
                  <a:gd name="T7" fmla="*/ 202 h 243"/>
                  <a:gd name="T8" fmla="*/ 274 w 278"/>
                  <a:gd name="T9" fmla="*/ 205 h 243"/>
                  <a:gd name="T10" fmla="*/ 273 w 278"/>
                  <a:gd name="T11" fmla="*/ 205 h 243"/>
                  <a:gd name="T12" fmla="*/ 269 w 278"/>
                  <a:gd name="T13" fmla="*/ 202 h 243"/>
                  <a:gd name="T14" fmla="*/ 268 w 278"/>
                  <a:gd name="T15" fmla="*/ 206 h 243"/>
                  <a:gd name="T16" fmla="*/ 263 w 278"/>
                  <a:gd name="T17" fmla="*/ 166 h 243"/>
                  <a:gd name="T18" fmla="*/ 262 w 278"/>
                  <a:gd name="T19" fmla="*/ 166 h 243"/>
                  <a:gd name="T20" fmla="*/ 262 w 278"/>
                  <a:gd name="T21" fmla="*/ 160 h 243"/>
                  <a:gd name="T22" fmla="*/ 262 w 278"/>
                  <a:gd name="T23" fmla="*/ 159 h 243"/>
                  <a:gd name="T24" fmla="*/ 275 w 278"/>
                  <a:gd name="T25" fmla="*/ 236 h 243"/>
                  <a:gd name="T26" fmla="*/ 278 w 278"/>
                  <a:gd name="T27" fmla="*/ 242 h 243"/>
                  <a:gd name="T28" fmla="*/ 277 w 278"/>
                  <a:gd name="T29" fmla="*/ 242 h 243"/>
                  <a:gd name="T30" fmla="*/ 250 w 278"/>
                  <a:gd name="T31" fmla="*/ 13 h 243"/>
                  <a:gd name="T32" fmla="*/ 214 w 278"/>
                  <a:gd name="T33" fmla="*/ 11 h 243"/>
                  <a:gd name="T34" fmla="*/ 188 w 278"/>
                  <a:gd name="T35" fmla="*/ 12 h 243"/>
                  <a:gd name="T36" fmla="*/ 169 w 278"/>
                  <a:gd name="T37" fmla="*/ 8 h 243"/>
                  <a:gd name="T38" fmla="*/ 130 w 278"/>
                  <a:gd name="T39" fmla="*/ 7 h 243"/>
                  <a:gd name="T40" fmla="*/ 99 w 278"/>
                  <a:gd name="T41" fmla="*/ 9 h 243"/>
                  <a:gd name="T42" fmla="*/ 80 w 278"/>
                  <a:gd name="T43" fmla="*/ 10 h 243"/>
                  <a:gd name="T44" fmla="*/ 57 w 278"/>
                  <a:gd name="T45" fmla="*/ 13 h 243"/>
                  <a:gd name="T46" fmla="*/ 32 w 278"/>
                  <a:gd name="T47" fmla="*/ 15 h 243"/>
                  <a:gd name="T48" fmla="*/ 19 w 278"/>
                  <a:gd name="T49" fmla="*/ 13 h 243"/>
                  <a:gd name="T50" fmla="*/ 20 w 278"/>
                  <a:gd name="T51" fmla="*/ 11 h 243"/>
                  <a:gd name="T52" fmla="*/ 46 w 278"/>
                  <a:gd name="T53" fmla="*/ 12 h 243"/>
                  <a:gd name="T54" fmla="*/ 64 w 278"/>
                  <a:gd name="T55" fmla="*/ 9 h 243"/>
                  <a:gd name="T56" fmla="*/ 89 w 278"/>
                  <a:gd name="T57" fmla="*/ 6 h 243"/>
                  <a:gd name="T58" fmla="*/ 117 w 278"/>
                  <a:gd name="T59" fmla="*/ 5 h 243"/>
                  <a:gd name="T60" fmla="*/ 158 w 278"/>
                  <a:gd name="T61" fmla="*/ 3 h 243"/>
                  <a:gd name="T62" fmla="*/ 178 w 278"/>
                  <a:gd name="T63" fmla="*/ 9 h 243"/>
                  <a:gd name="T64" fmla="*/ 216 w 278"/>
                  <a:gd name="T65" fmla="*/ 10 h 243"/>
                  <a:gd name="T66" fmla="*/ 251 w 278"/>
                  <a:gd name="T67" fmla="*/ 12 h 243"/>
                  <a:gd name="T68" fmla="*/ 251 w 278"/>
                  <a:gd name="T69" fmla="*/ 13 h 243"/>
                  <a:gd name="T70" fmla="*/ 42 w 278"/>
                  <a:gd name="T71" fmla="*/ 4 h 243"/>
                  <a:gd name="T72" fmla="*/ 14 w 278"/>
                  <a:gd name="T73" fmla="*/ 2 h 243"/>
                  <a:gd name="T74" fmla="*/ 3 w 278"/>
                  <a:gd name="T75" fmla="*/ 5 h 243"/>
                  <a:gd name="T76" fmla="*/ 6 w 278"/>
                  <a:gd name="T77" fmla="*/ 8 h 243"/>
                  <a:gd name="T78" fmla="*/ 8 w 278"/>
                  <a:gd name="T79" fmla="*/ 9 h 243"/>
                  <a:gd name="T80" fmla="*/ 0 w 278"/>
                  <a:gd name="T81" fmla="*/ 5 h 243"/>
                  <a:gd name="T82" fmla="*/ 18 w 278"/>
                  <a:gd name="T83" fmla="*/ 1 h 243"/>
                  <a:gd name="T84" fmla="*/ 43 w 278"/>
                  <a:gd name="T85" fmla="*/ 3 h 243"/>
                  <a:gd name="T86" fmla="*/ 61 w 278"/>
                  <a:gd name="T87" fmla="*/ 1 h 243"/>
                  <a:gd name="T88" fmla="*/ 64 w 278"/>
                  <a:gd name="T89" fmla="*/ 1 h 243"/>
                  <a:gd name="T90" fmla="*/ 62 w 278"/>
                  <a:gd name="T91" fmla="*/ 3 h 243"/>
                  <a:gd name="T92" fmla="*/ 42 w 278"/>
                  <a:gd name="T93" fmla="*/ 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43">
                    <a:moveTo>
                      <a:pt x="268" y="206"/>
                    </a:moveTo>
                    <a:cubicBezTo>
                      <a:pt x="268" y="209"/>
                      <a:pt x="268" y="211"/>
                      <a:pt x="269" y="214"/>
                    </a:cubicBezTo>
                    <a:cubicBezTo>
                      <a:pt x="270" y="216"/>
                      <a:pt x="270" y="216"/>
                      <a:pt x="272" y="215"/>
                    </a:cubicBezTo>
                    <a:cubicBezTo>
                      <a:pt x="273" y="215"/>
                      <a:pt x="273" y="215"/>
                      <a:pt x="274" y="215"/>
                    </a:cubicBezTo>
                    <a:cubicBezTo>
                      <a:pt x="274" y="216"/>
                      <a:pt x="273" y="216"/>
                      <a:pt x="273" y="216"/>
                    </a:cubicBezTo>
                    <a:cubicBezTo>
                      <a:pt x="270" y="217"/>
                      <a:pt x="270" y="217"/>
                      <a:pt x="268" y="215"/>
                    </a:cubicBezTo>
                    <a:cubicBezTo>
                      <a:pt x="267" y="213"/>
                      <a:pt x="267" y="211"/>
                      <a:pt x="267" y="208"/>
                    </a:cubicBezTo>
                    <a:cubicBezTo>
                      <a:pt x="266" y="206"/>
                      <a:pt x="266" y="204"/>
                      <a:pt x="267" y="202"/>
                    </a:cubicBezTo>
                    <a:cubicBezTo>
                      <a:pt x="268" y="199"/>
                      <a:pt x="270" y="199"/>
                      <a:pt x="272" y="201"/>
                    </a:cubicBezTo>
                    <a:cubicBezTo>
                      <a:pt x="273" y="202"/>
                      <a:pt x="274" y="203"/>
                      <a:pt x="274" y="205"/>
                    </a:cubicBezTo>
                    <a:cubicBezTo>
                      <a:pt x="274" y="206"/>
                      <a:pt x="274" y="206"/>
                      <a:pt x="274" y="206"/>
                    </a:cubicBezTo>
                    <a:cubicBezTo>
                      <a:pt x="274" y="207"/>
                      <a:pt x="273" y="206"/>
                      <a:pt x="273" y="205"/>
                    </a:cubicBezTo>
                    <a:cubicBezTo>
                      <a:pt x="272" y="204"/>
                      <a:pt x="272" y="203"/>
                      <a:pt x="271" y="203"/>
                    </a:cubicBezTo>
                    <a:cubicBezTo>
                      <a:pt x="270" y="202"/>
                      <a:pt x="270" y="201"/>
                      <a:pt x="269" y="202"/>
                    </a:cubicBezTo>
                    <a:cubicBezTo>
                      <a:pt x="268" y="202"/>
                      <a:pt x="268" y="203"/>
                      <a:pt x="268" y="204"/>
                    </a:cubicBezTo>
                    <a:cubicBezTo>
                      <a:pt x="268" y="206"/>
                      <a:pt x="268" y="206"/>
                      <a:pt x="268" y="206"/>
                    </a:cubicBezTo>
                    <a:moveTo>
                      <a:pt x="263" y="164"/>
                    </a:move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3" y="167"/>
                      <a:pt x="264" y="167"/>
                      <a:pt x="263" y="167"/>
                    </a:cubicBezTo>
                    <a:cubicBezTo>
                      <a:pt x="262" y="167"/>
                      <a:pt x="262" y="167"/>
                      <a:pt x="262" y="166"/>
                    </a:cubicBezTo>
                    <a:cubicBezTo>
                      <a:pt x="262" y="162"/>
                      <a:pt x="262" y="162"/>
                      <a:pt x="262" y="162"/>
                    </a:cubicBezTo>
                    <a:cubicBezTo>
                      <a:pt x="262" y="161"/>
                      <a:pt x="262" y="161"/>
                      <a:pt x="262" y="160"/>
                    </a:cubicBezTo>
                    <a:cubicBezTo>
                      <a:pt x="262" y="160"/>
                      <a:pt x="261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3" y="161"/>
                      <a:pt x="264" y="163"/>
                      <a:pt x="263" y="164"/>
                    </a:cubicBezTo>
                    <a:moveTo>
                      <a:pt x="275" y="236"/>
                    </a:moveTo>
                    <a:cubicBezTo>
                      <a:pt x="276" y="236"/>
                      <a:pt x="277" y="237"/>
                      <a:pt x="277" y="238"/>
                    </a:cubicBezTo>
                    <a:cubicBezTo>
                      <a:pt x="278" y="239"/>
                      <a:pt x="278" y="241"/>
                      <a:pt x="278" y="242"/>
                    </a:cubicBezTo>
                    <a:cubicBezTo>
                      <a:pt x="278" y="243"/>
                      <a:pt x="278" y="243"/>
                      <a:pt x="277" y="243"/>
                    </a:cubicBezTo>
                    <a:cubicBezTo>
                      <a:pt x="276" y="243"/>
                      <a:pt x="277" y="243"/>
                      <a:pt x="277" y="242"/>
                    </a:cubicBezTo>
                    <a:cubicBezTo>
                      <a:pt x="277" y="240"/>
                      <a:pt x="276" y="238"/>
                      <a:pt x="275" y="236"/>
                    </a:cubicBezTo>
                    <a:moveTo>
                      <a:pt x="250" y="13"/>
                    </a:moveTo>
                    <a:cubicBezTo>
                      <a:pt x="244" y="12"/>
                      <a:pt x="238" y="12"/>
                      <a:pt x="233" y="12"/>
                    </a:cubicBezTo>
                    <a:cubicBezTo>
                      <a:pt x="227" y="12"/>
                      <a:pt x="221" y="11"/>
                      <a:pt x="214" y="11"/>
                    </a:cubicBezTo>
                    <a:cubicBezTo>
                      <a:pt x="210" y="11"/>
                      <a:pt x="206" y="12"/>
                      <a:pt x="201" y="12"/>
                    </a:cubicBezTo>
                    <a:cubicBezTo>
                      <a:pt x="197" y="12"/>
                      <a:pt x="193" y="12"/>
                      <a:pt x="188" y="12"/>
                    </a:cubicBezTo>
                    <a:cubicBezTo>
                      <a:pt x="185" y="11"/>
                      <a:pt x="182" y="11"/>
                      <a:pt x="179" y="11"/>
                    </a:cubicBezTo>
                    <a:cubicBezTo>
                      <a:pt x="175" y="11"/>
                      <a:pt x="172" y="9"/>
                      <a:pt x="169" y="8"/>
                    </a:cubicBezTo>
                    <a:cubicBezTo>
                      <a:pt x="163" y="5"/>
                      <a:pt x="156" y="5"/>
                      <a:pt x="150" y="5"/>
                    </a:cubicBezTo>
                    <a:cubicBezTo>
                      <a:pt x="144" y="6"/>
                      <a:pt x="137" y="6"/>
                      <a:pt x="130" y="7"/>
                    </a:cubicBezTo>
                    <a:cubicBezTo>
                      <a:pt x="124" y="8"/>
                      <a:pt x="118" y="8"/>
                      <a:pt x="111" y="9"/>
                    </a:cubicBezTo>
                    <a:cubicBezTo>
                      <a:pt x="107" y="9"/>
                      <a:pt x="103" y="9"/>
                      <a:pt x="9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9" y="8"/>
                      <a:pt x="84" y="9"/>
                      <a:pt x="80" y="10"/>
                    </a:cubicBezTo>
                    <a:cubicBezTo>
                      <a:pt x="75" y="11"/>
                      <a:pt x="71" y="11"/>
                      <a:pt x="67" y="11"/>
                    </a:cubicBezTo>
                    <a:cubicBezTo>
                      <a:pt x="64" y="11"/>
                      <a:pt x="60" y="12"/>
                      <a:pt x="57" y="13"/>
                    </a:cubicBezTo>
                    <a:cubicBezTo>
                      <a:pt x="53" y="14"/>
                      <a:pt x="49" y="14"/>
                      <a:pt x="45" y="15"/>
                    </a:cubicBezTo>
                    <a:cubicBezTo>
                      <a:pt x="41" y="15"/>
                      <a:pt x="36" y="16"/>
                      <a:pt x="32" y="15"/>
                    </a:cubicBezTo>
                    <a:cubicBezTo>
                      <a:pt x="28" y="15"/>
                      <a:pt x="25" y="15"/>
                      <a:pt x="22" y="14"/>
                    </a:cubicBezTo>
                    <a:cubicBezTo>
                      <a:pt x="21" y="14"/>
                      <a:pt x="20" y="13"/>
                      <a:pt x="19" y="13"/>
                    </a:cubicBezTo>
                    <a:cubicBezTo>
                      <a:pt x="18" y="13"/>
                      <a:pt x="17" y="13"/>
                      <a:pt x="18" y="12"/>
                    </a:cubicBezTo>
                    <a:cubicBezTo>
                      <a:pt x="18" y="11"/>
                      <a:pt x="19" y="10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31" y="13"/>
                      <a:pt x="39" y="13"/>
                      <a:pt x="46" y="12"/>
                    </a:cubicBezTo>
                    <a:cubicBezTo>
                      <a:pt x="49" y="11"/>
                      <a:pt x="52" y="11"/>
                      <a:pt x="54" y="11"/>
                    </a:cubicBezTo>
                    <a:cubicBezTo>
                      <a:pt x="58" y="10"/>
                      <a:pt x="61" y="9"/>
                      <a:pt x="64" y="9"/>
                    </a:cubicBezTo>
                    <a:cubicBezTo>
                      <a:pt x="69" y="8"/>
                      <a:pt x="73" y="7"/>
                      <a:pt x="77" y="7"/>
                    </a:cubicBezTo>
                    <a:cubicBezTo>
                      <a:pt x="81" y="6"/>
                      <a:pt x="85" y="6"/>
                      <a:pt x="8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6"/>
                      <a:pt x="114" y="5"/>
                      <a:pt x="117" y="5"/>
                    </a:cubicBezTo>
                    <a:cubicBezTo>
                      <a:pt x="125" y="5"/>
                      <a:pt x="134" y="4"/>
                      <a:pt x="142" y="4"/>
                    </a:cubicBezTo>
                    <a:cubicBezTo>
                      <a:pt x="147" y="3"/>
                      <a:pt x="152" y="3"/>
                      <a:pt x="158" y="3"/>
                    </a:cubicBezTo>
                    <a:cubicBezTo>
                      <a:pt x="162" y="3"/>
                      <a:pt x="166" y="5"/>
                      <a:pt x="170" y="6"/>
                    </a:cubicBezTo>
                    <a:cubicBezTo>
                      <a:pt x="172" y="7"/>
                      <a:pt x="175" y="8"/>
                      <a:pt x="178" y="9"/>
                    </a:cubicBezTo>
                    <a:cubicBezTo>
                      <a:pt x="186" y="10"/>
                      <a:pt x="195" y="11"/>
                      <a:pt x="203" y="10"/>
                    </a:cubicBezTo>
                    <a:cubicBezTo>
                      <a:pt x="207" y="10"/>
                      <a:pt x="212" y="10"/>
                      <a:pt x="216" y="10"/>
                    </a:cubicBezTo>
                    <a:cubicBezTo>
                      <a:pt x="224" y="11"/>
                      <a:pt x="233" y="10"/>
                      <a:pt x="242" y="11"/>
                    </a:cubicBezTo>
                    <a:cubicBezTo>
                      <a:pt x="245" y="11"/>
                      <a:pt x="248" y="11"/>
                      <a:pt x="251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3"/>
                      <a:pt x="252" y="13"/>
                      <a:pt x="251" y="13"/>
                    </a:cubicBezTo>
                    <a:cubicBezTo>
                      <a:pt x="250" y="13"/>
                      <a:pt x="250" y="13"/>
                      <a:pt x="250" y="13"/>
                    </a:cubicBezTo>
                    <a:moveTo>
                      <a:pt x="42" y="4"/>
                    </a:moveTo>
                    <a:cubicBezTo>
                      <a:pt x="38" y="5"/>
                      <a:pt x="35" y="3"/>
                      <a:pt x="31" y="3"/>
                    </a:cubicBezTo>
                    <a:cubicBezTo>
                      <a:pt x="25" y="3"/>
                      <a:pt x="20" y="3"/>
                      <a:pt x="14" y="2"/>
                    </a:cubicBezTo>
                    <a:cubicBezTo>
                      <a:pt x="11" y="2"/>
                      <a:pt x="7" y="2"/>
                      <a:pt x="4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7"/>
                      <a:pt x="4" y="7"/>
                      <a:pt x="6" y="8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4" y="10"/>
                      <a:pt x="1" y="8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9" y="0"/>
                      <a:pt x="14" y="0"/>
                      <a:pt x="18" y="1"/>
                    </a:cubicBezTo>
                    <a:cubicBezTo>
                      <a:pt x="24" y="2"/>
                      <a:pt x="28" y="2"/>
                      <a:pt x="34" y="2"/>
                    </a:cubicBezTo>
                    <a:cubicBezTo>
                      <a:pt x="37" y="3"/>
                      <a:pt x="40" y="3"/>
                      <a:pt x="43" y="3"/>
                    </a:cubicBezTo>
                    <a:cubicBezTo>
                      <a:pt x="46" y="3"/>
                      <a:pt x="49" y="3"/>
                      <a:pt x="52" y="2"/>
                    </a:cubicBezTo>
                    <a:cubicBezTo>
                      <a:pt x="55" y="1"/>
                      <a:pt x="58" y="1"/>
                      <a:pt x="61" y="1"/>
                    </a:cubicBezTo>
                    <a:cubicBezTo>
                      <a:pt x="62" y="1"/>
                      <a:pt x="63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64" y="3"/>
                      <a:pt x="63" y="3"/>
                      <a:pt x="62" y="3"/>
                    </a:cubicBezTo>
                    <a:cubicBezTo>
                      <a:pt x="57" y="2"/>
                      <a:pt x="52" y="3"/>
                      <a:pt x="47" y="5"/>
                    </a:cubicBezTo>
                    <a:cubicBezTo>
                      <a:pt x="45" y="5"/>
                      <a:pt x="44" y="5"/>
                      <a:pt x="4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2">
                <a:extLst>
                  <a:ext uri="{FF2B5EF4-FFF2-40B4-BE49-F238E27FC236}">
                    <a16:creationId xmlns="" xmlns:a16="http://schemas.microsoft.com/office/drawing/2014/main" id="{7B311124-8578-4186-9A74-9EBFD49230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8"/>
                <a:ext cx="496" cy="513"/>
              </a:xfrm>
              <a:custGeom>
                <a:avLst/>
                <a:gdLst>
                  <a:gd name="T0" fmla="*/ 104 w 246"/>
                  <a:gd name="T1" fmla="*/ 13 h 254"/>
                  <a:gd name="T2" fmla="*/ 128 w 246"/>
                  <a:gd name="T3" fmla="*/ 12 h 254"/>
                  <a:gd name="T4" fmla="*/ 144 w 246"/>
                  <a:gd name="T5" fmla="*/ 12 h 254"/>
                  <a:gd name="T6" fmla="*/ 145 w 246"/>
                  <a:gd name="T7" fmla="*/ 14 h 254"/>
                  <a:gd name="T8" fmla="*/ 135 w 246"/>
                  <a:gd name="T9" fmla="*/ 13 h 254"/>
                  <a:gd name="T10" fmla="*/ 112 w 246"/>
                  <a:gd name="T11" fmla="*/ 15 h 254"/>
                  <a:gd name="T12" fmla="*/ 83 w 246"/>
                  <a:gd name="T13" fmla="*/ 15 h 254"/>
                  <a:gd name="T14" fmla="*/ 83 w 246"/>
                  <a:gd name="T15" fmla="*/ 13 h 254"/>
                  <a:gd name="T16" fmla="*/ 188 w 246"/>
                  <a:gd name="T17" fmla="*/ 6 h 254"/>
                  <a:gd name="T18" fmla="*/ 204 w 246"/>
                  <a:gd name="T19" fmla="*/ 3 h 254"/>
                  <a:gd name="T20" fmla="*/ 225 w 246"/>
                  <a:gd name="T21" fmla="*/ 1 h 254"/>
                  <a:gd name="T22" fmla="*/ 236 w 246"/>
                  <a:gd name="T23" fmla="*/ 1 h 254"/>
                  <a:gd name="T24" fmla="*/ 241 w 246"/>
                  <a:gd name="T25" fmla="*/ 2 h 254"/>
                  <a:gd name="T26" fmla="*/ 240 w 246"/>
                  <a:gd name="T27" fmla="*/ 3 h 254"/>
                  <a:gd name="T28" fmla="*/ 226 w 246"/>
                  <a:gd name="T29" fmla="*/ 3 h 254"/>
                  <a:gd name="T30" fmla="*/ 206 w 246"/>
                  <a:gd name="T31" fmla="*/ 4 h 254"/>
                  <a:gd name="T32" fmla="*/ 180 w 246"/>
                  <a:gd name="T33" fmla="*/ 7 h 254"/>
                  <a:gd name="T34" fmla="*/ 178 w 246"/>
                  <a:gd name="T35" fmla="*/ 7 h 254"/>
                  <a:gd name="T36" fmla="*/ 184 w 246"/>
                  <a:gd name="T37" fmla="*/ 6 h 254"/>
                  <a:gd name="T38" fmla="*/ 10 w 246"/>
                  <a:gd name="T39" fmla="*/ 242 h 254"/>
                  <a:gd name="T40" fmla="*/ 37 w 246"/>
                  <a:gd name="T41" fmla="*/ 243 h 254"/>
                  <a:gd name="T42" fmla="*/ 58 w 246"/>
                  <a:gd name="T43" fmla="*/ 245 h 254"/>
                  <a:gd name="T44" fmla="*/ 73 w 246"/>
                  <a:gd name="T45" fmla="*/ 247 h 254"/>
                  <a:gd name="T46" fmla="*/ 101 w 246"/>
                  <a:gd name="T47" fmla="*/ 241 h 254"/>
                  <a:gd name="T48" fmla="*/ 121 w 246"/>
                  <a:gd name="T49" fmla="*/ 243 h 254"/>
                  <a:gd name="T50" fmla="*/ 143 w 246"/>
                  <a:gd name="T51" fmla="*/ 245 h 254"/>
                  <a:gd name="T52" fmla="*/ 167 w 246"/>
                  <a:gd name="T53" fmla="*/ 243 h 254"/>
                  <a:gd name="T54" fmla="*/ 215 w 246"/>
                  <a:gd name="T55" fmla="*/ 241 h 254"/>
                  <a:gd name="T56" fmla="*/ 235 w 246"/>
                  <a:gd name="T57" fmla="*/ 242 h 254"/>
                  <a:gd name="T58" fmla="*/ 237 w 246"/>
                  <a:gd name="T59" fmla="*/ 242 h 254"/>
                  <a:gd name="T60" fmla="*/ 227 w 246"/>
                  <a:gd name="T61" fmla="*/ 243 h 254"/>
                  <a:gd name="T62" fmla="*/ 207 w 246"/>
                  <a:gd name="T63" fmla="*/ 242 h 254"/>
                  <a:gd name="T64" fmla="*/ 170 w 246"/>
                  <a:gd name="T65" fmla="*/ 245 h 254"/>
                  <a:gd name="T66" fmla="*/ 142 w 246"/>
                  <a:gd name="T67" fmla="*/ 247 h 254"/>
                  <a:gd name="T68" fmla="*/ 102 w 246"/>
                  <a:gd name="T69" fmla="*/ 243 h 254"/>
                  <a:gd name="T70" fmla="*/ 75 w 246"/>
                  <a:gd name="T71" fmla="*/ 248 h 254"/>
                  <a:gd name="T72" fmla="*/ 57 w 246"/>
                  <a:gd name="T73" fmla="*/ 246 h 254"/>
                  <a:gd name="T74" fmla="*/ 33 w 246"/>
                  <a:gd name="T75" fmla="*/ 244 h 254"/>
                  <a:gd name="T76" fmla="*/ 16 w 246"/>
                  <a:gd name="T77" fmla="*/ 243 h 254"/>
                  <a:gd name="T78" fmla="*/ 2 w 246"/>
                  <a:gd name="T79" fmla="*/ 243 h 254"/>
                  <a:gd name="T80" fmla="*/ 1 w 246"/>
                  <a:gd name="T81" fmla="*/ 243 h 254"/>
                  <a:gd name="T82" fmla="*/ 4 w 246"/>
                  <a:gd name="T83" fmla="*/ 240 h 254"/>
                  <a:gd name="T84" fmla="*/ 156 w 246"/>
                  <a:gd name="T85" fmla="*/ 253 h 254"/>
                  <a:gd name="T86" fmla="*/ 174 w 246"/>
                  <a:gd name="T87" fmla="*/ 250 h 254"/>
                  <a:gd name="T88" fmla="*/ 205 w 246"/>
                  <a:gd name="T89" fmla="*/ 250 h 254"/>
                  <a:gd name="T90" fmla="*/ 224 w 246"/>
                  <a:gd name="T91" fmla="*/ 250 h 254"/>
                  <a:gd name="T92" fmla="*/ 244 w 246"/>
                  <a:gd name="T93" fmla="*/ 250 h 254"/>
                  <a:gd name="T94" fmla="*/ 246 w 246"/>
                  <a:gd name="T95" fmla="*/ 250 h 254"/>
                  <a:gd name="T96" fmla="*/ 237 w 246"/>
                  <a:gd name="T97" fmla="*/ 252 h 254"/>
                  <a:gd name="T98" fmla="*/ 209 w 246"/>
                  <a:gd name="T99" fmla="*/ 252 h 254"/>
                  <a:gd name="T100" fmla="*/ 191 w 246"/>
                  <a:gd name="T101" fmla="*/ 251 h 254"/>
                  <a:gd name="T102" fmla="*/ 173 w 246"/>
                  <a:gd name="T103" fmla="*/ 251 h 254"/>
                  <a:gd name="T104" fmla="*/ 158 w 246"/>
                  <a:gd name="T105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254">
                    <a:moveTo>
                      <a:pt x="88" y="12"/>
                    </a:moveTo>
                    <a:cubicBezTo>
                      <a:pt x="93" y="12"/>
                      <a:pt x="99" y="13"/>
                      <a:pt x="104" y="13"/>
                    </a:cubicBezTo>
                    <a:cubicBezTo>
                      <a:pt x="108" y="13"/>
                      <a:pt x="111" y="12"/>
                      <a:pt x="115" y="12"/>
                    </a:cubicBezTo>
                    <a:cubicBezTo>
                      <a:pt x="119" y="12"/>
                      <a:pt x="123" y="12"/>
                      <a:pt x="128" y="12"/>
                    </a:cubicBezTo>
                    <a:cubicBezTo>
                      <a:pt x="130" y="12"/>
                      <a:pt x="133" y="12"/>
                      <a:pt x="135" y="11"/>
                    </a:cubicBezTo>
                    <a:cubicBezTo>
                      <a:pt x="138" y="11"/>
                      <a:pt x="141" y="11"/>
                      <a:pt x="144" y="12"/>
                    </a:cubicBezTo>
                    <a:cubicBezTo>
                      <a:pt x="145" y="12"/>
                      <a:pt x="145" y="13"/>
                      <a:pt x="145" y="13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2" y="12"/>
                      <a:pt x="138" y="12"/>
                      <a:pt x="135" y="13"/>
                    </a:cubicBezTo>
                    <a:cubicBezTo>
                      <a:pt x="133" y="13"/>
                      <a:pt x="131" y="14"/>
                      <a:pt x="129" y="14"/>
                    </a:cubicBezTo>
                    <a:cubicBezTo>
                      <a:pt x="123" y="14"/>
                      <a:pt x="117" y="14"/>
                      <a:pt x="112" y="15"/>
                    </a:cubicBezTo>
                    <a:cubicBezTo>
                      <a:pt x="106" y="16"/>
                      <a:pt x="101" y="16"/>
                      <a:pt x="95" y="15"/>
                    </a:cubicBezTo>
                    <a:cubicBezTo>
                      <a:pt x="91" y="15"/>
                      <a:pt x="87" y="15"/>
                      <a:pt x="83" y="15"/>
                    </a:cubicBezTo>
                    <a:cubicBezTo>
                      <a:pt x="83" y="15"/>
                      <a:pt x="82" y="15"/>
                      <a:pt x="82" y="14"/>
                    </a:cubicBezTo>
                    <a:cubicBezTo>
                      <a:pt x="82" y="13"/>
                      <a:pt x="83" y="13"/>
                      <a:pt x="83" y="13"/>
                    </a:cubicBezTo>
                    <a:cubicBezTo>
                      <a:pt x="85" y="12"/>
                      <a:pt x="87" y="12"/>
                      <a:pt x="88" y="12"/>
                    </a:cubicBezTo>
                    <a:moveTo>
                      <a:pt x="188" y="6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9" y="4"/>
                      <a:pt x="201" y="4"/>
                      <a:pt x="204" y="3"/>
                    </a:cubicBezTo>
                    <a:cubicBezTo>
                      <a:pt x="208" y="3"/>
                      <a:pt x="211" y="2"/>
                      <a:pt x="215" y="2"/>
                    </a:cubicBezTo>
                    <a:cubicBezTo>
                      <a:pt x="219" y="1"/>
                      <a:pt x="222" y="0"/>
                      <a:pt x="225" y="1"/>
                    </a:cubicBezTo>
                    <a:cubicBezTo>
                      <a:pt x="227" y="1"/>
                      <a:pt x="228" y="2"/>
                      <a:pt x="230" y="2"/>
                    </a:cubicBezTo>
                    <a:cubicBezTo>
                      <a:pt x="232" y="2"/>
                      <a:pt x="234" y="2"/>
                      <a:pt x="236" y="1"/>
                    </a:cubicBezTo>
                    <a:cubicBezTo>
                      <a:pt x="237" y="1"/>
                      <a:pt x="239" y="1"/>
                      <a:pt x="240" y="1"/>
                    </a:cubicBezTo>
                    <a:cubicBezTo>
                      <a:pt x="241" y="1"/>
                      <a:pt x="241" y="2"/>
                      <a:pt x="241" y="2"/>
                    </a:cubicBezTo>
                    <a:cubicBezTo>
                      <a:pt x="241" y="2"/>
                      <a:pt x="241" y="3"/>
                      <a:pt x="241" y="3"/>
                    </a:cubicBezTo>
                    <a:cubicBezTo>
                      <a:pt x="241" y="4"/>
                      <a:pt x="240" y="3"/>
                      <a:pt x="240" y="3"/>
                    </a:cubicBezTo>
                    <a:cubicBezTo>
                      <a:pt x="239" y="3"/>
                      <a:pt x="237" y="3"/>
                      <a:pt x="236" y="4"/>
                    </a:cubicBezTo>
                    <a:cubicBezTo>
                      <a:pt x="233" y="4"/>
                      <a:pt x="229" y="4"/>
                      <a:pt x="226" y="3"/>
                    </a:cubicBezTo>
                    <a:cubicBezTo>
                      <a:pt x="223" y="2"/>
                      <a:pt x="220" y="2"/>
                      <a:pt x="217" y="3"/>
                    </a:cubicBezTo>
                    <a:cubicBezTo>
                      <a:pt x="213" y="3"/>
                      <a:pt x="210" y="4"/>
                      <a:pt x="206" y="4"/>
                    </a:cubicBezTo>
                    <a:cubicBezTo>
                      <a:pt x="200" y="5"/>
                      <a:pt x="194" y="6"/>
                      <a:pt x="188" y="6"/>
                    </a:cubicBezTo>
                    <a:cubicBezTo>
                      <a:pt x="185" y="7"/>
                      <a:pt x="183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81" y="6"/>
                      <a:pt x="182" y="6"/>
                      <a:pt x="184" y="6"/>
                    </a:cubicBezTo>
                    <a:cubicBezTo>
                      <a:pt x="185" y="6"/>
                      <a:pt x="187" y="6"/>
                      <a:pt x="188" y="6"/>
                    </a:cubicBezTo>
                    <a:moveTo>
                      <a:pt x="10" y="242"/>
                    </a:moveTo>
                    <a:cubicBezTo>
                      <a:pt x="13" y="241"/>
                      <a:pt x="17" y="242"/>
                      <a:pt x="21" y="242"/>
                    </a:cubicBezTo>
                    <a:cubicBezTo>
                      <a:pt x="26" y="242"/>
                      <a:pt x="32" y="243"/>
                      <a:pt x="37" y="243"/>
                    </a:cubicBezTo>
                    <a:cubicBezTo>
                      <a:pt x="41" y="243"/>
                      <a:pt x="45" y="242"/>
                      <a:pt x="49" y="241"/>
                    </a:cubicBezTo>
                    <a:cubicBezTo>
                      <a:pt x="52" y="240"/>
                      <a:pt x="56" y="242"/>
                      <a:pt x="58" y="245"/>
                    </a:cubicBezTo>
                    <a:cubicBezTo>
                      <a:pt x="60" y="247"/>
                      <a:pt x="62" y="248"/>
                      <a:pt x="65" y="248"/>
                    </a:cubicBezTo>
                    <a:cubicBezTo>
                      <a:pt x="68" y="249"/>
                      <a:pt x="71" y="248"/>
                      <a:pt x="73" y="247"/>
                    </a:cubicBezTo>
                    <a:cubicBezTo>
                      <a:pt x="78" y="244"/>
                      <a:pt x="84" y="241"/>
                      <a:pt x="90" y="240"/>
                    </a:cubicBezTo>
                    <a:cubicBezTo>
                      <a:pt x="94" y="240"/>
                      <a:pt x="97" y="240"/>
                      <a:pt x="101" y="241"/>
                    </a:cubicBezTo>
                    <a:cubicBezTo>
                      <a:pt x="103" y="241"/>
                      <a:pt x="104" y="241"/>
                      <a:pt x="105" y="241"/>
                    </a:cubicBezTo>
                    <a:cubicBezTo>
                      <a:pt x="111" y="241"/>
                      <a:pt x="116" y="242"/>
                      <a:pt x="121" y="243"/>
                    </a:cubicBezTo>
                    <a:cubicBezTo>
                      <a:pt x="124" y="243"/>
                      <a:pt x="127" y="244"/>
                      <a:pt x="129" y="244"/>
                    </a:cubicBezTo>
                    <a:cubicBezTo>
                      <a:pt x="134" y="244"/>
                      <a:pt x="139" y="245"/>
                      <a:pt x="143" y="245"/>
                    </a:cubicBezTo>
                    <a:cubicBezTo>
                      <a:pt x="148" y="245"/>
                      <a:pt x="153" y="244"/>
                      <a:pt x="157" y="243"/>
                    </a:cubicBezTo>
                    <a:cubicBezTo>
                      <a:pt x="160" y="243"/>
                      <a:pt x="163" y="242"/>
                      <a:pt x="167" y="243"/>
                    </a:cubicBezTo>
                    <a:cubicBezTo>
                      <a:pt x="174" y="243"/>
                      <a:pt x="181" y="242"/>
                      <a:pt x="188" y="241"/>
                    </a:cubicBezTo>
                    <a:cubicBezTo>
                      <a:pt x="197" y="240"/>
                      <a:pt x="206" y="240"/>
                      <a:pt x="215" y="241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6" y="240"/>
                      <a:pt x="231" y="242"/>
                      <a:pt x="235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3"/>
                      <a:pt x="236" y="243"/>
                      <a:pt x="236" y="243"/>
                    </a:cubicBezTo>
                    <a:cubicBezTo>
                      <a:pt x="233" y="243"/>
                      <a:pt x="230" y="243"/>
                      <a:pt x="227" y="243"/>
                    </a:cubicBezTo>
                    <a:cubicBezTo>
                      <a:pt x="223" y="243"/>
                      <a:pt x="223" y="243"/>
                      <a:pt x="223" y="243"/>
                    </a:cubicBezTo>
                    <a:cubicBezTo>
                      <a:pt x="218" y="243"/>
                      <a:pt x="213" y="243"/>
                      <a:pt x="207" y="242"/>
                    </a:cubicBezTo>
                    <a:cubicBezTo>
                      <a:pt x="202" y="242"/>
                      <a:pt x="196" y="242"/>
                      <a:pt x="191" y="243"/>
                    </a:cubicBezTo>
                    <a:cubicBezTo>
                      <a:pt x="184" y="244"/>
                      <a:pt x="177" y="245"/>
                      <a:pt x="170" y="245"/>
                    </a:cubicBezTo>
                    <a:cubicBezTo>
                      <a:pt x="166" y="245"/>
                      <a:pt x="161" y="245"/>
                      <a:pt x="157" y="246"/>
                    </a:cubicBezTo>
                    <a:cubicBezTo>
                      <a:pt x="152" y="247"/>
                      <a:pt x="147" y="247"/>
                      <a:pt x="142" y="247"/>
                    </a:cubicBezTo>
                    <a:cubicBezTo>
                      <a:pt x="133" y="246"/>
                      <a:pt x="125" y="246"/>
                      <a:pt x="117" y="244"/>
                    </a:cubicBezTo>
                    <a:cubicBezTo>
                      <a:pt x="112" y="243"/>
                      <a:pt x="107" y="243"/>
                      <a:pt x="102" y="243"/>
                    </a:cubicBezTo>
                    <a:cubicBezTo>
                      <a:pt x="98" y="242"/>
                      <a:pt x="95" y="242"/>
                      <a:pt x="91" y="242"/>
                    </a:cubicBezTo>
                    <a:cubicBezTo>
                      <a:pt x="85" y="243"/>
                      <a:pt x="79" y="245"/>
                      <a:pt x="75" y="248"/>
                    </a:cubicBezTo>
                    <a:cubicBezTo>
                      <a:pt x="70" y="251"/>
                      <a:pt x="64" y="251"/>
                      <a:pt x="59" y="249"/>
                    </a:cubicBezTo>
                    <a:cubicBezTo>
                      <a:pt x="58" y="248"/>
                      <a:pt x="57" y="248"/>
                      <a:pt x="57" y="246"/>
                    </a:cubicBezTo>
                    <a:cubicBezTo>
                      <a:pt x="55" y="243"/>
                      <a:pt x="51" y="242"/>
                      <a:pt x="47" y="243"/>
                    </a:cubicBezTo>
                    <a:cubicBezTo>
                      <a:pt x="43" y="244"/>
                      <a:pt x="38" y="245"/>
                      <a:pt x="33" y="244"/>
                    </a:cubicBezTo>
                    <a:cubicBezTo>
                      <a:pt x="29" y="244"/>
                      <a:pt x="24" y="244"/>
                      <a:pt x="20" y="244"/>
                    </a:cubicBezTo>
                    <a:cubicBezTo>
                      <a:pt x="19" y="244"/>
                      <a:pt x="17" y="244"/>
                      <a:pt x="16" y="243"/>
                    </a:cubicBezTo>
                    <a:cubicBezTo>
                      <a:pt x="12" y="242"/>
                      <a:pt x="7" y="242"/>
                      <a:pt x="3" y="242"/>
                    </a:cubicBezTo>
                    <a:cubicBezTo>
                      <a:pt x="3" y="242"/>
                      <a:pt x="2" y="243"/>
                      <a:pt x="2" y="243"/>
                    </a:cubicBezTo>
                    <a:cubicBezTo>
                      <a:pt x="1" y="244"/>
                      <a:pt x="1" y="244"/>
                      <a:pt x="1" y="2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0" y="242"/>
                      <a:pt x="0" y="242"/>
                      <a:pt x="1" y="241"/>
                    </a:cubicBezTo>
                    <a:cubicBezTo>
                      <a:pt x="1" y="240"/>
                      <a:pt x="3" y="240"/>
                      <a:pt x="4" y="240"/>
                    </a:cubicBezTo>
                    <a:cubicBezTo>
                      <a:pt x="6" y="242"/>
                      <a:pt x="8" y="242"/>
                      <a:pt x="10" y="242"/>
                    </a:cubicBezTo>
                    <a:moveTo>
                      <a:pt x="156" y="253"/>
                    </a:moveTo>
                    <a:cubicBezTo>
                      <a:pt x="159" y="252"/>
                      <a:pt x="162" y="252"/>
                      <a:pt x="164" y="252"/>
                    </a:cubicBezTo>
                    <a:cubicBezTo>
                      <a:pt x="167" y="251"/>
                      <a:pt x="171" y="251"/>
                      <a:pt x="174" y="250"/>
                    </a:cubicBezTo>
                    <a:cubicBezTo>
                      <a:pt x="177" y="249"/>
                      <a:pt x="181" y="249"/>
                      <a:pt x="184" y="249"/>
                    </a:cubicBezTo>
                    <a:cubicBezTo>
                      <a:pt x="191" y="250"/>
                      <a:pt x="198" y="250"/>
                      <a:pt x="205" y="250"/>
                    </a:cubicBezTo>
                    <a:cubicBezTo>
                      <a:pt x="209" y="250"/>
                      <a:pt x="213" y="250"/>
                      <a:pt x="218" y="250"/>
                    </a:cubicBezTo>
                    <a:cubicBezTo>
                      <a:pt x="220" y="250"/>
                      <a:pt x="222" y="250"/>
                      <a:pt x="224" y="250"/>
                    </a:cubicBezTo>
                    <a:cubicBezTo>
                      <a:pt x="229" y="250"/>
                      <a:pt x="235" y="251"/>
                      <a:pt x="240" y="251"/>
                    </a:cubicBezTo>
                    <a:cubicBezTo>
                      <a:pt x="241" y="251"/>
                      <a:pt x="243" y="250"/>
                      <a:pt x="244" y="250"/>
                    </a:cubicBezTo>
                    <a:cubicBezTo>
                      <a:pt x="244" y="250"/>
                      <a:pt x="245" y="250"/>
                      <a:pt x="245" y="249"/>
                    </a:cubicBezTo>
                    <a:cubicBezTo>
                      <a:pt x="245" y="249"/>
                      <a:pt x="246" y="249"/>
                      <a:pt x="246" y="250"/>
                    </a:cubicBezTo>
                    <a:cubicBezTo>
                      <a:pt x="246" y="250"/>
                      <a:pt x="246" y="250"/>
                      <a:pt x="245" y="250"/>
                    </a:cubicBezTo>
                    <a:cubicBezTo>
                      <a:pt x="243" y="252"/>
                      <a:pt x="240" y="252"/>
                      <a:pt x="237" y="252"/>
                    </a:cubicBezTo>
                    <a:cubicBezTo>
                      <a:pt x="232" y="252"/>
                      <a:pt x="226" y="252"/>
                      <a:pt x="221" y="252"/>
                    </a:cubicBezTo>
                    <a:cubicBezTo>
                      <a:pt x="217" y="252"/>
                      <a:pt x="213" y="252"/>
                      <a:pt x="209" y="252"/>
                    </a:cubicBezTo>
                    <a:cubicBezTo>
                      <a:pt x="207" y="252"/>
                      <a:pt x="204" y="252"/>
                      <a:pt x="201" y="252"/>
                    </a:cubicBezTo>
                    <a:cubicBezTo>
                      <a:pt x="198" y="251"/>
                      <a:pt x="195" y="252"/>
                      <a:pt x="191" y="251"/>
                    </a:cubicBezTo>
                    <a:cubicBezTo>
                      <a:pt x="189" y="251"/>
                      <a:pt x="187" y="251"/>
                      <a:pt x="185" y="251"/>
                    </a:cubicBezTo>
                    <a:cubicBezTo>
                      <a:pt x="181" y="250"/>
                      <a:pt x="177" y="250"/>
                      <a:pt x="173" y="251"/>
                    </a:cubicBezTo>
                    <a:cubicBezTo>
                      <a:pt x="171" y="252"/>
                      <a:pt x="168" y="252"/>
                      <a:pt x="165" y="252"/>
                    </a:cubicBezTo>
                    <a:cubicBezTo>
                      <a:pt x="162" y="253"/>
                      <a:pt x="160" y="253"/>
                      <a:pt x="158" y="253"/>
                    </a:cubicBezTo>
                    <a:cubicBezTo>
                      <a:pt x="157" y="254"/>
                      <a:pt x="156" y="253"/>
                      <a:pt x="156" y="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="" xmlns:a16="http://schemas.microsoft.com/office/drawing/2014/main" id="{2CF31E04-0328-4367-B626-2D8E30BED1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" y="559"/>
                <a:ext cx="366" cy="30"/>
              </a:xfrm>
              <a:custGeom>
                <a:avLst/>
                <a:gdLst>
                  <a:gd name="T0" fmla="*/ 58 w 181"/>
                  <a:gd name="T1" fmla="*/ 12 h 15"/>
                  <a:gd name="T2" fmla="*/ 34 w 181"/>
                  <a:gd name="T3" fmla="*/ 13 h 15"/>
                  <a:gd name="T4" fmla="*/ 6 w 181"/>
                  <a:gd name="T5" fmla="*/ 14 h 15"/>
                  <a:gd name="T6" fmla="*/ 1 w 181"/>
                  <a:gd name="T7" fmla="*/ 12 h 15"/>
                  <a:gd name="T8" fmla="*/ 6 w 181"/>
                  <a:gd name="T9" fmla="*/ 12 h 15"/>
                  <a:gd name="T10" fmla="*/ 39 w 181"/>
                  <a:gd name="T11" fmla="*/ 11 h 15"/>
                  <a:gd name="T12" fmla="*/ 61 w 181"/>
                  <a:gd name="T13" fmla="*/ 10 h 15"/>
                  <a:gd name="T14" fmla="*/ 115 w 181"/>
                  <a:gd name="T15" fmla="*/ 11 h 15"/>
                  <a:gd name="T16" fmla="*/ 125 w 181"/>
                  <a:gd name="T17" fmla="*/ 12 h 15"/>
                  <a:gd name="T18" fmla="*/ 137 w 181"/>
                  <a:gd name="T19" fmla="*/ 14 h 15"/>
                  <a:gd name="T20" fmla="*/ 137 w 181"/>
                  <a:gd name="T21" fmla="*/ 14 h 15"/>
                  <a:gd name="T22" fmla="*/ 125 w 181"/>
                  <a:gd name="T23" fmla="*/ 14 h 15"/>
                  <a:gd name="T24" fmla="*/ 98 w 181"/>
                  <a:gd name="T25" fmla="*/ 15 h 15"/>
                  <a:gd name="T26" fmla="*/ 97 w 181"/>
                  <a:gd name="T27" fmla="*/ 15 h 15"/>
                  <a:gd name="T28" fmla="*/ 110 w 181"/>
                  <a:gd name="T29" fmla="*/ 12 h 15"/>
                  <a:gd name="T30" fmla="*/ 81 w 181"/>
                  <a:gd name="T31" fmla="*/ 7 h 15"/>
                  <a:gd name="T32" fmla="*/ 80 w 181"/>
                  <a:gd name="T33" fmla="*/ 4 h 15"/>
                  <a:gd name="T34" fmla="*/ 82 w 181"/>
                  <a:gd name="T35" fmla="*/ 6 h 15"/>
                  <a:gd name="T36" fmla="*/ 87 w 181"/>
                  <a:gd name="T37" fmla="*/ 4 h 15"/>
                  <a:gd name="T38" fmla="*/ 82 w 181"/>
                  <a:gd name="T39" fmla="*/ 2 h 15"/>
                  <a:gd name="T40" fmla="*/ 87 w 181"/>
                  <a:gd name="T41" fmla="*/ 1 h 15"/>
                  <a:gd name="T42" fmla="*/ 87 w 181"/>
                  <a:gd name="T43" fmla="*/ 8 h 15"/>
                  <a:gd name="T44" fmla="*/ 181 w 181"/>
                  <a:gd name="T45" fmla="*/ 1 h 15"/>
                  <a:gd name="T46" fmla="*/ 172 w 181"/>
                  <a:gd name="T47" fmla="*/ 2 h 15"/>
                  <a:gd name="T48" fmla="*/ 159 w 181"/>
                  <a:gd name="T49" fmla="*/ 3 h 15"/>
                  <a:gd name="T50" fmla="*/ 158 w 181"/>
                  <a:gd name="T51" fmla="*/ 2 h 15"/>
                  <a:gd name="T52" fmla="*/ 176 w 181"/>
                  <a:gd name="T53" fmla="*/ 0 h 15"/>
                  <a:gd name="T54" fmla="*/ 181 w 181"/>
                  <a:gd name="T55" fmla="*/ 1 h 15"/>
                  <a:gd name="T56" fmla="*/ 17 w 181"/>
                  <a:gd name="T57" fmla="*/ 1 h 15"/>
                  <a:gd name="T58" fmla="*/ 27 w 181"/>
                  <a:gd name="T59" fmla="*/ 0 h 15"/>
                  <a:gd name="T60" fmla="*/ 27 w 181"/>
                  <a:gd name="T61" fmla="*/ 1 h 15"/>
                  <a:gd name="T62" fmla="*/ 14 w 181"/>
                  <a:gd name="T6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5">
                    <a:moveTo>
                      <a:pt x="61" y="10"/>
                    </a:moveTo>
                    <a:cubicBezTo>
                      <a:pt x="60" y="12"/>
                      <a:pt x="59" y="12"/>
                      <a:pt x="58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3"/>
                      <a:pt x="26" y="13"/>
                      <a:pt x="22" y="13"/>
                    </a:cubicBezTo>
                    <a:cubicBezTo>
                      <a:pt x="17" y="12"/>
                      <a:pt x="11" y="12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12" y="11"/>
                      <a:pt x="18" y="10"/>
                      <a:pt x="24" y="11"/>
                    </a:cubicBezTo>
                    <a:cubicBezTo>
                      <a:pt x="29" y="12"/>
                      <a:pt x="34" y="12"/>
                      <a:pt x="39" y="11"/>
                    </a:cubicBezTo>
                    <a:cubicBezTo>
                      <a:pt x="44" y="10"/>
                      <a:pt x="49" y="10"/>
                      <a:pt x="55" y="10"/>
                    </a:cubicBezTo>
                    <a:cubicBezTo>
                      <a:pt x="57" y="10"/>
                      <a:pt x="59" y="10"/>
                      <a:pt x="61" y="10"/>
                    </a:cubicBezTo>
                    <a:moveTo>
                      <a:pt x="110" y="12"/>
                    </a:moveTo>
                    <a:cubicBezTo>
                      <a:pt x="112" y="12"/>
                      <a:pt x="113" y="12"/>
                      <a:pt x="115" y="11"/>
                    </a:cubicBezTo>
                    <a:cubicBezTo>
                      <a:pt x="117" y="11"/>
                      <a:pt x="119" y="12"/>
                      <a:pt x="121" y="12"/>
                    </a:cubicBezTo>
                    <a:cubicBezTo>
                      <a:pt x="123" y="12"/>
                      <a:pt x="124" y="12"/>
                      <a:pt x="125" y="12"/>
                    </a:cubicBezTo>
                    <a:cubicBezTo>
                      <a:pt x="128" y="12"/>
                      <a:pt x="131" y="13"/>
                      <a:pt x="133" y="13"/>
                    </a:cubicBezTo>
                    <a:cubicBezTo>
                      <a:pt x="135" y="13"/>
                      <a:pt x="136" y="13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5"/>
                      <a:pt x="135" y="15"/>
                      <a:pt x="133" y="15"/>
                    </a:cubicBezTo>
                    <a:cubicBezTo>
                      <a:pt x="131" y="14"/>
                      <a:pt x="128" y="14"/>
                      <a:pt x="125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1" y="12"/>
                      <a:pt x="104" y="13"/>
                      <a:pt x="98" y="15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1" y="13"/>
                      <a:pt x="106" y="12"/>
                      <a:pt x="110" y="12"/>
                    </a:cubicBezTo>
                    <a:moveTo>
                      <a:pt x="83" y="8"/>
                    </a:moveTo>
                    <a:cubicBezTo>
                      <a:pt x="82" y="8"/>
                      <a:pt x="81" y="8"/>
                      <a:pt x="81" y="7"/>
                    </a:cubicBezTo>
                    <a:cubicBezTo>
                      <a:pt x="80" y="7"/>
                      <a:pt x="79" y="6"/>
                      <a:pt x="79" y="5"/>
                    </a:cubicBezTo>
                    <a:cubicBezTo>
                      <a:pt x="79" y="5"/>
                      <a:pt x="80" y="4"/>
                      <a:pt x="80" y="4"/>
                    </a:cubicBezTo>
                    <a:cubicBezTo>
                      <a:pt x="81" y="4"/>
                      <a:pt x="81" y="4"/>
                      <a:pt x="81" y="5"/>
                    </a:cubicBezTo>
                    <a:cubicBezTo>
                      <a:pt x="81" y="6"/>
                      <a:pt x="81" y="6"/>
                      <a:pt x="82" y="6"/>
                    </a:cubicBezTo>
                    <a:cubicBezTo>
                      <a:pt x="83" y="6"/>
                      <a:pt x="85" y="6"/>
                      <a:pt x="87" y="5"/>
                    </a:cubicBezTo>
                    <a:cubicBezTo>
                      <a:pt x="88" y="4"/>
                      <a:pt x="87" y="4"/>
                      <a:pt x="87" y="4"/>
                    </a:cubicBezTo>
                    <a:cubicBezTo>
                      <a:pt x="86" y="3"/>
                      <a:pt x="85" y="2"/>
                      <a:pt x="83" y="2"/>
                    </a:cubicBezTo>
                    <a:cubicBezTo>
                      <a:pt x="83" y="2"/>
                      <a:pt x="82" y="2"/>
                      <a:pt x="82" y="2"/>
                    </a:cubicBezTo>
                    <a:cubicBezTo>
                      <a:pt x="82" y="1"/>
                      <a:pt x="83" y="0"/>
                      <a:pt x="83" y="0"/>
                    </a:cubicBezTo>
                    <a:cubicBezTo>
                      <a:pt x="85" y="0"/>
                      <a:pt x="86" y="0"/>
                      <a:pt x="87" y="1"/>
                    </a:cubicBezTo>
                    <a:cubicBezTo>
                      <a:pt x="88" y="2"/>
                      <a:pt x="90" y="2"/>
                      <a:pt x="90" y="4"/>
                    </a:cubicBezTo>
                    <a:cubicBezTo>
                      <a:pt x="90" y="6"/>
                      <a:pt x="88" y="7"/>
                      <a:pt x="87" y="8"/>
                    </a:cubicBezTo>
                    <a:cubicBezTo>
                      <a:pt x="83" y="8"/>
                      <a:pt x="83" y="8"/>
                      <a:pt x="83" y="8"/>
                    </a:cubicBezTo>
                    <a:moveTo>
                      <a:pt x="181" y="1"/>
                    </a:moveTo>
                    <a:cubicBezTo>
                      <a:pt x="181" y="2"/>
                      <a:pt x="180" y="2"/>
                      <a:pt x="180" y="2"/>
                    </a:cubicBezTo>
                    <a:cubicBezTo>
                      <a:pt x="177" y="2"/>
                      <a:pt x="175" y="2"/>
                      <a:pt x="172" y="2"/>
                    </a:cubicBezTo>
                    <a:cubicBezTo>
                      <a:pt x="169" y="3"/>
                      <a:pt x="166" y="3"/>
                      <a:pt x="163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7" y="3"/>
                      <a:pt x="157" y="2"/>
                    </a:cubicBezTo>
                    <a:cubicBezTo>
                      <a:pt x="157" y="2"/>
                      <a:pt x="158" y="2"/>
                      <a:pt x="15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71" y="2"/>
                      <a:pt x="173" y="1"/>
                      <a:pt x="176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80" y="0"/>
                      <a:pt x="180" y="1"/>
                      <a:pt x="181" y="1"/>
                    </a:cubicBezTo>
                    <a:moveTo>
                      <a:pt x="14" y="3"/>
                    </a:moveTo>
                    <a:cubicBezTo>
                      <a:pt x="14" y="1"/>
                      <a:pt x="15" y="1"/>
                      <a:pt x="17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2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78" name="图片 77" descr="图片包含 泰迪熊, 熊, 就坐, 戴着&#10;&#10;已生成极高可信度的说明">
              <a:extLst>
                <a:ext uri="{FF2B5EF4-FFF2-40B4-BE49-F238E27FC236}">
                  <a16:creationId xmlns="" xmlns:a16="http://schemas.microsoft.com/office/drawing/2014/main" id="{8A889D51-F6F5-4DE7-833A-CB7D13571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066" y="2553248"/>
              <a:ext cx="2305218" cy="1529226"/>
            </a:xfrm>
            <a:prstGeom prst="rect">
              <a:avLst/>
            </a:prstGeom>
          </p:spPr>
        </p:pic>
      </p:grpSp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8B65B13A-C88B-40B2-B0A9-9A97B6687134}"/>
              </a:ext>
            </a:extLst>
          </p:cNvPr>
          <p:cNvGrpSpPr/>
          <p:nvPr/>
        </p:nvGrpSpPr>
        <p:grpSpPr>
          <a:xfrm>
            <a:off x="7100181" y="452425"/>
            <a:ext cx="2208721" cy="2165833"/>
            <a:chOff x="8994586" y="1961167"/>
            <a:chExt cx="2208721" cy="2165833"/>
          </a:xfrm>
        </p:grpSpPr>
        <p:grpSp>
          <p:nvGrpSpPr>
            <p:cNvPr id="79" name="Group 4">
              <a:extLst>
                <a:ext uri="{FF2B5EF4-FFF2-40B4-BE49-F238E27FC236}">
                  <a16:creationId xmlns="" xmlns:a16="http://schemas.microsoft.com/office/drawing/2014/main" id="{9718E090-5C69-4418-AEBE-8379E09386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94586" y="1961167"/>
              <a:ext cx="2208721" cy="2165833"/>
              <a:chOff x="-1" y="1"/>
              <a:chExt cx="618" cy="606"/>
            </a:xfrm>
            <a:solidFill>
              <a:schemeClr val="bg1"/>
            </a:solidFill>
          </p:grpSpPr>
          <p:sp>
            <p:nvSpPr>
              <p:cNvPr id="80" name="Freeform 5">
                <a:extLst>
                  <a:ext uri="{FF2B5EF4-FFF2-40B4-BE49-F238E27FC236}">
                    <a16:creationId xmlns="" xmlns:a16="http://schemas.microsoft.com/office/drawing/2014/main" id="{95F7505F-BFDE-4FA6-9096-0A0C31D56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618" cy="606"/>
              </a:xfrm>
              <a:custGeom>
                <a:avLst/>
                <a:gdLst>
                  <a:gd name="T0" fmla="*/ 159 w 306"/>
                  <a:gd name="T1" fmla="*/ 7 h 300"/>
                  <a:gd name="T2" fmla="*/ 207 w 306"/>
                  <a:gd name="T3" fmla="*/ 23 h 300"/>
                  <a:gd name="T4" fmla="*/ 147 w 306"/>
                  <a:gd name="T5" fmla="*/ 17 h 300"/>
                  <a:gd name="T6" fmla="*/ 74 w 306"/>
                  <a:gd name="T7" fmla="*/ 28 h 300"/>
                  <a:gd name="T8" fmla="*/ 127 w 306"/>
                  <a:gd name="T9" fmla="*/ 33 h 300"/>
                  <a:gd name="T10" fmla="*/ 237 w 306"/>
                  <a:gd name="T11" fmla="*/ 32 h 300"/>
                  <a:gd name="T12" fmla="*/ 273 w 306"/>
                  <a:gd name="T13" fmla="*/ 270 h 300"/>
                  <a:gd name="T14" fmla="*/ 156 w 306"/>
                  <a:gd name="T15" fmla="*/ 273 h 300"/>
                  <a:gd name="T16" fmla="*/ 44 w 306"/>
                  <a:gd name="T17" fmla="*/ 273 h 300"/>
                  <a:gd name="T18" fmla="*/ 9 w 306"/>
                  <a:gd name="T19" fmla="*/ 296 h 300"/>
                  <a:gd name="T20" fmla="*/ 105 w 306"/>
                  <a:gd name="T21" fmla="*/ 296 h 300"/>
                  <a:gd name="T22" fmla="*/ 241 w 306"/>
                  <a:gd name="T23" fmla="*/ 295 h 300"/>
                  <a:gd name="T24" fmla="*/ 271 w 306"/>
                  <a:gd name="T25" fmla="*/ 55 h 300"/>
                  <a:gd name="T26" fmla="*/ 278 w 306"/>
                  <a:gd name="T27" fmla="*/ 35 h 300"/>
                  <a:gd name="T28" fmla="*/ 130 w 306"/>
                  <a:gd name="T29" fmla="*/ 36 h 300"/>
                  <a:gd name="T30" fmla="*/ 8 w 306"/>
                  <a:gd name="T31" fmla="*/ 36 h 300"/>
                  <a:gd name="T32" fmla="*/ 49 w 306"/>
                  <a:gd name="T33" fmla="*/ 60 h 300"/>
                  <a:gd name="T34" fmla="*/ 161 w 306"/>
                  <a:gd name="T35" fmla="*/ 57 h 300"/>
                  <a:gd name="T36" fmla="*/ 300 w 306"/>
                  <a:gd name="T37" fmla="*/ 37 h 300"/>
                  <a:gd name="T38" fmla="*/ 275 w 306"/>
                  <a:gd name="T39" fmla="*/ 80 h 300"/>
                  <a:gd name="T40" fmla="*/ 279 w 306"/>
                  <a:gd name="T41" fmla="*/ 164 h 300"/>
                  <a:gd name="T42" fmla="*/ 278 w 306"/>
                  <a:gd name="T43" fmla="*/ 270 h 300"/>
                  <a:gd name="T44" fmla="*/ 303 w 306"/>
                  <a:gd name="T45" fmla="*/ 291 h 300"/>
                  <a:gd name="T46" fmla="*/ 302 w 306"/>
                  <a:gd name="T47" fmla="*/ 159 h 300"/>
                  <a:gd name="T48" fmla="*/ 299 w 306"/>
                  <a:gd name="T49" fmla="*/ 64 h 300"/>
                  <a:gd name="T50" fmla="*/ 5 w 306"/>
                  <a:gd name="T51" fmla="*/ 52 h 300"/>
                  <a:gd name="T52" fmla="*/ 6 w 306"/>
                  <a:gd name="T53" fmla="*/ 154 h 300"/>
                  <a:gd name="T54" fmla="*/ 6 w 306"/>
                  <a:gd name="T55" fmla="*/ 251 h 300"/>
                  <a:gd name="T56" fmla="*/ 31 w 306"/>
                  <a:gd name="T57" fmla="*/ 272 h 300"/>
                  <a:gd name="T58" fmla="*/ 31 w 306"/>
                  <a:gd name="T59" fmla="*/ 185 h 300"/>
                  <a:gd name="T60" fmla="*/ 30 w 306"/>
                  <a:gd name="T61" fmla="*/ 117 h 300"/>
                  <a:gd name="T62" fmla="*/ 29 w 306"/>
                  <a:gd name="T63" fmla="*/ 74 h 300"/>
                  <a:gd name="T64" fmla="*/ 35 w 306"/>
                  <a:gd name="T65" fmla="*/ 258 h 300"/>
                  <a:gd name="T66" fmla="*/ 91 w 306"/>
                  <a:gd name="T67" fmla="*/ 270 h 300"/>
                  <a:gd name="T68" fmla="*/ 215 w 306"/>
                  <a:gd name="T69" fmla="*/ 268 h 300"/>
                  <a:gd name="T70" fmla="*/ 275 w 306"/>
                  <a:gd name="T71" fmla="*/ 254 h 300"/>
                  <a:gd name="T72" fmla="*/ 274 w 306"/>
                  <a:gd name="T73" fmla="*/ 154 h 300"/>
                  <a:gd name="T74" fmla="*/ 267 w 306"/>
                  <a:gd name="T75" fmla="*/ 58 h 300"/>
                  <a:gd name="T76" fmla="*/ 136 w 306"/>
                  <a:gd name="T77" fmla="*/ 60 h 300"/>
                  <a:gd name="T78" fmla="*/ 34 w 306"/>
                  <a:gd name="T79" fmla="*/ 62 h 300"/>
                  <a:gd name="T80" fmla="*/ 34 w 306"/>
                  <a:gd name="T81" fmla="*/ 173 h 300"/>
                  <a:gd name="T82" fmla="*/ 15 w 306"/>
                  <a:gd name="T83" fmla="*/ 32 h 300"/>
                  <a:gd name="T84" fmla="*/ 127 w 306"/>
                  <a:gd name="T85" fmla="*/ 12 h 300"/>
                  <a:gd name="T86" fmla="*/ 162 w 306"/>
                  <a:gd name="T87" fmla="*/ 8 h 300"/>
                  <a:gd name="T88" fmla="*/ 251 w 306"/>
                  <a:gd name="T89" fmla="*/ 32 h 300"/>
                  <a:gd name="T90" fmla="*/ 301 w 306"/>
                  <a:gd name="T91" fmla="*/ 46 h 300"/>
                  <a:gd name="T92" fmla="*/ 305 w 306"/>
                  <a:gd name="T93" fmla="*/ 156 h 300"/>
                  <a:gd name="T94" fmla="*/ 306 w 306"/>
                  <a:gd name="T95" fmla="*/ 267 h 300"/>
                  <a:gd name="T96" fmla="*/ 264 w 306"/>
                  <a:gd name="T97" fmla="*/ 297 h 300"/>
                  <a:gd name="T98" fmla="*/ 213 w 306"/>
                  <a:gd name="T99" fmla="*/ 298 h 300"/>
                  <a:gd name="T100" fmla="*/ 167 w 306"/>
                  <a:gd name="T101" fmla="*/ 298 h 300"/>
                  <a:gd name="T102" fmla="*/ 42 w 306"/>
                  <a:gd name="T103" fmla="*/ 297 h 300"/>
                  <a:gd name="T104" fmla="*/ 4 w 306"/>
                  <a:gd name="T105" fmla="*/ 298 h 300"/>
                  <a:gd name="T106" fmla="*/ 2 w 306"/>
                  <a:gd name="T107" fmla="*/ 235 h 300"/>
                  <a:gd name="T108" fmla="*/ 2 w 306"/>
                  <a:gd name="T109" fmla="*/ 144 h 300"/>
                  <a:gd name="T110" fmla="*/ 1 w 306"/>
                  <a:gd name="T111" fmla="*/ 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" h="300">
                    <a:moveTo>
                      <a:pt x="156" y="4"/>
                    </a:moveTo>
                    <a:cubicBezTo>
                      <a:pt x="152" y="4"/>
                      <a:pt x="150" y="5"/>
                      <a:pt x="150" y="8"/>
                    </a:cubicBezTo>
                    <a:cubicBezTo>
                      <a:pt x="150" y="10"/>
                      <a:pt x="152" y="12"/>
                      <a:pt x="154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2"/>
                      <a:pt x="159" y="10"/>
                      <a:pt x="159" y="8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59" y="5"/>
                      <a:pt x="158" y="4"/>
                      <a:pt x="156" y="4"/>
                    </a:cubicBezTo>
                    <a:cubicBezTo>
                      <a:pt x="156" y="4"/>
                      <a:pt x="156" y="4"/>
                      <a:pt x="156" y="4"/>
                    </a:cubicBezTo>
                    <a:moveTo>
                      <a:pt x="237" y="32"/>
                    </a:moveTo>
                    <a:cubicBezTo>
                      <a:pt x="237" y="31"/>
                      <a:pt x="237" y="31"/>
                      <a:pt x="237" y="31"/>
                    </a:cubicBezTo>
                    <a:cubicBezTo>
                      <a:pt x="235" y="31"/>
                      <a:pt x="233" y="30"/>
                      <a:pt x="231" y="30"/>
                    </a:cubicBezTo>
                    <a:cubicBezTo>
                      <a:pt x="223" y="28"/>
                      <a:pt x="215" y="26"/>
                      <a:pt x="207" y="23"/>
                    </a:cubicBezTo>
                    <a:cubicBezTo>
                      <a:pt x="200" y="21"/>
                      <a:pt x="194" y="19"/>
                      <a:pt x="188" y="18"/>
                    </a:cubicBezTo>
                    <a:cubicBezTo>
                      <a:pt x="179" y="15"/>
                      <a:pt x="171" y="14"/>
                      <a:pt x="163" y="11"/>
                    </a:cubicBezTo>
                    <a:cubicBezTo>
                      <a:pt x="162" y="10"/>
                      <a:pt x="161" y="11"/>
                      <a:pt x="161" y="12"/>
                    </a:cubicBezTo>
                    <a:cubicBezTo>
                      <a:pt x="160" y="14"/>
                      <a:pt x="157" y="15"/>
                      <a:pt x="155" y="15"/>
                    </a:cubicBezTo>
                    <a:cubicBezTo>
                      <a:pt x="154" y="15"/>
                      <a:pt x="153" y="15"/>
                      <a:pt x="153" y="16"/>
                    </a:cubicBezTo>
                    <a:cubicBezTo>
                      <a:pt x="151" y="17"/>
                      <a:pt x="149" y="17"/>
                      <a:pt x="147" y="17"/>
                    </a:cubicBezTo>
                    <a:cubicBezTo>
                      <a:pt x="146" y="16"/>
                      <a:pt x="146" y="16"/>
                      <a:pt x="146" y="14"/>
                    </a:cubicBezTo>
                    <a:cubicBezTo>
                      <a:pt x="146" y="12"/>
                      <a:pt x="145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5" y="14"/>
                      <a:pt x="127" y="15"/>
                      <a:pt x="120" y="17"/>
                    </a:cubicBezTo>
                    <a:cubicBezTo>
                      <a:pt x="111" y="18"/>
                      <a:pt x="102" y="21"/>
                      <a:pt x="93" y="23"/>
                    </a:cubicBezTo>
                    <a:cubicBezTo>
                      <a:pt x="87" y="24"/>
                      <a:pt x="80" y="26"/>
                      <a:pt x="74" y="28"/>
                    </a:cubicBezTo>
                    <a:cubicBezTo>
                      <a:pt x="69" y="29"/>
                      <a:pt x="63" y="31"/>
                      <a:pt x="58" y="32"/>
                    </a:cubicBezTo>
                    <a:cubicBezTo>
                      <a:pt x="57" y="32"/>
                      <a:pt x="55" y="32"/>
                      <a:pt x="54" y="32"/>
                    </a:cubicBezTo>
                    <a:cubicBezTo>
                      <a:pt x="56" y="33"/>
                      <a:pt x="57" y="33"/>
                      <a:pt x="59" y="33"/>
                    </a:cubicBezTo>
                    <a:cubicBezTo>
                      <a:pt x="65" y="32"/>
                      <a:pt x="71" y="33"/>
                      <a:pt x="76" y="32"/>
                    </a:cubicBezTo>
                    <a:cubicBezTo>
                      <a:pt x="85" y="32"/>
                      <a:pt x="95" y="33"/>
                      <a:pt x="104" y="33"/>
                    </a:cubicBezTo>
                    <a:cubicBezTo>
                      <a:pt x="111" y="33"/>
                      <a:pt x="119" y="33"/>
                      <a:pt x="127" y="33"/>
                    </a:cubicBezTo>
                    <a:cubicBezTo>
                      <a:pt x="133" y="33"/>
                      <a:pt x="139" y="32"/>
                      <a:pt x="146" y="32"/>
                    </a:cubicBezTo>
                    <a:cubicBezTo>
                      <a:pt x="157" y="33"/>
                      <a:pt x="167" y="33"/>
                      <a:pt x="178" y="33"/>
                    </a:cubicBezTo>
                    <a:cubicBezTo>
                      <a:pt x="195" y="33"/>
                      <a:pt x="195" y="33"/>
                      <a:pt x="195" y="33"/>
                    </a:cubicBezTo>
                    <a:cubicBezTo>
                      <a:pt x="198" y="33"/>
                      <a:pt x="201" y="33"/>
                      <a:pt x="204" y="33"/>
                    </a:cubicBezTo>
                    <a:cubicBezTo>
                      <a:pt x="210" y="32"/>
                      <a:pt x="216" y="32"/>
                      <a:pt x="222" y="32"/>
                    </a:cubicBezTo>
                    <a:cubicBezTo>
                      <a:pt x="237" y="32"/>
                      <a:pt x="237" y="32"/>
                      <a:pt x="237" y="32"/>
                    </a:cubicBezTo>
                    <a:moveTo>
                      <a:pt x="299" y="294"/>
                    </a:moveTo>
                    <a:cubicBezTo>
                      <a:pt x="297" y="291"/>
                      <a:pt x="294" y="288"/>
                      <a:pt x="291" y="285"/>
                    </a:cubicBezTo>
                    <a:cubicBezTo>
                      <a:pt x="289" y="284"/>
                      <a:pt x="288" y="283"/>
                      <a:pt x="287" y="282"/>
                    </a:cubicBezTo>
                    <a:cubicBezTo>
                      <a:pt x="283" y="280"/>
                      <a:pt x="279" y="277"/>
                      <a:pt x="276" y="273"/>
                    </a:cubicBezTo>
                    <a:cubicBezTo>
                      <a:pt x="275" y="272"/>
                      <a:pt x="275" y="272"/>
                      <a:pt x="274" y="271"/>
                    </a:cubicBezTo>
                    <a:cubicBezTo>
                      <a:pt x="273" y="270"/>
                      <a:pt x="273" y="270"/>
                      <a:pt x="273" y="270"/>
                    </a:cubicBezTo>
                    <a:cubicBezTo>
                      <a:pt x="265" y="272"/>
                      <a:pt x="257" y="272"/>
                      <a:pt x="249" y="272"/>
                    </a:cubicBezTo>
                    <a:cubicBezTo>
                      <a:pt x="240" y="272"/>
                      <a:pt x="231" y="273"/>
                      <a:pt x="222" y="272"/>
                    </a:cubicBezTo>
                    <a:cubicBezTo>
                      <a:pt x="215" y="271"/>
                      <a:pt x="208" y="271"/>
                      <a:pt x="201" y="272"/>
                    </a:cubicBezTo>
                    <a:cubicBezTo>
                      <a:pt x="194" y="272"/>
                      <a:pt x="188" y="273"/>
                      <a:pt x="181" y="273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66" y="273"/>
                      <a:pt x="161" y="274"/>
                      <a:pt x="156" y="273"/>
                    </a:cubicBezTo>
                    <a:cubicBezTo>
                      <a:pt x="152" y="273"/>
                      <a:pt x="149" y="273"/>
                      <a:pt x="145" y="273"/>
                    </a:cubicBezTo>
                    <a:cubicBezTo>
                      <a:pt x="133" y="273"/>
                      <a:pt x="120" y="273"/>
                      <a:pt x="107" y="273"/>
                    </a:cubicBezTo>
                    <a:cubicBezTo>
                      <a:pt x="99" y="273"/>
                      <a:pt x="91" y="273"/>
                      <a:pt x="82" y="273"/>
                    </a:cubicBezTo>
                    <a:cubicBezTo>
                      <a:pt x="78" y="273"/>
                      <a:pt x="74" y="273"/>
                      <a:pt x="69" y="273"/>
                    </a:cubicBezTo>
                    <a:cubicBezTo>
                      <a:pt x="64" y="273"/>
                      <a:pt x="59" y="273"/>
                      <a:pt x="53" y="273"/>
                    </a:cubicBezTo>
                    <a:cubicBezTo>
                      <a:pt x="50" y="272"/>
                      <a:pt x="47" y="272"/>
                      <a:pt x="44" y="273"/>
                    </a:cubicBezTo>
                    <a:cubicBezTo>
                      <a:pt x="41" y="273"/>
                      <a:pt x="38" y="273"/>
                      <a:pt x="36" y="273"/>
                    </a:cubicBezTo>
                    <a:cubicBezTo>
                      <a:pt x="35" y="273"/>
                      <a:pt x="35" y="273"/>
                      <a:pt x="34" y="274"/>
                    </a:cubicBezTo>
                    <a:cubicBezTo>
                      <a:pt x="33" y="275"/>
                      <a:pt x="32" y="276"/>
                      <a:pt x="31" y="277"/>
                    </a:cubicBezTo>
                    <a:cubicBezTo>
                      <a:pt x="29" y="279"/>
                      <a:pt x="27" y="281"/>
                      <a:pt x="24" y="282"/>
                    </a:cubicBezTo>
                    <a:cubicBezTo>
                      <a:pt x="19" y="286"/>
                      <a:pt x="14" y="290"/>
                      <a:pt x="9" y="295"/>
                    </a:cubicBezTo>
                    <a:cubicBezTo>
                      <a:pt x="9" y="295"/>
                      <a:pt x="9" y="296"/>
                      <a:pt x="9" y="296"/>
                    </a:cubicBezTo>
                    <a:cubicBezTo>
                      <a:pt x="11" y="297"/>
                      <a:pt x="13" y="297"/>
                      <a:pt x="16" y="296"/>
                    </a:cubicBezTo>
                    <a:cubicBezTo>
                      <a:pt x="19" y="295"/>
                      <a:pt x="19" y="295"/>
                      <a:pt x="19" y="295"/>
                    </a:cubicBezTo>
                    <a:cubicBezTo>
                      <a:pt x="28" y="294"/>
                      <a:pt x="37" y="293"/>
                      <a:pt x="45" y="293"/>
                    </a:cubicBezTo>
                    <a:cubicBezTo>
                      <a:pt x="54" y="293"/>
                      <a:pt x="62" y="294"/>
                      <a:pt x="70" y="294"/>
                    </a:cubicBezTo>
                    <a:cubicBezTo>
                      <a:pt x="75" y="294"/>
                      <a:pt x="80" y="295"/>
                      <a:pt x="85" y="295"/>
                    </a:cubicBezTo>
                    <a:cubicBezTo>
                      <a:pt x="92" y="295"/>
                      <a:pt x="99" y="296"/>
                      <a:pt x="105" y="296"/>
                    </a:cubicBezTo>
                    <a:cubicBezTo>
                      <a:pt x="111" y="296"/>
                      <a:pt x="117" y="296"/>
                      <a:pt x="123" y="296"/>
                    </a:cubicBezTo>
                    <a:cubicBezTo>
                      <a:pt x="129" y="296"/>
                      <a:pt x="134" y="296"/>
                      <a:pt x="139" y="296"/>
                    </a:cubicBezTo>
                    <a:cubicBezTo>
                      <a:pt x="150" y="295"/>
                      <a:pt x="160" y="294"/>
                      <a:pt x="170" y="294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7" y="294"/>
                      <a:pt x="217" y="294"/>
                      <a:pt x="227" y="295"/>
                    </a:cubicBezTo>
                    <a:cubicBezTo>
                      <a:pt x="232" y="295"/>
                      <a:pt x="237" y="295"/>
                      <a:pt x="241" y="295"/>
                    </a:cubicBezTo>
                    <a:cubicBezTo>
                      <a:pt x="245" y="294"/>
                      <a:pt x="250" y="294"/>
                      <a:pt x="254" y="294"/>
                    </a:cubicBezTo>
                    <a:cubicBezTo>
                      <a:pt x="259" y="295"/>
                      <a:pt x="263" y="295"/>
                      <a:pt x="268" y="295"/>
                    </a:cubicBezTo>
                    <a:cubicBezTo>
                      <a:pt x="271" y="296"/>
                      <a:pt x="275" y="296"/>
                      <a:pt x="278" y="295"/>
                    </a:cubicBezTo>
                    <a:cubicBezTo>
                      <a:pt x="282" y="295"/>
                      <a:pt x="287" y="295"/>
                      <a:pt x="291" y="295"/>
                    </a:cubicBezTo>
                    <a:cubicBezTo>
                      <a:pt x="293" y="294"/>
                      <a:pt x="296" y="294"/>
                      <a:pt x="299" y="294"/>
                    </a:cubicBezTo>
                    <a:moveTo>
                      <a:pt x="271" y="55"/>
                    </a:moveTo>
                    <a:cubicBezTo>
                      <a:pt x="273" y="56"/>
                      <a:pt x="274" y="54"/>
                      <a:pt x="275" y="54"/>
                    </a:cubicBezTo>
                    <a:cubicBezTo>
                      <a:pt x="278" y="50"/>
                      <a:pt x="282" y="47"/>
                      <a:pt x="286" y="44"/>
                    </a:cubicBezTo>
                    <a:cubicBezTo>
                      <a:pt x="289" y="42"/>
                      <a:pt x="292" y="40"/>
                      <a:pt x="295" y="37"/>
                    </a:cubicBezTo>
                    <a:cubicBezTo>
                      <a:pt x="295" y="37"/>
                      <a:pt x="296" y="36"/>
                      <a:pt x="296" y="36"/>
                    </a:cubicBezTo>
                    <a:cubicBezTo>
                      <a:pt x="295" y="36"/>
                      <a:pt x="295" y="36"/>
                      <a:pt x="295" y="35"/>
                    </a:cubicBezTo>
                    <a:cubicBezTo>
                      <a:pt x="289" y="35"/>
                      <a:pt x="284" y="35"/>
                      <a:pt x="278" y="35"/>
                    </a:cubicBezTo>
                    <a:cubicBezTo>
                      <a:pt x="264" y="35"/>
                      <a:pt x="250" y="36"/>
                      <a:pt x="236" y="36"/>
                    </a:cubicBezTo>
                    <a:cubicBezTo>
                      <a:pt x="230" y="36"/>
                      <a:pt x="224" y="36"/>
                      <a:pt x="217" y="36"/>
                    </a:cubicBezTo>
                    <a:cubicBezTo>
                      <a:pt x="207" y="37"/>
                      <a:pt x="197" y="37"/>
                      <a:pt x="187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6" y="36"/>
                      <a:pt x="151" y="36"/>
                      <a:pt x="147" y="36"/>
                    </a:cubicBezTo>
                    <a:cubicBezTo>
                      <a:pt x="141" y="36"/>
                      <a:pt x="136" y="36"/>
                      <a:pt x="130" y="36"/>
                    </a:cubicBezTo>
                    <a:cubicBezTo>
                      <a:pt x="125" y="37"/>
                      <a:pt x="119" y="37"/>
                      <a:pt x="113" y="36"/>
                    </a:cubicBezTo>
                    <a:cubicBezTo>
                      <a:pt x="107" y="36"/>
                      <a:pt x="101" y="36"/>
                      <a:pt x="95" y="36"/>
                    </a:cubicBezTo>
                    <a:cubicBezTo>
                      <a:pt x="90" y="36"/>
                      <a:pt x="85" y="36"/>
                      <a:pt x="80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1" y="36"/>
                      <a:pt x="45" y="34"/>
                      <a:pt x="40" y="34"/>
                    </a:cubicBezTo>
                    <a:cubicBezTo>
                      <a:pt x="29" y="34"/>
                      <a:pt x="19" y="34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7" y="37"/>
                      <a:pt x="8" y="37"/>
                      <a:pt x="8" y="38"/>
                    </a:cubicBezTo>
                    <a:cubicBezTo>
                      <a:pt x="11" y="40"/>
                      <a:pt x="14" y="43"/>
                      <a:pt x="17" y="46"/>
                    </a:cubicBezTo>
                    <a:cubicBezTo>
                      <a:pt x="21" y="51"/>
                      <a:pt x="26" y="55"/>
                      <a:pt x="31" y="59"/>
                    </a:cubicBezTo>
                    <a:cubicBezTo>
                      <a:pt x="32" y="60"/>
                      <a:pt x="32" y="60"/>
                      <a:pt x="33" y="60"/>
                    </a:cubicBezTo>
                    <a:cubicBezTo>
                      <a:pt x="38" y="60"/>
                      <a:pt x="43" y="60"/>
                      <a:pt x="49" y="60"/>
                    </a:cubicBezTo>
                    <a:cubicBezTo>
                      <a:pt x="54" y="60"/>
                      <a:pt x="60" y="59"/>
                      <a:pt x="66" y="59"/>
                    </a:cubicBezTo>
                    <a:cubicBezTo>
                      <a:pt x="72" y="59"/>
                      <a:pt x="77" y="58"/>
                      <a:pt x="83" y="58"/>
                    </a:cubicBezTo>
                    <a:cubicBezTo>
                      <a:pt x="91" y="58"/>
                      <a:pt x="99" y="57"/>
                      <a:pt x="107" y="57"/>
                    </a:cubicBezTo>
                    <a:cubicBezTo>
                      <a:pt x="109" y="57"/>
                      <a:pt x="112" y="57"/>
                      <a:pt x="115" y="57"/>
                    </a:cubicBezTo>
                    <a:cubicBezTo>
                      <a:pt x="125" y="56"/>
                      <a:pt x="136" y="56"/>
                      <a:pt x="146" y="56"/>
                    </a:cubicBezTo>
                    <a:cubicBezTo>
                      <a:pt x="151" y="56"/>
                      <a:pt x="156" y="57"/>
                      <a:pt x="161" y="57"/>
                    </a:cubicBezTo>
                    <a:cubicBezTo>
                      <a:pt x="171" y="56"/>
                      <a:pt x="181" y="56"/>
                      <a:pt x="191" y="56"/>
                    </a:cubicBezTo>
                    <a:cubicBezTo>
                      <a:pt x="202" y="56"/>
                      <a:pt x="212" y="56"/>
                      <a:pt x="223" y="56"/>
                    </a:cubicBezTo>
                    <a:cubicBezTo>
                      <a:pt x="226" y="56"/>
                      <a:pt x="229" y="55"/>
                      <a:pt x="232" y="55"/>
                    </a:cubicBezTo>
                    <a:cubicBezTo>
                      <a:pt x="239" y="55"/>
                      <a:pt x="246" y="56"/>
                      <a:pt x="253" y="56"/>
                    </a:cubicBezTo>
                    <a:cubicBezTo>
                      <a:pt x="258" y="55"/>
                      <a:pt x="265" y="55"/>
                      <a:pt x="271" y="55"/>
                    </a:cubicBezTo>
                    <a:moveTo>
                      <a:pt x="300" y="37"/>
                    </a:moveTo>
                    <a:cubicBezTo>
                      <a:pt x="299" y="37"/>
                      <a:pt x="299" y="38"/>
                      <a:pt x="298" y="38"/>
                    </a:cubicBezTo>
                    <a:cubicBezTo>
                      <a:pt x="297" y="40"/>
                      <a:pt x="295" y="41"/>
                      <a:pt x="293" y="42"/>
                    </a:cubicBezTo>
                    <a:cubicBezTo>
                      <a:pt x="287" y="46"/>
                      <a:pt x="282" y="51"/>
                      <a:pt x="277" y="56"/>
                    </a:cubicBezTo>
                    <a:cubicBezTo>
                      <a:pt x="275" y="58"/>
                      <a:pt x="273" y="60"/>
                      <a:pt x="274" y="64"/>
                    </a:cubicBezTo>
                    <a:cubicBezTo>
                      <a:pt x="274" y="64"/>
                      <a:pt x="274" y="65"/>
                      <a:pt x="274" y="66"/>
                    </a:cubicBezTo>
                    <a:cubicBezTo>
                      <a:pt x="275" y="71"/>
                      <a:pt x="275" y="76"/>
                      <a:pt x="275" y="80"/>
                    </a:cubicBezTo>
                    <a:cubicBezTo>
                      <a:pt x="276" y="101"/>
                      <a:pt x="276" y="101"/>
                      <a:pt x="276" y="101"/>
                    </a:cubicBezTo>
                    <a:cubicBezTo>
                      <a:pt x="277" y="104"/>
                      <a:pt x="277" y="108"/>
                      <a:pt x="276" y="111"/>
                    </a:cubicBezTo>
                    <a:cubicBezTo>
                      <a:pt x="276" y="114"/>
                      <a:pt x="276" y="118"/>
                      <a:pt x="276" y="122"/>
                    </a:cubicBezTo>
                    <a:cubicBezTo>
                      <a:pt x="277" y="130"/>
                      <a:pt x="278" y="138"/>
                      <a:pt x="278" y="146"/>
                    </a:cubicBezTo>
                    <a:cubicBezTo>
                      <a:pt x="277" y="150"/>
                      <a:pt x="278" y="154"/>
                      <a:pt x="279" y="158"/>
                    </a:cubicBezTo>
                    <a:cubicBezTo>
                      <a:pt x="279" y="160"/>
                      <a:pt x="279" y="162"/>
                      <a:pt x="279" y="164"/>
                    </a:cubicBezTo>
                    <a:cubicBezTo>
                      <a:pt x="279" y="170"/>
                      <a:pt x="279" y="176"/>
                      <a:pt x="278" y="182"/>
                    </a:cubicBezTo>
                    <a:cubicBezTo>
                      <a:pt x="278" y="187"/>
                      <a:pt x="279" y="192"/>
                      <a:pt x="279" y="197"/>
                    </a:cubicBezTo>
                    <a:cubicBezTo>
                      <a:pt x="279" y="216"/>
                      <a:pt x="279" y="216"/>
                      <a:pt x="279" y="216"/>
                    </a:cubicBezTo>
                    <a:cubicBezTo>
                      <a:pt x="279" y="226"/>
                      <a:pt x="279" y="236"/>
                      <a:pt x="278" y="246"/>
                    </a:cubicBezTo>
                    <a:cubicBezTo>
                      <a:pt x="278" y="251"/>
                      <a:pt x="277" y="256"/>
                      <a:pt x="276" y="261"/>
                    </a:cubicBezTo>
                    <a:cubicBezTo>
                      <a:pt x="275" y="264"/>
                      <a:pt x="275" y="268"/>
                      <a:pt x="278" y="270"/>
                    </a:cubicBezTo>
                    <a:cubicBezTo>
                      <a:pt x="281" y="273"/>
                      <a:pt x="283" y="276"/>
                      <a:pt x="286" y="278"/>
                    </a:cubicBezTo>
                    <a:cubicBezTo>
                      <a:pt x="289" y="280"/>
                      <a:pt x="292" y="282"/>
                      <a:pt x="295" y="284"/>
                    </a:cubicBezTo>
                    <a:cubicBezTo>
                      <a:pt x="297" y="286"/>
                      <a:pt x="298" y="288"/>
                      <a:pt x="300" y="290"/>
                    </a:cubicBezTo>
                    <a:cubicBezTo>
                      <a:pt x="300" y="291"/>
                      <a:pt x="301" y="291"/>
                      <a:pt x="302" y="292"/>
                    </a:cubicBezTo>
                    <a:cubicBezTo>
                      <a:pt x="302" y="292"/>
                      <a:pt x="302" y="292"/>
                      <a:pt x="303" y="29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2" y="285"/>
                      <a:pt x="302" y="280"/>
                      <a:pt x="302" y="274"/>
                    </a:cubicBezTo>
                    <a:cubicBezTo>
                      <a:pt x="302" y="264"/>
                      <a:pt x="301" y="254"/>
                      <a:pt x="302" y="244"/>
                    </a:cubicBezTo>
                    <a:cubicBezTo>
                      <a:pt x="303" y="236"/>
                      <a:pt x="301" y="227"/>
                      <a:pt x="301" y="219"/>
                    </a:cubicBezTo>
                    <a:cubicBezTo>
                      <a:pt x="301" y="212"/>
                      <a:pt x="301" y="206"/>
                      <a:pt x="301" y="199"/>
                    </a:cubicBezTo>
                    <a:cubicBezTo>
                      <a:pt x="301" y="192"/>
                      <a:pt x="301" y="186"/>
                      <a:pt x="301" y="180"/>
                    </a:cubicBezTo>
                    <a:cubicBezTo>
                      <a:pt x="301" y="173"/>
                      <a:pt x="302" y="166"/>
                      <a:pt x="302" y="159"/>
                    </a:cubicBezTo>
                    <a:cubicBezTo>
                      <a:pt x="302" y="154"/>
                      <a:pt x="302" y="148"/>
                      <a:pt x="301" y="143"/>
                    </a:cubicBezTo>
                    <a:cubicBezTo>
                      <a:pt x="301" y="137"/>
                      <a:pt x="301" y="130"/>
                      <a:pt x="300" y="124"/>
                    </a:cubicBezTo>
                    <a:cubicBezTo>
                      <a:pt x="300" y="117"/>
                      <a:pt x="300" y="109"/>
                      <a:pt x="300" y="102"/>
                    </a:cubicBezTo>
                    <a:cubicBezTo>
                      <a:pt x="300" y="96"/>
                      <a:pt x="300" y="90"/>
                      <a:pt x="299" y="84"/>
                    </a:cubicBezTo>
                    <a:cubicBezTo>
                      <a:pt x="299" y="81"/>
                      <a:pt x="299" y="79"/>
                      <a:pt x="299" y="76"/>
                    </a:cubicBezTo>
                    <a:cubicBezTo>
                      <a:pt x="299" y="72"/>
                      <a:pt x="299" y="68"/>
                      <a:pt x="299" y="64"/>
                    </a:cubicBezTo>
                    <a:cubicBezTo>
                      <a:pt x="299" y="61"/>
                      <a:pt x="299" y="57"/>
                      <a:pt x="298" y="54"/>
                    </a:cubicBezTo>
                    <a:cubicBezTo>
                      <a:pt x="297" y="50"/>
                      <a:pt x="298" y="47"/>
                      <a:pt x="299" y="43"/>
                    </a:cubicBezTo>
                    <a:cubicBezTo>
                      <a:pt x="300" y="41"/>
                      <a:pt x="300" y="39"/>
                      <a:pt x="300" y="37"/>
                    </a:cubicBezTo>
                    <a:moveTo>
                      <a:pt x="5" y="40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5"/>
                      <a:pt x="5" y="48"/>
                      <a:pt x="5" y="52"/>
                    </a:cubicBezTo>
                    <a:cubicBezTo>
                      <a:pt x="5" y="56"/>
                      <a:pt x="5" y="61"/>
                      <a:pt x="5" y="65"/>
                    </a:cubicBezTo>
                    <a:cubicBezTo>
                      <a:pt x="6" y="74"/>
                      <a:pt x="6" y="82"/>
                      <a:pt x="6" y="91"/>
                    </a:cubicBezTo>
                    <a:cubicBezTo>
                      <a:pt x="6" y="97"/>
                      <a:pt x="5" y="102"/>
                      <a:pt x="5" y="108"/>
                    </a:cubicBezTo>
                    <a:cubicBezTo>
                      <a:pt x="5" y="116"/>
                      <a:pt x="5" y="123"/>
                      <a:pt x="5" y="130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9"/>
                      <a:pt x="7" y="165"/>
                      <a:pt x="7" y="170"/>
                    </a:cubicBezTo>
                    <a:cubicBezTo>
                      <a:pt x="7" y="176"/>
                      <a:pt x="7" y="182"/>
                      <a:pt x="7" y="188"/>
                    </a:cubicBezTo>
                    <a:cubicBezTo>
                      <a:pt x="7" y="194"/>
                      <a:pt x="7" y="201"/>
                      <a:pt x="6" y="207"/>
                    </a:cubicBezTo>
                    <a:cubicBezTo>
                      <a:pt x="5" y="211"/>
                      <a:pt x="5" y="215"/>
                      <a:pt x="5" y="219"/>
                    </a:cubicBezTo>
                    <a:cubicBezTo>
                      <a:pt x="5" y="226"/>
                      <a:pt x="5" y="232"/>
                      <a:pt x="5" y="240"/>
                    </a:cubicBezTo>
                    <a:cubicBezTo>
                      <a:pt x="5" y="244"/>
                      <a:pt x="6" y="248"/>
                      <a:pt x="6" y="251"/>
                    </a:cubicBezTo>
                    <a:cubicBezTo>
                      <a:pt x="5" y="258"/>
                      <a:pt x="5" y="264"/>
                      <a:pt x="5" y="270"/>
                    </a:cubicBezTo>
                    <a:cubicBezTo>
                      <a:pt x="6" y="276"/>
                      <a:pt x="5" y="281"/>
                      <a:pt x="6" y="287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7" y="292"/>
                      <a:pt x="9" y="290"/>
                      <a:pt x="10" y="289"/>
                    </a:cubicBezTo>
                    <a:cubicBezTo>
                      <a:pt x="13" y="286"/>
                      <a:pt x="16" y="284"/>
                      <a:pt x="19" y="281"/>
                    </a:cubicBezTo>
                    <a:cubicBezTo>
                      <a:pt x="23" y="278"/>
                      <a:pt x="27" y="276"/>
                      <a:pt x="31" y="272"/>
                    </a:cubicBezTo>
                    <a:cubicBezTo>
                      <a:pt x="32" y="271"/>
                      <a:pt x="34" y="270"/>
                      <a:pt x="33" y="268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2" y="260"/>
                      <a:pt x="33" y="254"/>
                      <a:pt x="32" y="248"/>
                    </a:cubicBezTo>
                    <a:cubicBezTo>
                      <a:pt x="31" y="243"/>
                      <a:pt x="31" y="238"/>
                      <a:pt x="31" y="232"/>
                    </a:cubicBezTo>
                    <a:cubicBezTo>
                      <a:pt x="31" y="224"/>
                      <a:pt x="30" y="215"/>
                      <a:pt x="30" y="207"/>
                    </a:cubicBezTo>
                    <a:cubicBezTo>
                      <a:pt x="30" y="200"/>
                      <a:pt x="31" y="192"/>
                      <a:pt x="31" y="18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4"/>
                      <a:pt x="30" y="149"/>
                      <a:pt x="30" y="144"/>
                    </a:cubicBezTo>
                    <a:cubicBezTo>
                      <a:pt x="30" y="140"/>
                      <a:pt x="30" y="135"/>
                      <a:pt x="30" y="130"/>
                    </a:cubicBezTo>
                    <a:cubicBezTo>
                      <a:pt x="29" y="128"/>
                      <a:pt x="29" y="125"/>
                      <a:pt x="29" y="122"/>
                    </a:cubicBezTo>
                    <a:cubicBezTo>
                      <a:pt x="29" y="121"/>
                      <a:pt x="30" y="119"/>
                      <a:pt x="30" y="11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2"/>
                      <a:pt x="29" y="98"/>
                      <a:pt x="30" y="96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8"/>
                      <a:pt x="29" y="85"/>
                      <a:pt x="29" y="8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5"/>
                      <a:pt x="29" y="63"/>
                      <a:pt x="27" y="62"/>
                    </a:cubicBezTo>
                    <a:cubicBezTo>
                      <a:pt x="24" y="60"/>
                      <a:pt x="21" y="58"/>
                      <a:pt x="19" y="55"/>
                    </a:cubicBezTo>
                    <a:cubicBezTo>
                      <a:pt x="16" y="52"/>
                      <a:pt x="13" y="48"/>
                      <a:pt x="9" y="45"/>
                    </a:cubicBezTo>
                    <a:cubicBezTo>
                      <a:pt x="8" y="43"/>
                      <a:pt x="7" y="42"/>
                      <a:pt x="5" y="40"/>
                    </a:cubicBezTo>
                    <a:moveTo>
                      <a:pt x="35" y="258"/>
                    </a:moveTo>
                    <a:cubicBezTo>
                      <a:pt x="35" y="267"/>
                      <a:pt x="35" y="267"/>
                      <a:pt x="35" y="267"/>
                    </a:cubicBezTo>
                    <a:cubicBezTo>
                      <a:pt x="35" y="270"/>
                      <a:pt x="36" y="270"/>
                      <a:pt x="38" y="270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1" y="270"/>
                      <a:pt x="44" y="269"/>
                      <a:pt x="47" y="269"/>
                    </a:cubicBezTo>
                    <a:cubicBezTo>
                      <a:pt x="54" y="270"/>
                      <a:pt x="62" y="270"/>
                      <a:pt x="69" y="270"/>
                    </a:cubicBezTo>
                    <a:cubicBezTo>
                      <a:pt x="77" y="270"/>
                      <a:pt x="84" y="270"/>
                      <a:pt x="91" y="270"/>
                    </a:cubicBezTo>
                    <a:cubicBezTo>
                      <a:pt x="100" y="269"/>
                      <a:pt x="108" y="270"/>
                      <a:pt x="117" y="270"/>
                    </a:cubicBezTo>
                    <a:cubicBezTo>
                      <a:pt x="125" y="269"/>
                      <a:pt x="133" y="269"/>
                      <a:pt x="141" y="269"/>
                    </a:cubicBezTo>
                    <a:cubicBezTo>
                      <a:pt x="147" y="269"/>
                      <a:pt x="153" y="269"/>
                      <a:pt x="160" y="269"/>
                    </a:cubicBez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79" y="270"/>
                      <a:pt x="189" y="269"/>
                      <a:pt x="198" y="268"/>
                    </a:cubicBezTo>
                    <a:cubicBezTo>
                      <a:pt x="203" y="268"/>
                      <a:pt x="209" y="268"/>
                      <a:pt x="215" y="268"/>
                    </a:cubicBezTo>
                    <a:cubicBezTo>
                      <a:pt x="217" y="268"/>
                      <a:pt x="220" y="269"/>
                      <a:pt x="222" y="269"/>
                    </a:cubicBezTo>
                    <a:cubicBezTo>
                      <a:pt x="226" y="269"/>
                      <a:pt x="231" y="269"/>
                      <a:pt x="235" y="269"/>
                    </a:cubicBezTo>
                    <a:cubicBezTo>
                      <a:pt x="241" y="269"/>
                      <a:pt x="247" y="270"/>
                      <a:pt x="253" y="269"/>
                    </a:cubicBezTo>
                    <a:cubicBezTo>
                      <a:pt x="259" y="269"/>
                      <a:pt x="265" y="269"/>
                      <a:pt x="270" y="269"/>
                    </a:cubicBezTo>
                    <a:cubicBezTo>
                      <a:pt x="271" y="269"/>
                      <a:pt x="272" y="268"/>
                      <a:pt x="272" y="267"/>
                    </a:cubicBezTo>
                    <a:cubicBezTo>
                      <a:pt x="273" y="263"/>
                      <a:pt x="274" y="258"/>
                      <a:pt x="275" y="254"/>
                    </a:cubicBezTo>
                    <a:cubicBezTo>
                      <a:pt x="275" y="248"/>
                      <a:pt x="276" y="242"/>
                      <a:pt x="276" y="236"/>
                    </a:cubicBezTo>
                    <a:cubicBezTo>
                      <a:pt x="276" y="230"/>
                      <a:pt x="275" y="224"/>
                      <a:pt x="275" y="218"/>
                    </a:cubicBezTo>
                    <a:cubicBezTo>
                      <a:pt x="275" y="208"/>
                      <a:pt x="275" y="197"/>
                      <a:pt x="275" y="186"/>
                    </a:cubicBezTo>
                    <a:cubicBezTo>
                      <a:pt x="275" y="181"/>
                      <a:pt x="275" y="176"/>
                      <a:pt x="275" y="171"/>
                    </a:cubicBezTo>
                    <a:cubicBezTo>
                      <a:pt x="275" y="167"/>
                      <a:pt x="275" y="163"/>
                      <a:pt x="275" y="160"/>
                    </a:cubicBezTo>
                    <a:cubicBezTo>
                      <a:pt x="275" y="158"/>
                      <a:pt x="274" y="156"/>
                      <a:pt x="274" y="154"/>
                    </a:cubicBezTo>
                    <a:cubicBezTo>
                      <a:pt x="274" y="149"/>
                      <a:pt x="274" y="144"/>
                      <a:pt x="274" y="139"/>
                    </a:cubicBez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2" y="117"/>
                      <a:pt x="273" y="112"/>
                      <a:pt x="273" y="108"/>
                    </a:cubicBezTo>
                    <a:cubicBezTo>
                      <a:pt x="273" y="92"/>
                      <a:pt x="273" y="77"/>
                      <a:pt x="271" y="62"/>
                    </a:cubicBezTo>
                    <a:cubicBezTo>
                      <a:pt x="271" y="58"/>
                      <a:pt x="271" y="58"/>
                      <a:pt x="267" y="58"/>
                    </a:cubicBezTo>
                    <a:cubicBezTo>
                      <a:pt x="256" y="59"/>
                      <a:pt x="245" y="58"/>
                      <a:pt x="234" y="58"/>
                    </a:cubicBezTo>
                    <a:cubicBezTo>
                      <a:pt x="226" y="58"/>
                      <a:pt x="217" y="58"/>
                      <a:pt x="209" y="59"/>
                    </a:cubicBezTo>
                    <a:cubicBezTo>
                      <a:pt x="202" y="59"/>
                      <a:pt x="194" y="59"/>
                      <a:pt x="187" y="59"/>
                    </a:cubicBezTo>
                    <a:cubicBezTo>
                      <a:pt x="182" y="59"/>
                      <a:pt x="177" y="60"/>
                      <a:pt x="172" y="60"/>
                    </a:cubicBezTo>
                    <a:cubicBezTo>
                      <a:pt x="167" y="60"/>
                      <a:pt x="162" y="60"/>
                      <a:pt x="157" y="60"/>
                    </a:cubicBezTo>
                    <a:cubicBezTo>
                      <a:pt x="150" y="60"/>
                      <a:pt x="143" y="59"/>
                      <a:pt x="136" y="60"/>
                    </a:cubicBezTo>
                    <a:cubicBezTo>
                      <a:pt x="124" y="60"/>
                      <a:pt x="112" y="60"/>
                      <a:pt x="100" y="60"/>
                    </a:cubicBezTo>
                    <a:cubicBezTo>
                      <a:pt x="95" y="61"/>
                      <a:pt x="91" y="60"/>
                      <a:pt x="87" y="61"/>
                    </a:cubicBezTo>
                    <a:cubicBezTo>
                      <a:pt x="81" y="61"/>
                      <a:pt x="75" y="62"/>
                      <a:pt x="69" y="62"/>
                    </a:cubicBezTo>
                    <a:cubicBezTo>
                      <a:pt x="67" y="62"/>
                      <a:pt x="64" y="62"/>
                      <a:pt x="61" y="62"/>
                    </a:cubicBezTo>
                    <a:cubicBezTo>
                      <a:pt x="53" y="62"/>
                      <a:pt x="45" y="63"/>
                      <a:pt x="37" y="62"/>
                    </a:cubicBezTo>
                    <a:cubicBezTo>
                      <a:pt x="36" y="62"/>
                      <a:pt x="35" y="62"/>
                      <a:pt x="34" y="62"/>
                    </a:cubicBezTo>
                    <a:cubicBezTo>
                      <a:pt x="33" y="62"/>
                      <a:pt x="32" y="62"/>
                      <a:pt x="32" y="6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3" y="91"/>
                      <a:pt x="33" y="100"/>
                      <a:pt x="33" y="109"/>
                    </a:cubicBezTo>
                    <a:cubicBezTo>
                      <a:pt x="33" y="115"/>
                      <a:pt x="32" y="121"/>
                      <a:pt x="33" y="127"/>
                    </a:cubicBezTo>
                    <a:cubicBezTo>
                      <a:pt x="34" y="138"/>
                      <a:pt x="33" y="149"/>
                      <a:pt x="34" y="160"/>
                    </a:cubicBezTo>
                    <a:cubicBezTo>
                      <a:pt x="34" y="164"/>
                      <a:pt x="34" y="169"/>
                      <a:pt x="34" y="173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3" y="202"/>
                      <a:pt x="34" y="208"/>
                      <a:pt x="34" y="214"/>
                    </a:cubicBezTo>
                    <a:cubicBezTo>
                      <a:pt x="34" y="219"/>
                      <a:pt x="35" y="225"/>
                      <a:pt x="35" y="230"/>
                    </a:cubicBezTo>
                    <a:cubicBezTo>
                      <a:pt x="35" y="239"/>
                      <a:pt x="35" y="248"/>
                      <a:pt x="35" y="258"/>
                    </a:cubicBezTo>
                    <a:moveTo>
                      <a:pt x="5" y="33"/>
                    </a:moveTo>
                    <a:cubicBezTo>
                      <a:pt x="9" y="33"/>
                      <a:pt x="11" y="32"/>
                      <a:pt x="15" y="32"/>
                    </a:cubicBezTo>
                    <a:cubicBezTo>
                      <a:pt x="21" y="32"/>
                      <a:pt x="26" y="31"/>
                      <a:pt x="32" y="31"/>
                    </a:cubicBezTo>
                    <a:cubicBezTo>
                      <a:pt x="36" y="31"/>
                      <a:pt x="40" y="31"/>
                      <a:pt x="44" y="31"/>
                    </a:cubicBezTo>
                    <a:cubicBezTo>
                      <a:pt x="46" y="31"/>
                      <a:pt x="47" y="31"/>
                      <a:pt x="49" y="30"/>
                    </a:cubicBezTo>
                    <a:cubicBezTo>
                      <a:pt x="56" y="29"/>
                      <a:pt x="63" y="28"/>
                      <a:pt x="69" y="26"/>
                    </a:cubicBezTo>
                    <a:cubicBezTo>
                      <a:pt x="78" y="23"/>
                      <a:pt x="87" y="21"/>
                      <a:pt x="95" y="19"/>
                    </a:cubicBezTo>
                    <a:cubicBezTo>
                      <a:pt x="106" y="16"/>
                      <a:pt x="116" y="14"/>
                      <a:pt x="127" y="12"/>
                    </a:cubicBezTo>
                    <a:cubicBezTo>
                      <a:pt x="133" y="11"/>
                      <a:pt x="139" y="10"/>
                      <a:pt x="145" y="9"/>
                    </a:cubicBezTo>
                    <a:cubicBezTo>
                      <a:pt x="146" y="9"/>
                      <a:pt x="147" y="8"/>
                      <a:pt x="148" y="8"/>
                    </a:cubicBezTo>
                    <a:cubicBezTo>
                      <a:pt x="149" y="8"/>
                      <a:pt x="148" y="8"/>
                      <a:pt x="148" y="7"/>
                    </a:cubicBezTo>
                    <a:cubicBezTo>
                      <a:pt x="149" y="4"/>
                      <a:pt x="151" y="2"/>
                      <a:pt x="153" y="1"/>
                    </a:cubicBezTo>
                    <a:cubicBezTo>
                      <a:pt x="156" y="0"/>
                      <a:pt x="159" y="0"/>
                      <a:pt x="161" y="2"/>
                    </a:cubicBezTo>
                    <a:cubicBezTo>
                      <a:pt x="162" y="4"/>
                      <a:pt x="163" y="6"/>
                      <a:pt x="162" y="8"/>
                    </a:cubicBezTo>
                    <a:cubicBezTo>
                      <a:pt x="162" y="8"/>
                      <a:pt x="162" y="9"/>
                      <a:pt x="163" y="9"/>
                    </a:cubicBezTo>
                    <a:cubicBezTo>
                      <a:pt x="169" y="10"/>
                      <a:pt x="175" y="12"/>
                      <a:pt x="180" y="13"/>
                    </a:cubicBezTo>
                    <a:cubicBezTo>
                      <a:pt x="192" y="15"/>
                      <a:pt x="203" y="19"/>
                      <a:pt x="215" y="23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35" y="28"/>
                      <a:pt x="237" y="29"/>
                      <a:pt x="239" y="30"/>
                    </a:cubicBezTo>
                    <a:cubicBezTo>
                      <a:pt x="243" y="31"/>
                      <a:pt x="247" y="32"/>
                      <a:pt x="251" y="32"/>
                    </a:cubicBezTo>
                    <a:cubicBezTo>
                      <a:pt x="262" y="32"/>
                      <a:pt x="272" y="31"/>
                      <a:pt x="282" y="31"/>
                    </a:cubicBezTo>
                    <a:cubicBezTo>
                      <a:pt x="288" y="31"/>
                      <a:pt x="293" y="32"/>
                      <a:pt x="299" y="32"/>
                    </a:cubicBezTo>
                    <a:cubicBezTo>
                      <a:pt x="299" y="32"/>
                      <a:pt x="300" y="32"/>
                      <a:pt x="301" y="32"/>
                    </a:cubicBezTo>
                    <a:cubicBezTo>
                      <a:pt x="303" y="32"/>
                      <a:pt x="303" y="33"/>
                      <a:pt x="302" y="35"/>
                    </a:cubicBezTo>
                    <a:cubicBezTo>
                      <a:pt x="302" y="36"/>
                      <a:pt x="302" y="36"/>
                      <a:pt x="302" y="37"/>
                    </a:cubicBezTo>
                    <a:cubicBezTo>
                      <a:pt x="302" y="40"/>
                      <a:pt x="301" y="43"/>
                      <a:pt x="301" y="46"/>
                    </a:cubicBezTo>
                    <a:cubicBezTo>
                      <a:pt x="300" y="47"/>
                      <a:pt x="300" y="49"/>
                      <a:pt x="301" y="51"/>
                    </a:cubicBezTo>
                    <a:cubicBezTo>
                      <a:pt x="301" y="55"/>
                      <a:pt x="302" y="58"/>
                      <a:pt x="302" y="62"/>
                    </a:cubicBezTo>
                    <a:cubicBezTo>
                      <a:pt x="302" y="67"/>
                      <a:pt x="303" y="72"/>
                      <a:pt x="303" y="77"/>
                    </a:cubicBezTo>
                    <a:cubicBezTo>
                      <a:pt x="303" y="86"/>
                      <a:pt x="303" y="94"/>
                      <a:pt x="303" y="103"/>
                    </a:cubicBezTo>
                    <a:cubicBezTo>
                      <a:pt x="303" y="113"/>
                      <a:pt x="304" y="122"/>
                      <a:pt x="305" y="132"/>
                    </a:cubicBezTo>
                    <a:cubicBezTo>
                      <a:pt x="305" y="140"/>
                      <a:pt x="306" y="148"/>
                      <a:pt x="305" y="156"/>
                    </a:cubicBezTo>
                    <a:cubicBezTo>
                      <a:pt x="305" y="162"/>
                      <a:pt x="305" y="169"/>
                      <a:pt x="305" y="176"/>
                    </a:cubicBezTo>
                    <a:cubicBezTo>
                      <a:pt x="305" y="203"/>
                      <a:pt x="305" y="203"/>
                      <a:pt x="305" y="203"/>
                    </a:cubicBezTo>
                    <a:cubicBezTo>
                      <a:pt x="305" y="209"/>
                      <a:pt x="305" y="215"/>
                      <a:pt x="306" y="221"/>
                    </a:cubicBezTo>
                    <a:cubicBezTo>
                      <a:pt x="306" y="230"/>
                      <a:pt x="306" y="230"/>
                      <a:pt x="306" y="230"/>
                    </a:cubicBezTo>
                    <a:cubicBezTo>
                      <a:pt x="306" y="237"/>
                      <a:pt x="306" y="243"/>
                      <a:pt x="305" y="250"/>
                    </a:cubicBezTo>
                    <a:cubicBezTo>
                      <a:pt x="305" y="256"/>
                      <a:pt x="305" y="262"/>
                      <a:pt x="306" y="267"/>
                    </a:cubicBezTo>
                    <a:cubicBezTo>
                      <a:pt x="306" y="274"/>
                      <a:pt x="305" y="280"/>
                      <a:pt x="305" y="286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3" y="296"/>
                    </a:cubicBezTo>
                    <a:cubicBezTo>
                      <a:pt x="295" y="295"/>
                      <a:pt x="288" y="297"/>
                      <a:pt x="281" y="296"/>
                    </a:cubicBezTo>
                    <a:cubicBezTo>
                      <a:pt x="279" y="296"/>
                      <a:pt x="276" y="297"/>
                      <a:pt x="274" y="297"/>
                    </a:cubicBezTo>
                    <a:cubicBezTo>
                      <a:pt x="271" y="298"/>
                      <a:pt x="267" y="297"/>
                      <a:pt x="264" y="297"/>
                    </a:cubicBezTo>
                    <a:cubicBezTo>
                      <a:pt x="263" y="297"/>
                      <a:pt x="261" y="297"/>
                      <a:pt x="260" y="297"/>
                    </a:cubicBezTo>
                    <a:cubicBezTo>
                      <a:pt x="257" y="297"/>
                      <a:pt x="255" y="297"/>
                      <a:pt x="253" y="296"/>
                    </a:cubicBezTo>
                    <a:cubicBezTo>
                      <a:pt x="250" y="296"/>
                      <a:pt x="247" y="296"/>
                      <a:pt x="244" y="297"/>
                    </a:cubicBezTo>
                    <a:cubicBezTo>
                      <a:pt x="242" y="297"/>
                      <a:pt x="240" y="297"/>
                      <a:pt x="239" y="297"/>
                    </a:cubicBezTo>
                    <a:cubicBezTo>
                      <a:pt x="236" y="298"/>
                      <a:pt x="233" y="298"/>
                      <a:pt x="229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298"/>
                      <a:pt x="212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1" y="300"/>
                      <a:pt x="209" y="298"/>
                      <a:pt x="208" y="298"/>
                    </a:cubicBezTo>
                    <a:cubicBezTo>
                      <a:pt x="205" y="299"/>
                      <a:pt x="203" y="299"/>
                      <a:pt x="200" y="298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78" y="298"/>
                      <a:pt x="173" y="298"/>
                      <a:pt x="167" y="298"/>
                    </a:cubicBezTo>
                    <a:cubicBezTo>
                      <a:pt x="161" y="298"/>
                      <a:pt x="154" y="298"/>
                      <a:pt x="148" y="299"/>
                    </a:cubicBezTo>
                    <a:cubicBezTo>
                      <a:pt x="141" y="300"/>
                      <a:pt x="135" y="300"/>
                      <a:pt x="128" y="300"/>
                    </a:cubicBezTo>
                    <a:cubicBezTo>
                      <a:pt x="117" y="300"/>
                      <a:pt x="106" y="299"/>
                      <a:pt x="95" y="299"/>
                    </a:cubicBezTo>
                    <a:cubicBezTo>
                      <a:pt x="90" y="299"/>
                      <a:pt x="85" y="299"/>
                      <a:pt x="81" y="299"/>
                    </a:cubicBezTo>
                    <a:cubicBezTo>
                      <a:pt x="73" y="298"/>
                      <a:pt x="66" y="298"/>
                      <a:pt x="59" y="298"/>
                    </a:cubicBezTo>
                    <a:cubicBezTo>
                      <a:pt x="53" y="297"/>
                      <a:pt x="47" y="297"/>
                      <a:pt x="42" y="297"/>
                    </a:cubicBezTo>
                    <a:cubicBezTo>
                      <a:pt x="38" y="297"/>
                      <a:pt x="34" y="297"/>
                      <a:pt x="31" y="297"/>
                    </a:cubicBezTo>
                    <a:cubicBezTo>
                      <a:pt x="26" y="298"/>
                      <a:pt x="21" y="298"/>
                      <a:pt x="17" y="300"/>
                    </a:cubicBezTo>
                    <a:cubicBezTo>
                      <a:pt x="15" y="300"/>
                      <a:pt x="13" y="300"/>
                      <a:pt x="12" y="300"/>
                    </a:cubicBezTo>
                    <a:cubicBezTo>
                      <a:pt x="10" y="299"/>
                      <a:pt x="8" y="299"/>
                      <a:pt x="7" y="298"/>
                    </a:cubicBezTo>
                    <a:cubicBezTo>
                      <a:pt x="6" y="298"/>
                      <a:pt x="6" y="298"/>
                      <a:pt x="5" y="298"/>
                    </a:cubicBezTo>
                    <a:cubicBezTo>
                      <a:pt x="4" y="299"/>
                      <a:pt x="4" y="299"/>
                      <a:pt x="4" y="298"/>
                    </a:cubicBezTo>
                    <a:cubicBezTo>
                      <a:pt x="4" y="295"/>
                      <a:pt x="4" y="295"/>
                      <a:pt x="4" y="295"/>
                    </a:cubicBezTo>
                    <a:cubicBezTo>
                      <a:pt x="4" y="292"/>
                      <a:pt x="4" y="290"/>
                      <a:pt x="3" y="288"/>
                    </a:cubicBezTo>
                    <a:cubicBezTo>
                      <a:pt x="3" y="286"/>
                      <a:pt x="3" y="284"/>
                      <a:pt x="3" y="282"/>
                    </a:cubicBezTo>
                    <a:cubicBezTo>
                      <a:pt x="3" y="276"/>
                      <a:pt x="2" y="270"/>
                      <a:pt x="2" y="263"/>
                    </a:cubicBezTo>
                    <a:cubicBezTo>
                      <a:pt x="2" y="260"/>
                      <a:pt x="2" y="256"/>
                      <a:pt x="3" y="253"/>
                    </a:cubicBezTo>
                    <a:cubicBezTo>
                      <a:pt x="3" y="247"/>
                      <a:pt x="2" y="241"/>
                      <a:pt x="2" y="235"/>
                    </a:cubicBezTo>
                    <a:cubicBezTo>
                      <a:pt x="2" y="231"/>
                      <a:pt x="1" y="228"/>
                      <a:pt x="1" y="224"/>
                    </a:cubicBezTo>
                    <a:cubicBezTo>
                      <a:pt x="1" y="216"/>
                      <a:pt x="2" y="209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85"/>
                      <a:pt x="3" y="178"/>
                      <a:pt x="3" y="172"/>
                    </a:cubicBezTo>
                    <a:cubicBezTo>
                      <a:pt x="3" y="168"/>
                      <a:pt x="3" y="163"/>
                      <a:pt x="3" y="159"/>
                    </a:cubicBezTo>
                    <a:cubicBezTo>
                      <a:pt x="3" y="154"/>
                      <a:pt x="2" y="149"/>
                      <a:pt x="2" y="144"/>
                    </a:cubicBezTo>
                    <a:cubicBezTo>
                      <a:pt x="1" y="137"/>
                      <a:pt x="1" y="130"/>
                      <a:pt x="1" y="122"/>
                    </a:cubicBezTo>
                    <a:cubicBezTo>
                      <a:pt x="1" y="116"/>
                      <a:pt x="0" y="110"/>
                      <a:pt x="1" y="103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0"/>
                      <a:pt x="1" y="61"/>
                      <a:pt x="1" y="52"/>
                    </a:cubicBezTo>
                    <a:cubicBezTo>
                      <a:pt x="2" y="48"/>
                      <a:pt x="2" y="44"/>
                      <a:pt x="1" y="40"/>
                    </a:cubicBezTo>
                    <a:cubicBezTo>
                      <a:pt x="1" y="38"/>
                      <a:pt x="0" y="37"/>
                      <a:pt x="1" y="36"/>
                    </a:cubicBezTo>
                    <a:cubicBezTo>
                      <a:pt x="1" y="34"/>
                      <a:pt x="1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="" xmlns:a16="http://schemas.microsoft.com/office/drawing/2014/main" id="{6C4FBC75-3C0D-4DEC-ABEA-E4BAB8DC1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246"/>
                <a:ext cx="28" cy="319"/>
              </a:xfrm>
              <a:custGeom>
                <a:avLst/>
                <a:gdLst>
                  <a:gd name="T0" fmla="*/ 9 w 14"/>
                  <a:gd name="T1" fmla="*/ 4 h 158"/>
                  <a:gd name="T2" fmla="*/ 7 w 14"/>
                  <a:gd name="T3" fmla="*/ 13 h 158"/>
                  <a:gd name="T4" fmla="*/ 6 w 14"/>
                  <a:gd name="T5" fmla="*/ 15 h 158"/>
                  <a:gd name="T6" fmla="*/ 5 w 14"/>
                  <a:gd name="T7" fmla="*/ 13 h 158"/>
                  <a:gd name="T8" fmla="*/ 6 w 14"/>
                  <a:gd name="T9" fmla="*/ 7 h 158"/>
                  <a:gd name="T10" fmla="*/ 6 w 14"/>
                  <a:gd name="T11" fmla="*/ 2 h 158"/>
                  <a:gd name="T12" fmla="*/ 8 w 14"/>
                  <a:gd name="T13" fmla="*/ 0 h 158"/>
                  <a:gd name="T14" fmla="*/ 11 w 14"/>
                  <a:gd name="T15" fmla="*/ 2 h 158"/>
                  <a:gd name="T16" fmla="*/ 12 w 14"/>
                  <a:gd name="T17" fmla="*/ 10 h 158"/>
                  <a:gd name="T18" fmla="*/ 13 w 14"/>
                  <a:gd name="T19" fmla="*/ 22 h 158"/>
                  <a:gd name="T20" fmla="*/ 14 w 14"/>
                  <a:gd name="T21" fmla="*/ 37 h 158"/>
                  <a:gd name="T22" fmla="*/ 13 w 14"/>
                  <a:gd name="T23" fmla="*/ 53 h 158"/>
                  <a:gd name="T24" fmla="*/ 12 w 14"/>
                  <a:gd name="T25" fmla="*/ 65 h 158"/>
                  <a:gd name="T26" fmla="*/ 12 w 14"/>
                  <a:gd name="T27" fmla="*/ 76 h 158"/>
                  <a:gd name="T28" fmla="*/ 12 w 14"/>
                  <a:gd name="T29" fmla="*/ 97 h 158"/>
                  <a:gd name="T30" fmla="*/ 11 w 14"/>
                  <a:gd name="T31" fmla="*/ 110 h 158"/>
                  <a:gd name="T32" fmla="*/ 11 w 14"/>
                  <a:gd name="T33" fmla="*/ 126 h 158"/>
                  <a:gd name="T34" fmla="*/ 12 w 14"/>
                  <a:gd name="T35" fmla="*/ 137 h 158"/>
                  <a:gd name="T36" fmla="*/ 12 w 14"/>
                  <a:gd name="T37" fmla="*/ 140 h 158"/>
                  <a:gd name="T38" fmla="*/ 12 w 14"/>
                  <a:gd name="T39" fmla="*/ 141 h 158"/>
                  <a:gd name="T40" fmla="*/ 12 w 14"/>
                  <a:gd name="T41" fmla="*/ 140 h 158"/>
                  <a:gd name="T42" fmla="*/ 10 w 14"/>
                  <a:gd name="T43" fmla="*/ 128 h 158"/>
                  <a:gd name="T44" fmla="*/ 9 w 14"/>
                  <a:gd name="T45" fmla="*/ 118 h 158"/>
                  <a:gd name="T46" fmla="*/ 9 w 14"/>
                  <a:gd name="T47" fmla="*/ 104 h 158"/>
                  <a:gd name="T48" fmla="*/ 9 w 14"/>
                  <a:gd name="T49" fmla="*/ 68 h 158"/>
                  <a:gd name="T50" fmla="*/ 10 w 14"/>
                  <a:gd name="T51" fmla="*/ 57 h 158"/>
                  <a:gd name="T52" fmla="*/ 11 w 14"/>
                  <a:gd name="T53" fmla="*/ 47 h 158"/>
                  <a:gd name="T54" fmla="*/ 10 w 14"/>
                  <a:gd name="T55" fmla="*/ 21 h 158"/>
                  <a:gd name="T56" fmla="*/ 9 w 14"/>
                  <a:gd name="T57" fmla="*/ 4 h 158"/>
                  <a:gd name="T58" fmla="*/ 4 w 14"/>
                  <a:gd name="T59" fmla="*/ 68 h 158"/>
                  <a:gd name="T60" fmla="*/ 4 w 14"/>
                  <a:gd name="T61" fmla="*/ 98 h 158"/>
                  <a:gd name="T62" fmla="*/ 4 w 14"/>
                  <a:gd name="T63" fmla="*/ 116 h 158"/>
                  <a:gd name="T64" fmla="*/ 4 w 14"/>
                  <a:gd name="T65" fmla="*/ 135 h 158"/>
                  <a:gd name="T66" fmla="*/ 5 w 14"/>
                  <a:gd name="T67" fmla="*/ 145 h 158"/>
                  <a:gd name="T68" fmla="*/ 2 w 14"/>
                  <a:gd name="T69" fmla="*/ 157 h 158"/>
                  <a:gd name="T70" fmla="*/ 0 w 14"/>
                  <a:gd name="T71" fmla="*/ 158 h 158"/>
                  <a:gd name="T72" fmla="*/ 0 w 14"/>
                  <a:gd name="T73" fmla="*/ 156 h 158"/>
                  <a:gd name="T74" fmla="*/ 3 w 14"/>
                  <a:gd name="T75" fmla="*/ 146 h 158"/>
                  <a:gd name="T76" fmla="*/ 2 w 14"/>
                  <a:gd name="T77" fmla="*/ 142 h 158"/>
                  <a:gd name="T78" fmla="*/ 2 w 14"/>
                  <a:gd name="T79" fmla="*/ 131 h 158"/>
                  <a:gd name="T80" fmla="*/ 2 w 14"/>
                  <a:gd name="T81" fmla="*/ 115 h 158"/>
                  <a:gd name="T82" fmla="*/ 2 w 14"/>
                  <a:gd name="T83" fmla="*/ 98 h 158"/>
                  <a:gd name="T84" fmla="*/ 2 w 14"/>
                  <a:gd name="T85" fmla="*/ 67 h 158"/>
                  <a:gd name="T86" fmla="*/ 2 w 14"/>
                  <a:gd name="T87" fmla="*/ 58 h 158"/>
                  <a:gd name="T88" fmla="*/ 2 w 14"/>
                  <a:gd name="T89" fmla="*/ 56 h 158"/>
                  <a:gd name="T90" fmla="*/ 2 w 14"/>
                  <a:gd name="T91" fmla="*/ 55 h 158"/>
                  <a:gd name="T92" fmla="*/ 3 w 14"/>
                  <a:gd name="T93" fmla="*/ 56 h 158"/>
                  <a:gd name="T94" fmla="*/ 4 w 14"/>
                  <a:gd name="T9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58">
                    <a:moveTo>
                      <a:pt x="9" y="4"/>
                    </a:moveTo>
                    <a:cubicBezTo>
                      <a:pt x="8" y="7"/>
                      <a:pt x="8" y="10"/>
                      <a:pt x="7" y="13"/>
                    </a:cubicBezTo>
                    <a:cubicBezTo>
                      <a:pt x="7" y="14"/>
                      <a:pt x="8" y="15"/>
                      <a:pt x="6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5" y="9"/>
                      <a:pt x="6" y="7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2" y="14"/>
                      <a:pt x="13" y="18"/>
                      <a:pt x="13" y="22"/>
                    </a:cubicBezTo>
                    <a:cubicBezTo>
                      <a:pt x="13" y="27"/>
                      <a:pt x="14" y="32"/>
                      <a:pt x="14" y="37"/>
                    </a:cubicBezTo>
                    <a:cubicBezTo>
                      <a:pt x="14" y="43"/>
                      <a:pt x="13" y="48"/>
                      <a:pt x="13" y="53"/>
                    </a:cubicBezTo>
                    <a:cubicBezTo>
                      <a:pt x="13" y="57"/>
                      <a:pt x="12" y="61"/>
                      <a:pt x="12" y="65"/>
                    </a:cubicBezTo>
                    <a:cubicBezTo>
                      <a:pt x="12" y="69"/>
                      <a:pt x="12" y="72"/>
                      <a:pt x="12" y="7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101"/>
                      <a:pt x="11" y="106"/>
                      <a:pt x="11" y="110"/>
                    </a:cubicBezTo>
                    <a:cubicBezTo>
                      <a:pt x="11" y="115"/>
                      <a:pt x="11" y="121"/>
                      <a:pt x="11" y="126"/>
                    </a:cubicBezTo>
                    <a:cubicBezTo>
                      <a:pt x="12" y="130"/>
                      <a:pt x="12" y="133"/>
                      <a:pt x="12" y="137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1"/>
                      <a:pt x="12" y="141"/>
                    </a:cubicBezTo>
                    <a:cubicBezTo>
                      <a:pt x="12" y="141"/>
                      <a:pt x="12" y="140"/>
                      <a:pt x="12" y="140"/>
                    </a:cubicBezTo>
                    <a:cubicBezTo>
                      <a:pt x="11" y="136"/>
                      <a:pt x="11" y="132"/>
                      <a:pt x="10" y="128"/>
                    </a:cubicBezTo>
                    <a:cubicBezTo>
                      <a:pt x="9" y="125"/>
                      <a:pt x="9" y="121"/>
                      <a:pt x="9" y="118"/>
                    </a:cubicBezTo>
                    <a:cubicBezTo>
                      <a:pt x="9" y="113"/>
                      <a:pt x="8" y="109"/>
                      <a:pt x="9" y="104"/>
                    </a:cubicBezTo>
                    <a:cubicBezTo>
                      <a:pt x="10" y="92"/>
                      <a:pt x="9" y="80"/>
                      <a:pt x="9" y="68"/>
                    </a:cubicBezTo>
                    <a:cubicBezTo>
                      <a:pt x="9" y="64"/>
                      <a:pt x="10" y="60"/>
                      <a:pt x="10" y="57"/>
                    </a:cubicBezTo>
                    <a:cubicBezTo>
                      <a:pt x="11" y="53"/>
                      <a:pt x="11" y="50"/>
                      <a:pt x="11" y="47"/>
                    </a:cubicBezTo>
                    <a:cubicBezTo>
                      <a:pt x="11" y="38"/>
                      <a:pt x="10" y="30"/>
                      <a:pt x="10" y="21"/>
                    </a:cubicBezTo>
                    <a:cubicBezTo>
                      <a:pt x="10" y="15"/>
                      <a:pt x="9" y="9"/>
                      <a:pt x="9" y="4"/>
                    </a:cubicBezTo>
                    <a:moveTo>
                      <a:pt x="4" y="68"/>
                    </a:moveTo>
                    <a:cubicBezTo>
                      <a:pt x="4" y="77"/>
                      <a:pt x="4" y="88"/>
                      <a:pt x="4" y="98"/>
                    </a:cubicBezTo>
                    <a:cubicBezTo>
                      <a:pt x="4" y="104"/>
                      <a:pt x="5" y="110"/>
                      <a:pt x="4" y="116"/>
                    </a:cubicBezTo>
                    <a:cubicBezTo>
                      <a:pt x="4" y="123"/>
                      <a:pt x="4" y="129"/>
                      <a:pt x="4" y="135"/>
                    </a:cubicBezTo>
                    <a:cubicBezTo>
                      <a:pt x="4" y="139"/>
                      <a:pt x="5" y="142"/>
                      <a:pt x="5" y="145"/>
                    </a:cubicBezTo>
                    <a:cubicBezTo>
                      <a:pt x="5" y="149"/>
                      <a:pt x="4" y="153"/>
                      <a:pt x="2" y="157"/>
                    </a:cubicBezTo>
                    <a:cubicBezTo>
                      <a:pt x="2" y="158"/>
                      <a:pt x="1" y="158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2" y="153"/>
                      <a:pt x="3" y="149"/>
                      <a:pt x="3" y="146"/>
                    </a:cubicBezTo>
                    <a:cubicBezTo>
                      <a:pt x="3" y="145"/>
                      <a:pt x="3" y="143"/>
                      <a:pt x="2" y="142"/>
                    </a:cubicBezTo>
                    <a:cubicBezTo>
                      <a:pt x="2" y="138"/>
                      <a:pt x="1" y="134"/>
                      <a:pt x="2" y="131"/>
                    </a:cubicBezTo>
                    <a:cubicBezTo>
                      <a:pt x="2" y="125"/>
                      <a:pt x="2" y="120"/>
                      <a:pt x="2" y="115"/>
                    </a:cubicBezTo>
                    <a:cubicBezTo>
                      <a:pt x="2" y="109"/>
                      <a:pt x="2" y="103"/>
                      <a:pt x="2" y="9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4"/>
                      <a:pt x="2" y="61"/>
                      <a:pt x="2" y="58"/>
                    </a:cubicBezTo>
                    <a:cubicBezTo>
                      <a:pt x="2" y="57"/>
                      <a:pt x="2" y="57"/>
                      <a:pt x="2" y="56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4" y="59"/>
                      <a:pt x="4" y="63"/>
                      <a:pt x="4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="" xmlns:a16="http://schemas.microsoft.com/office/drawing/2014/main" id="{3B121AB7-EF22-4F32-9AB6-93A78578C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18"/>
                <a:ext cx="38" cy="134"/>
              </a:xfrm>
              <a:custGeom>
                <a:avLst/>
                <a:gdLst>
                  <a:gd name="T0" fmla="*/ 18 w 19"/>
                  <a:gd name="T1" fmla="*/ 64 h 66"/>
                  <a:gd name="T2" fmla="*/ 17 w 19"/>
                  <a:gd name="T3" fmla="*/ 58 h 66"/>
                  <a:gd name="T4" fmla="*/ 15 w 19"/>
                  <a:gd name="T5" fmla="*/ 54 h 66"/>
                  <a:gd name="T6" fmla="*/ 11 w 19"/>
                  <a:gd name="T7" fmla="*/ 52 h 66"/>
                  <a:gd name="T8" fmla="*/ 9 w 19"/>
                  <a:gd name="T9" fmla="*/ 54 h 66"/>
                  <a:gd name="T10" fmla="*/ 7 w 19"/>
                  <a:gd name="T11" fmla="*/ 57 h 66"/>
                  <a:gd name="T12" fmla="*/ 4 w 19"/>
                  <a:gd name="T13" fmla="*/ 62 h 66"/>
                  <a:gd name="T14" fmla="*/ 3 w 19"/>
                  <a:gd name="T15" fmla="*/ 64 h 66"/>
                  <a:gd name="T16" fmla="*/ 1 w 19"/>
                  <a:gd name="T17" fmla="*/ 65 h 66"/>
                  <a:gd name="T18" fmla="*/ 1 w 19"/>
                  <a:gd name="T19" fmla="*/ 63 h 66"/>
                  <a:gd name="T20" fmla="*/ 1 w 19"/>
                  <a:gd name="T21" fmla="*/ 52 h 66"/>
                  <a:gd name="T22" fmla="*/ 1 w 19"/>
                  <a:gd name="T23" fmla="*/ 33 h 66"/>
                  <a:gd name="T24" fmla="*/ 2 w 19"/>
                  <a:gd name="T25" fmla="*/ 12 h 66"/>
                  <a:gd name="T26" fmla="*/ 1 w 19"/>
                  <a:gd name="T27" fmla="*/ 6 h 66"/>
                  <a:gd name="T28" fmla="*/ 3 w 19"/>
                  <a:gd name="T29" fmla="*/ 0 h 66"/>
                  <a:gd name="T30" fmla="*/ 3 w 19"/>
                  <a:gd name="T31" fmla="*/ 0 h 66"/>
                  <a:gd name="T32" fmla="*/ 4 w 19"/>
                  <a:gd name="T33" fmla="*/ 1 h 66"/>
                  <a:gd name="T34" fmla="*/ 4 w 19"/>
                  <a:gd name="T35" fmla="*/ 5 h 66"/>
                  <a:gd name="T36" fmla="*/ 4 w 19"/>
                  <a:gd name="T37" fmla="*/ 12 h 66"/>
                  <a:gd name="T38" fmla="*/ 4 w 19"/>
                  <a:gd name="T39" fmla="*/ 27 h 66"/>
                  <a:gd name="T40" fmla="*/ 3 w 19"/>
                  <a:gd name="T41" fmla="*/ 48 h 66"/>
                  <a:gd name="T42" fmla="*/ 3 w 19"/>
                  <a:gd name="T43" fmla="*/ 61 h 66"/>
                  <a:gd name="T44" fmla="*/ 8 w 19"/>
                  <a:gd name="T45" fmla="*/ 52 h 66"/>
                  <a:gd name="T46" fmla="*/ 12 w 19"/>
                  <a:gd name="T47" fmla="*/ 50 h 66"/>
                  <a:gd name="T48" fmla="*/ 16 w 19"/>
                  <a:gd name="T49" fmla="*/ 52 h 66"/>
                  <a:gd name="T50" fmla="*/ 18 w 19"/>
                  <a:gd name="T51" fmla="*/ 60 h 66"/>
                  <a:gd name="T52" fmla="*/ 18 w 19"/>
                  <a:gd name="T53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66">
                    <a:moveTo>
                      <a:pt x="18" y="64"/>
                    </a:moveTo>
                    <a:cubicBezTo>
                      <a:pt x="17" y="62"/>
                      <a:pt x="17" y="60"/>
                      <a:pt x="17" y="58"/>
                    </a:cubicBezTo>
                    <a:cubicBezTo>
                      <a:pt x="16" y="57"/>
                      <a:pt x="16" y="55"/>
                      <a:pt x="15" y="54"/>
                    </a:cubicBezTo>
                    <a:cubicBezTo>
                      <a:pt x="14" y="52"/>
                      <a:pt x="13" y="52"/>
                      <a:pt x="11" y="52"/>
                    </a:cubicBezTo>
                    <a:cubicBezTo>
                      <a:pt x="9" y="52"/>
                      <a:pt x="9" y="52"/>
                      <a:pt x="9" y="54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5" y="58"/>
                      <a:pt x="4" y="60"/>
                      <a:pt x="4" y="62"/>
                    </a:cubicBezTo>
                    <a:cubicBezTo>
                      <a:pt x="4" y="62"/>
                      <a:pt x="3" y="63"/>
                      <a:pt x="3" y="64"/>
                    </a:cubicBezTo>
                    <a:cubicBezTo>
                      <a:pt x="3" y="64"/>
                      <a:pt x="3" y="66"/>
                      <a:pt x="1" y="65"/>
                    </a:cubicBezTo>
                    <a:cubicBezTo>
                      <a:pt x="0" y="65"/>
                      <a:pt x="1" y="64"/>
                      <a:pt x="1" y="63"/>
                    </a:cubicBezTo>
                    <a:cubicBezTo>
                      <a:pt x="0" y="59"/>
                      <a:pt x="0" y="56"/>
                      <a:pt x="1" y="52"/>
                    </a:cubicBezTo>
                    <a:cubicBezTo>
                      <a:pt x="1" y="45"/>
                      <a:pt x="1" y="39"/>
                      <a:pt x="1" y="33"/>
                    </a:cubicBezTo>
                    <a:cubicBezTo>
                      <a:pt x="1" y="26"/>
                      <a:pt x="2" y="19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ubicBezTo>
                      <a:pt x="4" y="7"/>
                      <a:pt x="4" y="10"/>
                      <a:pt x="4" y="12"/>
                    </a:cubicBezTo>
                    <a:cubicBezTo>
                      <a:pt x="4" y="17"/>
                      <a:pt x="4" y="22"/>
                      <a:pt x="4" y="27"/>
                    </a:cubicBezTo>
                    <a:cubicBezTo>
                      <a:pt x="3" y="34"/>
                      <a:pt x="3" y="41"/>
                      <a:pt x="3" y="48"/>
                    </a:cubicBezTo>
                    <a:cubicBezTo>
                      <a:pt x="3" y="53"/>
                      <a:pt x="3" y="57"/>
                      <a:pt x="3" y="61"/>
                    </a:cubicBezTo>
                    <a:cubicBezTo>
                      <a:pt x="3" y="58"/>
                      <a:pt x="7" y="55"/>
                      <a:pt x="8" y="52"/>
                    </a:cubicBezTo>
                    <a:cubicBezTo>
                      <a:pt x="9" y="50"/>
                      <a:pt x="10" y="50"/>
                      <a:pt x="12" y="50"/>
                    </a:cubicBezTo>
                    <a:cubicBezTo>
                      <a:pt x="13" y="50"/>
                      <a:pt x="15" y="51"/>
                      <a:pt x="16" y="52"/>
                    </a:cubicBezTo>
                    <a:cubicBezTo>
                      <a:pt x="17" y="54"/>
                      <a:pt x="18" y="57"/>
                      <a:pt x="18" y="60"/>
                    </a:cubicBezTo>
                    <a:cubicBezTo>
                      <a:pt x="18" y="61"/>
                      <a:pt x="19" y="62"/>
                      <a:pt x="18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="" xmlns:a16="http://schemas.microsoft.com/office/drawing/2014/main" id="{71319F2A-8F73-4082-AFF0-A4EB37A20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" y="130"/>
                <a:ext cx="26" cy="204"/>
              </a:xfrm>
              <a:custGeom>
                <a:avLst/>
                <a:gdLst>
                  <a:gd name="T0" fmla="*/ 12 w 13"/>
                  <a:gd name="T1" fmla="*/ 18 h 101"/>
                  <a:gd name="T2" fmla="*/ 13 w 13"/>
                  <a:gd name="T3" fmla="*/ 32 h 101"/>
                  <a:gd name="T4" fmla="*/ 13 w 13"/>
                  <a:gd name="T5" fmla="*/ 35 h 101"/>
                  <a:gd name="T6" fmla="*/ 12 w 13"/>
                  <a:gd name="T7" fmla="*/ 36 h 101"/>
                  <a:gd name="T8" fmla="*/ 12 w 13"/>
                  <a:gd name="T9" fmla="*/ 35 h 101"/>
                  <a:gd name="T10" fmla="*/ 11 w 13"/>
                  <a:gd name="T11" fmla="*/ 33 h 101"/>
                  <a:gd name="T12" fmla="*/ 10 w 13"/>
                  <a:gd name="T13" fmla="*/ 17 h 101"/>
                  <a:gd name="T14" fmla="*/ 8 w 13"/>
                  <a:gd name="T15" fmla="*/ 2 h 101"/>
                  <a:gd name="T16" fmla="*/ 8 w 13"/>
                  <a:gd name="T17" fmla="*/ 0 h 101"/>
                  <a:gd name="T18" fmla="*/ 10 w 13"/>
                  <a:gd name="T19" fmla="*/ 1 h 101"/>
                  <a:gd name="T20" fmla="*/ 11 w 13"/>
                  <a:gd name="T21" fmla="*/ 5 h 101"/>
                  <a:gd name="T22" fmla="*/ 12 w 13"/>
                  <a:gd name="T23" fmla="*/ 18 h 101"/>
                  <a:gd name="T24" fmla="*/ 0 w 13"/>
                  <a:gd name="T25" fmla="*/ 87 h 101"/>
                  <a:gd name="T26" fmla="*/ 2 w 13"/>
                  <a:gd name="T27" fmla="*/ 74 h 101"/>
                  <a:gd name="T28" fmla="*/ 2 w 13"/>
                  <a:gd name="T29" fmla="*/ 73 h 101"/>
                  <a:gd name="T30" fmla="*/ 3 w 13"/>
                  <a:gd name="T31" fmla="*/ 72 h 101"/>
                  <a:gd name="T32" fmla="*/ 3 w 13"/>
                  <a:gd name="T33" fmla="*/ 74 h 101"/>
                  <a:gd name="T34" fmla="*/ 2 w 13"/>
                  <a:gd name="T35" fmla="*/ 84 h 101"/>
                  <a:gd name="T36" fmla="*/ 2 w 13"/>
                  <a:gd name="T37" fmla="*/ 92 h 101"/>
                  <a:gd name="T38" fmla="*/ 3 w 13"/>
                  <a:gd name="T39" fmla="*/ 96 h 101"/>
                  <a:gd name="T40" fmla="*/ 5 w 13"/>
                  <a:gd name="T41" fmla="*/ 98 h 101"/>
                  <a:gd name="T42" fmla="*/ 7 w 13"/>
                  <a:gd name="T43" fmla="*/ 98 h 101"/>
                  <a:gd name="T44" fmla="*/ 6 w 13"/>
                  <a:gd name="T45" fmla="*/ 100 h 101"/>
                  <a:gd name="T46" fmla="*/ 2 w 13"/>
                  <a:gd name="T47" fmla="*/ 100 h 101"/>
                  <a:gd name="T48" fmla="*/ 1 w 13"/>
                  <a:gd name="T49" fmla="*/ 98 h 101"/>
                  <a:gd name="T50" fmla="*/ 0 w 13"/>
                  <a:gd name="T51" fmla="*/ 94 h 101"/>
                  <a:gd name="T52" fmla="*/ 0 w 13"/>
                  <a:gd name="T53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01">
                    <a:moveTo>
                      <a:pt x="12" y="18"/>
                    </a:moveTo>
                    <a:cubicBezTo>
                      <a:pt x="12" y="22"/>
                      <a:pt x="12" y="27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3" y="36"/>
                      <a:pt x="13" y="36"/>
                      <a:pt x="12" y="36"/>
                    </a:cubicBez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2" y="33"/>
                      <a:pt x="11" y="33"/>
                    </a:cubicBezTo>
                    <a:cubicBezTo>
                      <a:pt x="10" y="28"/>
                      <a:pt x="10" y="22"/>
                      <a:pt x="10" y="17"/>
                    </a:cubicBezTo>
                    <a:cubicBezTo>
                      <a:pt x="10" y="12"/>
                      <a:pt x="9" y="7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4"/>
                      <a:pt x="11" y="5"/>
                    </a:cubicBezTo>
                    <a:cubicBezTo>
                      <a:pt x="12" y="10"/>
                      <a:pt x="12" y="14"/>
                      <a:pt x="12" y="18"/>
                    </a:cubicBezTo>
                    <a:moveTo>
                      <a:pt x="0" y="87"/>
                    </a:moveTo>
                    <a:cubicBezTo>
                      <a:pt x="0" y="83"/>
                      <a:pt x="0" y="78"/>
                      <a:pt x="2" y="74"/>
                    </a:cubicBezTo>
                    <a:cubicBezTo>
                      <a:pt x="2" y="74"/>
                      <a:pt x="2" y="74"/>
                      <a:pt x="2" y="73"/>
                    </a:cubicBezTo>
                    <a:cubicBezTo>
                      <a:pt x="2" y="73"/>
                      <a:pt x="2" y="72"/>
                      <a:pt x="3" y="72"/>
                    </a:cubicBezTo>
                    <a:cubicBezTo>
                      <a:pt x="3" y="72"/>
                      <a:pt x="3" y="73"/>
                      <a:pt x="3" y="74"/>
                    </a:cubicBezTo>
                    <a:cubicBezTo>
                      <a:pt x="2" y="77"/>
                      <a:pt x="2" y="80"/>
                      <a:pt x="2" y="84"/>
                    </a:cubicBezTo>
                    <a:cubicBezTo>
                      <a:pt x="2" y="86"/>
                      <a:pt x="2" y="90"/>
                      <a:pt x="2" y="92"/>
                    </a:cubicBezTo>
                    <a:cubicBezTo>
                      <a:pt x="2" y="94"/>
                      <a:pt x="3" y="95"/>
                      <a:pt x="3" y="96"/>
                    </a:cubicBezTo>
                    <a:cubicBezTo>
                      <a:pt x="4" y="98"/>
                      <a:pt x="4" y="98"/>
                      <a:pt x="5" y="98"/>
                    </a:cubicBezTo>
                    <a:cubicBezTo>
                      <a:pt x="6" y="97"/>
                      <a:pt x="6" y="97"/>
                      <a:pt x="7" y="98"/>
                    </a:cubicBezTo>
                    <a:cubicBezTo>
                      <a:pt x="7" y="99"/>
                      <a:pt x="7" y="99"/>
                      <a:pt x="6" y="100"/>
                    </a:cubicBezTo>
                    <a:cubicBezTo>
                      <a:pt x="5" y="101"/>
                      <a:pt x="3" y="101"/>
                      <a:pt x="2" y="100"/>
                    </a:cubicBezTo>
                    <a:cubicBezTo>
                      <a:pt x="1" y="99"/>
                      <a:pt x="1" y="99"/>
                      <a:pt x="1" y="98"/>
                    </a:cubicBezTo>
                    <a:cubicBezTo>
                      <a:pt x="0" y="97"/>
                      <a:pt x="0" y="95"/>
                      <a:pt x="0" y="94"/>
                    </a:cubicBezTo>
                    <a:cubicBezTo>
                      <a:pt x="0" y="92"/>
                      <a:pt x="0" y="90"/>
                      <a:pt x="0" y="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="" xmlns:a16="http://schemas.microsoft.com/office/drawing/2014/main" id="{B7B70E87-681A-4F89-9425-033F183879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" y="106"/>
                <a:ext cx="570" cy="313"/>
              </a:xfrm>
              <a:custGeom>
                <a:avLst/>
                <a:gdLst>
                  <a:gd name="T0" fmla="*/ 3 w 282"/>
                  <a:gd name="T1" fmla="*/ 100 h 155"/>
                  <a:gd name="T2" fmla="*/ 0 w 282"/>
                  <a:gd name="T3" fmla="*/ 97 h 155"/>
                  <a:gd name="T4" fmla="*/ 1 w 282"/>
                  <a:gd name="T5" fmla="*/ 96 h 155"/>
                  <a:gd name="T6" fmla="*/ 2 w 282"/>
                  <a:gd name="T7" fmla="*/ 97 h 155"/>
                  <a:gd name="T8" fmla="*/ 3 w 282"/>
                  <a:gd name="T9" fmla="*/ 96 h 155"/>
                  <a:gd name="T10" fmla="*/ 5 w 282"/>
                  <a:gd name="T11" fmla="*/ 94 h 155"/>
                  <a:gd name="T12" fmla="*/ 5 w 282"/>
                  <a:gd name="T13" fmla="*/ 94 h 155"/>
                  <a:gd name="T14" fmla="*/ 5 w 282"/>
                  <a:gd name="T15" fmla="*/ 95 h 155"/>
                  <a:gd name="T16" fmla="*/ 4 w 282"/>
                  <a:gd name="T17" fmla="*/ 99 h 155"/>
                  <a:gd name="T18" fmla="*/ 3 w 282"/>
                  <a:gd name="T19" fmla="*/ 100 h 155"/>
                  <a:gd name="T20" fmla="*/ 275 w 282"/>
                  <a:gd name="T21" fmla="*/ 0 h 155"/>
                  <a:gd name="T22" fmla="*/ 276 w 282"/>
                  <a:gd name="T23" fmla="*/ 2 h 155"/>
                  <a:gd name="T24" fmla="*/ 273 w 282"/>
                  <a:gd name="T25" fmla="*/ 16 h 155"/>
                  <a:gd name="T26" fmla="*/ 272 w 282"/>
                  <a:gd name="T27" fmla="*/ 21 h 155"/>
                  <a:gd name="T28" fmla="*/ 271 w 282"/>
                  <a:gd name="T29" fmla="*/ 33 h 155"/>
                  <a:gd name="T30" fmla="*/ 272 w 282"/>
                  <a:gd name="T31" fmla="*/ 43 h 155"/>
                  <a:gd name="T32" fmla="*/ 272 w 282"/>
                  <a:gd name="T33" fmla="*/ 52 h 155"/>
                  <a:gd name="T34" fmla="*/ 272 w 282"/>
                  <a:gd name="T35" fmla="*/ 61 h 155"/>
                  <a:gd name="T36" fmla="*/ 273 w 282"/>
                  <a:gd name="T37" fmla="*/ 74 h 155"/>
                  <a:gd name="T38" fmla="*/ 275 w 282"/>
                  <a:gd name="T39" fmla="*/ 90 h 155"/>
                  <a:gd name="T40" fmla="*/ 275 w 282"/>
                  <a:gd name="T41" fmla="*/ 100 h 155"/>
                  <a:gd name="T42" fmla="*/ 274 w 282"/>
                  <a:gd name="T43" fmla="*/ 109 h 155"/>
                  <a:gd name="T44" fmla="*/ 273 w 282"/>
                  <a:gd name="T45" fmla="*/ 122 h 155"/>
                  <a:gd name="T46" fmla="*/ 273 w 282"/>
                  <a:gd name="T47" fmla="*/ 138 h 155"/>
                  <a:gd name="T48" fmla="*/ 275 w 282"/>
                  <a:gd name="T49" fmla="*/ 142 h 155"/>
                  <a:gd name="T50" fmla="*/ 281 w 282"/>
                  <a:gd name="T51" fmla="*/ 150 h 155"/>
                  <a:gd name="T52" fmla="*/ 281 w 282"/>
                  <a:gd name="T53" fmla="*/ 154 h 155"/>
                  <a:gd name="T54" fmla="*/ 281 w 282"/>
                  <a:gd name="T55" fmla="*/ 155 h 155"/>
                  <a:gd name="T56" fmla="*/ 280 w 282"/>
                  <a:gd name="T57" fmla="*/ 154 h 155"/>
                  <a:gd name="T58" fmla="*/ 280 w 282"/>
                  <a:gd name="T59" fmla="*/ 151 h 155"/>
                  <a:gd name="T60" fmla="*/ 275 w 282"/>
                  <a:gd name="T61" fmla="*/ 144 h 155"/>
                  <a:gd name="T62" fmla="*/ 271 w 282"/>
                  <a:gd name="T63" fmla="*/ 133 h 155"/>
                  <a:gd name="T64" fmla="*/ 272 w 282"/>
                  <a:gd name="T65" fmla="*/ 114 h 155"/>
                  <a:gd name="T66" fmla="*/ 273 w 282"/>
                  <a:gd name="T67" fmla="*/ 96 h 155"/>
                  <a:gd name="T68" fmla="*/ 272 w 282"/>
                  <a:gd name="T69" fmla="*/ 84 h 155"/>
                  <a:gd name="T70" fmla="*/ 271 w 282"/>
                  <a:gd name="T71" fmla="*/ 71 h 155"/>
                  <a:gd name="T72" fmla="*/ 270 w 282"/>
                  <a:gd name="T73" fmla="*/ 62 h 155"/>
                  <a:gd name="T74" fmla="*/ 270 w 282"/>
                  <a:gd name="T75" fmla="*/ 54 h 155"/>
                  <a:gd name="T76" fmla="*/ 270 w 282"/>
                  <a:gd name="T77" fmla="*/ 44 h 155"/>
                  <a:gd name="T78" fmla="*/ 269 w 282"/>
                  <a:gd name="T79" fmla="*/ 34 h 155"/>
                  <a:gd name="T80" fmla="*/ 270 w 282"/>
                  <a:gd name="T81" fmla="*/ 15 h 155"/>
                  <a:gd name="T82" fmla="*/ 273 w 282"/>
                  <a:gd name="T83" fmla="*/ 2 h 155"/>
                  <a:gd name="T84" fmla="*/ 275 w 282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" h="155">
                    <a:moveTo>
                      <a:pt x="3" y="100"/>
                    </a:moveTo>
                    <a:cubicBezTo>
                      <a:pt x="1" y="100"/>
                      <a:pt x="0" y="98"/>
                      <a:pt x="0" y="97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3" y="97"/>
                      <a:pt x="3" y="98"/>
                      <a:pt x="3" y="96"/>
                    </a:cubicBezTo>
                    <a:cubicBezTo>
                      <a:pt x="3" y="96"/>
                      <a:pt x="4" y="95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6" y="94"/>
                      <a:pt x="5" y="94"/>
                      <a:pt x="5" y="95"/>
                    </a:cubicBezTo>
                    <a:cubicBezTo>
                      <a:pt x="5" y="96"/>
                      <a:pt x="5" y="98"/>
                      <a:pt x="4" y="99"/>
                    </a:cubicBezTo>
                    <a:cubicBezTo>
                      <a:pt x="4" y="99"/>
                      <a:pt x="3" y="100"/>
                      <a:pt x="3" y="100"/>
                    </a:cubicBezTo>
                    <a:moveTo>
                      <a:pt x="275" y="0"/>
                    </a:moveTo>
                    <a:cubicBezTo>
                      <a:pt x="276" y="0"/>
                      <a:pt x="276" y="1"/>
                      <a:pt x="276" y="2"/>
                    </a:cubicBezTo>
                    <a:cubicBezTo>
                      <a:pt x="275" y="6"/>
                      <a:pt x="273" y="11"/>
                      <a:pt x="273" y="16"/>
                    </a:cubicBezTo>
                    <a:cubicBezTo>
                      <a:pt x="272" y="17"/>
                      <a:pt x="272" y="19"/>
                      <a:pt x="272" y="21"/>
                    </a:cubicBezTo>
                    <a:cubicBezTo>
                      <a:pt x="272" y="25"/>
                      <a:pt x="271" y="29"/>
                      <a:pt x="271" y="33"/>
                    </a:cubicBezTo>
                    <a:cubicBezTo>
                      <a:pt x="271" y="36"/>
                      <a:pt x="271" y="40"/>
                      <a:pt x="272" y="43"/>
                    </a:cubicBezTo>
                    <a:cubicBezTo>
                      <a:pt x="272" y="46"/>
                      <a:pt x="272" y="49"/>
                      <a:pt x="272" y="52"/>
                    </a:cubicBezTo>
                    <a:cubicBezTo>
                      <a:pt x="272" y="55"/>
                      <a:pt x="272" y="58"/>
                      <a:pt x="272" y="61"/>
                    </a:cubicBezTo>
                    <a:cubicBezTo>
                      <a:pt x="273" y="66"/>
                      <a:pt x="273" y="70"/>
                      <a:pt x="273" y="74"/>
                    </a:cubicBezTo>
                    <a:cubicBezTo>
                      <a:pt x="273" y="80"/>
                      <a:pt x="274" y="84"/>
                      <a:pt x="275" y="90"/>
                    </a:cubicBezTo>
                    <a:cubicBezTo>
                      <a:pt x="275" y="93"/>
                      <a:pt x="275" y="97"/>
                      <a:pt x="275" y="100"/>
                    </a:cubicBezTo>
                    <a:cubicBezTo>
                      <a:pt x="274" y="103"/>
                      <a:pt x="274" y="106"/>
                      <a:pt x="274" y="109"/>
                    </a:cubicBezTo>
                    <a:cubicBezTo>
                      <a:pt x="274" y="113"/>
                      <a:pt x="273" y="118"/>
                      <a:pt x="273" y="122"/>
                    </a:cubicBezTo>
                    <a:cubicBezTo>
                      <a:pt x="272" y="128"/>
                      <a:pt x="272" y="133"/>
                      <a:pt x="273" y="138"/>
                    </a:cubicBezTo>
                    <a:cubicBezTo>
                      <a:pt x="273" y="139"/>
                      <a:pt x="274" y="141"/>
                      <a:pt x="275" y="142"/>
                    </a:cubicBezTo>
                    <a:cubicBezTo>
                      <a:pt x="277" y="145"/>
                      <a:pt x="279" y="148"/>
                      <a:pt x="281" y="150"/>
                    </a:cubicBezTo>
                    <a:cubicBezTo>
                      <a:pt x="281" y="152"/>
                      <a:pt x="281" y="153"/>
                      <a:pt x="281" y="154"/>
                    </a:cubicBezTo>
                    <a:cubicBezTo>
                      <a:pt x="281" y="154"/>
                      <a:pt x="282" y="155"/>
                      <a:pt x="281" y="155"/>
                    </a:cubicBezTo>
                    <a:cubicBezTo>
                      <a:pt x="280" y="155"/>
                      <a:pt x="280" y="155"/>
                      <a:pt x="280" y="154"/>
                    </a:cubicBezTo>
                    <a:cubicBezTo>
                      <a:pt x="280" y="153"/>
                      <a:pt x="280" y="152"/>
                      <a:pt x="280" y="151"/>
                    </a:cubicBezTo>
                    <a:cubicBezTo>
                      <a:pt x="278" y="149"/>
                      <a:pt x="277" y="146"/>
                      <a:pt x="275" y="144"/>
                    </a:cubicBezTo>
                    <a:cubicBezTo>
                      <a:pt x="273" y="141"/>
                      <a:pt x="271" y="137"/>
                      <a:pt x="271" y="133"/>
                    </a:cubicBezTo>
                    <a:cubicBezTo>
                      <a:pt x="271" y="127"/>
                      <a:pt x="271" y="120"/>
                      <a:pt x="272" y="11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92"/>
                      <a:pt x="273" y="88"/>
                      <a:pt x="272" y="84"/>
                    </a:cubicBezTo>
                    <a:cubicBezTo>
                      <a:pt x="272" y="80"/>
                      <a:pt x="272" y="75"/>
                      <a:pt x="271" y="71"/>
                    </a:cubicBezTo>
                    <a:cubicBezTo>
                      <a:pt x="271" y="68"/>
                      <a:pt x="271" y="65"/>
                      <a:pt x="270" y="62"/>
                    </a:cubicBezTo>
                    <a:cubicBezTo>
                      <a:pt x="270" y="60"/>
                      <a:pt x="270" y="57"/>
                      <a:pt x="270" y="5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70" y="40"/>
                      <a:pt x="269" y="37"/>
                      <a:pt x="269" y="34"/>
                    </a:cubicBezTo>
                    <a:cubicBezTo>
                      <a:pt x="270" y="28"/>
                      <a:pt x="270" y="21"/>
                      <a:pt x="270" y="15"/>
                    </a:cubicBezTo>
                    <a:cubicBezTo>
                      <a:pt x="271" y="10"/>
                      <a:pt x="271" y="6"/>
                      <a:pt x="273" y="2"/>
                    </a:cubicBezTo>
                    <a:cubicBezTo>
                      <a:pt x="274" y="1"/>
                      <a:pt x="275" y="1"/>
                      <a:pt x="2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="" xmlns:a16="http://schemas.microsoft.com/office/drawing/2014/main" id="{401FCC92-E6EE-44FD-8A09-2F45D088A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" y="118"/>
                <a:ext cx="41" cy="429"/>
              </a:xfrm>
              <a:custGeom>
                <a:avLst/>
                <a:gdLst>
                  <a:gd name="T0" fmla="*/ 15 w 20"/>
                  <a:gd name="T1" fmla="*/ 92 h 212"/>
                  <a:gd name="T2" fmla="*/ 15 w 20"/>
                  <a:gd name="T3" fmla="*/ 54 h 212"/>
                  <a:gd name="T4" fmla="*/ 14 w 20"/>
                  <a:gd name="T5" fmla="*/ 32 h 212"/>
                  <a:gd name="T6" fmla="*/ 15 w 20"/>
                  <a:gd name="T7" fmla="*/ 10 h 212"/>
                  <a:gd name="T8" fmla="*/ 17 w 20"/>
                  <a:gd name="T9" fmla="*/ 6 h 212"/>
                  <a:gd name="T10" fmla="*/ 17 w 20"/>
                  <a:gd name="T11" fmla="*/ 22 h 212"/>
                  <a:gd name="T12" fmla="*/ 17 w 20"/>
                  <a:gd name="T13" fmla="*/ 45 h 212"/>
                  <a:gd name="T14" fmla="*/ 17 w 20"/>
                  <a:gd name="T15" fmla="*/ 86 h 212"/>
                  <a:gd name="T16" fmla="*/ 18 w 20"/>
                  <a:gd name="T17" fmla="*/ 123 h 212"/>
                  <a:gd name="T18" fmla="*/ 17 w 20"/>
                  <a:gd name="T19" fmla="*/ 123 h 212"/>
                  <a:gd name="T20" fmla="*/ 15 w 20"/>
                  <a:gd name="T21" fmla="*/ 104 h 212"/>
                  <a:gd name="T22" fmla="*/ 15 w 20"/>
                  <a:gd name="T23" fmla="*/ 212 h 212"/>
                  <a:gd name="T24" fmla="*/ 3 w 20"/>
                  <a:gd name="T25" fmla="*/ 199 h 212"/>
                  <a:gd name="T26" fmla="*/ 3 w 20"/>
                  <a:gd name="T27" fmla="*/ 190 h 212"/>
                  <a:gd name="T28" fmla="*/ 6 w 20"/>
                  <a:gd name="T29" fmla="*/ 165 h 212"/>
                  <a:gd name="T30" fmla="*/ 13 w 20"/>
                  <a:gd name="T31" fmla="*/ 163 h 212"/>
                  <a:gd name="T32" fmla="*/ 17 w 20"/>
                  <a:gd name="T33" fmla="*/ 173 h 212"/>
                  <a:gd name="T34" fmla="*/ 15 w 20"/>
                  <a:gd name="T35" fmla="*/ 168 h 212"/>
                  <a:gd name="T36" fmla="*/ 9 w 20"/>
                  <a:gd name="T37" fmla="*/ 164 h 212"/>
                  <a:gd name="T38" fmla="*/ 6 w 20"/>
                  <a:gd name="T39" fmla="*/ 173 h 212"/>
                  <a:gd name="T40" fmla="*/ 5 w 20"/>
                  <a:gd name="T41" fmla="*/ 191 h 212"/>
                  <a:gd name="T42" fmla="*/ 6 w 20"/>
                  <a:gd name="T43" fmla="*/ 201 h 212"/>
                  <a:gd name="T44" fmla="*/ 19 w 20"/>
                  <a:gd name="T45" fmla="*/ 208 h 212"/>
                  <a:gd name="T46" fmla="*/ 1 w 20"/>
                  <a:gd name="T47" fmla="*/ 22 h 212"/>
                  <a:gd name="T48" fmla="*/ 2 w 20"/>
                  <a:gd name="T49" fmla="*/ 0 h 212"/>
                  <a:gd name="T50" fmla="*/ 2 w 20"/>
                  <a:gd name="T51" fmla="*/ 12 h 212"/>
                  <a:gd name="T52" fmla="*/ 1 w 20"/>
                  <a:gd name="T53" fmla="*/ 31 h 212"/>
                  <a:gd name="T54" fmla="*/ 0 w 20"/>
                  <a:gd name="T55" fmla="*/ 30 h 212"/>
                  <a:gd name="T56" fmla="*/ 20 w 20"/>
                  <a:gd name="T57" fmla="*/ 160 h 212"/>
                  <a:gd name="T58" fmla="*/ 9 w 20"/>
                  <a:gd name="T59" fmla="*/ 153 h 212"/>
                  <a:gd name="T60" fmla="*/ 5 w 20"/>
                  <a:gd name="T61" fmla="*/ 159 h 212"/>
                  <a:gd name="T62" fmla="*/ 4 w 20"/>
                  <a:gd name="T63" fmla="*/ 159 h 212"/>
                  <a:gd name="T64" fmla="*/ 12 w 20"/>
                  <a:gd name="T65" fmla="*/ 151 h 212"/>
                  <a:gd name="T66" fmla="*/ 20 w 20"/>
                  <a:gd name="T67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12">
                    <a:moveTo>
                      <a:pt x="15" y="104"/>
                    </a:moveTo>
                    <a:cubicBezTo>
                      <a:pt x="15" y="100"/>
                      <a:pt x="15" y="96"/>
                      <a:pt x="15" y="92"/>
                    </a:cubicBezTo>
                    <a:cubicBezTo>
                      <a:pt x="15" y="84"/>
                      <a:pt x="16" y="75"/>
                      <a:pt x="16" y="66"/>
                    </a:cubicBezTo>
                    <a:cubicBezTo>
                      <a:pt x="16" y="62"/>
                      <a:pt x="15" y="58"/>
                      <a:pt x="15" y="54"/>
                    </a:cubicBezTo>
                    <a:cubicBezTo>
                      <a:pt x="15" y="50"/>
                      <a:pt x="15" y="46"/>
                      <a:pt x="14" y="42"/>
                    </a:cubicBezTo>
                    <a:cubicBezTo>
                      <a:pt x="14" y="38"/>
                      <a:pt x="14" y="35"/>
                      <a:pt x="14" y="32"/>
                    </a:cubicBezTo>
                    <a:cubicBezTo>
                      <a:pt x="14" y="28"/>
                      <a:pt x="14" y="25"/>
                      <a:pt x="15" y="21"/>
                    </a:cubicBezTo>
                    <a:cubicBezTo>
                      <a:pt x="15" y="17"/>
                      <a:pt x="15" y="14"/>
                      <a:pt x="15" y="10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6"/>
                      <a:pt x="17" y="5"/>
                      <a:pt x="17" y="6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12"/>
                      <a:pt x="17" y="17"/>
                      <a:pt x="17" y="22"/>
                    </a:cubicBezTo>
                    <a:cubicBezTo>
                      <a:pt x="17" y="24"/>
                      <a:pt x="16" y="27"/>
                      <a:pt x="16" y="30"/>
                    </a:cubicBezTo>
                    <a:cubicBezTo>
                      <a:pt x="16" y="35"/>
                      <a:pt x="17" y="40"/>
                      <a:pt x="17" y="45"/>
                    </a:cubicBezTo>
                    <a:cubicBezTo>
                      <a:pt x="17" y="52"/>
                      <a:pt x="18" y="59"/>
                      <a:pt x="18" y="67"/>
                    </a:cubicBezTo>
                    <a:cubicBezTo>
                      <a:pt x="18" y="73"/>
                      <a:pt x="18" y="79"/>
                      <a:pt x="17" y="86"/>
                    </a:cubicBezTo>
                    <a:cubicBezTo>
                      <a:pt x="17" y="93"/>
                      <a:pt x="16" y="101"/>
                      <a:pt x="17" y="108"/>
                    </a:cubicBezTo>
                    <a:cubicBezTo>
                      <a:pt x="17" y="113"/>
                      <a:pt x="17" y="118"/>
                      <a:pt x="18" y="123"/>
                    </a:cubicBezTo>
                    <a:cubicBezTo>
                      <a:pt x="18" y="124"/>
                      <a:pt x="19" y="124"/>
                      <a:pt x="18" y="124"/>
                    </a:cubicBezTo>
                    <a:cubicBezTo>
                      <a:pt x="17" y="124"/>
                      <a:pt x="17" y="124"/>
                      <a:pt x="17" y="123"/>
                    </a:cubicBezTo>
                    <a:cubicBezTo>
                      <a:pt x="17" y="120"/>
                      <a:pt x="16" y="118"/>
                      <a:pt x="15" y="115"/>
                    </a:cubicBezTo>
                    <a:cubicBezTo>
                      <a:pt x="15" y="112"/>
                      <a:pt x="15" y="108"/>
                      <a:pt x="15" y="104"/>
                    </a:cubicBezTo>
                    <a:moveTo>
                      <a:pt x="20" y="207"/>
                    </a:moveTo>
                    <a:cubicBezTo>
                      <a:pt x="19" y="209"/>
                      <a:pt x="17" y="211"/>
                      <a:pt x="15" y="212"/>
                    </a:cubicBezTo>
                    <a:cubicBezTo>
                      <a:pt x="11" y="212"/>
                      <a:pt x="9" y="210"/>
                      <a:pt x="7" y="208"/>
                    </a:cubicBezTo>
                    <a:cubicBezTo>
                      <a:pt x="4" y="206"/>
                      <a:pt x="3" y="202"/>
                      <a:pt x="3" y="199"/>
                    </a:cubicBezTo>
                    <a:cubicBezTo>
                      <a:pt x="3" y="197"/>
                      <a:pt x="3" y="196"/>
                      <a:pt x="3" y="194"/>
                    </a:cubicBezTo>
                    <a:cubicBezTo>
                      <a:pt x="2" y="193"/>
                      <a:pt x="3" y="192"/>
                      <a:pt x="3" y="190"/>
                    </a:cubicBezTo>
                    <a:cubicBezTo>
                      <a:pt x="4" y="188"/>
                      <a:pt x="4" y="185"/>
                      <a:pt x="4" y="182"/>
                    </a:cubicBezTo>
                    <a:cubicBezTo>
                      <a:pt x="3" y="176"/>
                      <a:pt x="4" y="170"/>
                      <a:pt x="6" y="165"/>
                    </a:cubicBezTo>
                    <a:cubicBezTo>
                      <a:pt x="7" y="162"/>
                      <a:pt x="9" y="161"/>
                      <a:pt x="11" y="162"/>
                    </a:cubicBezTo>
                    <a:cubicBezTo>
                      <a:pt x="12" y="162"/>
                      <a:pt x="13" y="162"/>
                      <a:pt x="13" y="163"/>
                    </a:cubicBezTo>
                    <a:cubicBezTo>
                      <a:pt x="16" y="165"/>
                      <a:pt x="18" y="168"/>
                      <a:pt x="18" y="172"/>
                    </a:cubicBezTo>
                    <a:cubicBezTo>
                      <a:pt x="18" y="172"/>
                      <a:pt x="18" y="173"/>
                      <a:pt x="17" y="173"/>
                    </a:cubicBezTo>
                    <a:cubicBezTo>
                      <a:pt x="17" y="173"/>
                      <a:pt x="17" y="173"/>
                      <a:pt x="16" y="172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4" y="166"/>
                      <a:pt x="13" y="165"/>
                      <a:pt x="11" y="164"/>
                    </a:cubicBezTo>
                    <a:cubicBezTo>
                      <a:pt x="11" y="163"/>
                      <a:pt x="9" y="164"/>
                      <a:pt x="9" y="164"/>
                    </a:cubicBezTo>
                    <a:cubicBezTo>
                      <a:pt x="9" y="164"/>
                      <a:pt x="8" y="165"/>
                      <a:pt x="8" y="165"/>
                    </a:cubicBezTo>
                    <a:cubicBezTo>
                      <a:pt x="7" y="168"/>
                      <a:pt x="7" y="170"/>
                      <a:pt x="6" y="173"/>
                    </a:cubicBezTo>
                    <a:cubicBezTo>
                      <a:pt x="6" y="177"/>
                      <a:pt x="5" y="181"/>
                      <a:pt x="6" y="185"/>
                    </a:cubicBezTo>
                    <a:cubicBezTo>
                      <a:pt x="6" y="187"/>
                      <a:pt x="5" y="189"/>
                      <a:pt x="5" y="191"/>
                    </a:cubicBezTo>
                    <a:cubicBezTo>
                      <a:pt x="4" y="194"/>
                      <a:pt x="5" y="196"/>
                      <a:pt x="5" y="199"/>
                    </a:cubicBezTo>
                    <a:cubicBezTo>
                      <a:pt x="5" y="200"/>
                      <a:pt x="5" y="200"/>
                      <a:pt x="6" y="201"/>
                    </a:cubicBezTo>
                    <a:cubicBezTo>
                      <a:pt x="6" y="205"/>
                      <a:pt x="9" y="208"/>
                      <a:pt x="12" y="210"/>
                    </a:cubicBezTo>
                    <a:cubicBezTo>
                      <a:pt x="13" y="211"/>
                      <a:pt x="17" y="210"/>
                      <a:pt x="19" y="208"/>
                    </a:cubicBezTo>
                    <a:cubicBezTo>
                      <a:pt x="19" y="207"/>
                      <a:pt x="19" y="207"/>
                      <a:pt x="20" y="207"/>
                    </a:cubicBezTo>
                    <a:moveTo>
                      <a:pt x="1" y="22"/>
                    </a:moveTo>
                    <a:cubicBezTo>
                      <a:pt x="1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5"/>
                      <a:pt x="3" y="8"/>
                      <a:pt x="2" y="12"/>
                    </a:cubicBezTo>
                    <a:cubicBezTo>
                      <a:pt x="2" y="16"/>
                      <a:pt x="1" y="20"/>
                      <a:pt x="2" y="24"/>
                    </a:cubicBezTo>
                    <a:cubicBezTo>
                      <a:pt x="2" y="26"/>
                      <a:pt x="1" y="28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1" y="27"/>
                      <a:pt x="1" y="24"/>
                      <a:pt x="1" y="22"/>
                    </a:cubicBezTo>
                    <a:moveTo>
                      <a:pt x="20" y="160"/>
                    </a:moveTo>
                    <a:cubicBezTo>
                      <a:pt x="19" y="159"/>
                      <a:pt x="18" y="158"/>
                      <a:pt x="17" y="157"/>
                    </a:cubicBezTo>
                    <a:cubicBezTo>
                      <a:pt x="16" y="154"/>
                      <a:pt x="12" y="152"/>
                      <a:pt x="9" y="153"/>
                    </a:cubicBezTo>
                    <a:cubicBezTo>
                      <a:pt x="8" y="153"/>
                      <a:pt x="7" y="154"/>
                      <a:pt x="7" y="154"/>
                    </a:cubicBezTo>
                    <a:cubicBezTo>
                      <a:pt x="6" y="156"/>
                      <a:pt x="5" y="158"/>
                      <a:pt x="5" y="159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4" y="160"/>
                      <a:pt x="4" y="160"/>
                      <a:pt x="4" y="159"/>
                    </a:cubicBezTo>
                    <a:cubicBezTo>
                      <a:pt x="3" y="158"/>
                      <a:pt x="4" y="156"/>
                      <a:pt x="4" y="155"/>
                    </a:cubicBezTo>
                    <a:cubicBezTo>
                      <a:pt x="5" y="152"/>
                      <a:pt x="9" y="150"/>
                      <a:pt x="12" y="151"/>
                    </a:cubicBezTo>
                    <a:cubicBezTo>
                      <a:pt x="16" y="152"/>
                      <a:pt x="19" y="155"/>
                      <a:pt x="20" y="159"/>
                    </a:cubicBezTo>
                    <a:cubicBezTo>
                      <a:pt x="20" y="160"/>
                      <a:pt x="20" y="160"/>
                      <a:pt x="2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11">
                <a:extLst>
                  <a:ext uri="{FF2B5EF4-FFF2-40B4-BE49-F238E27FC236}">
                    <a16:creationId xmlns="" xmlns:a16="http://schemas.microsoft.com/office/drawing/2014/main" id="{73DC5D71-270D-408A-9B7B-C6005FCB5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80"/>
                <a:ext cx="562" cy="491"/>
              </a:xfrm>
              <a:custGeom>
                <a:avLst/>
                <a:gdLst>
                  <a:gd name="T0" fmla="*/ 269 w 278"/>
                  <a:gd name="T1" fmla="*/ 214 h 243"/>
                  <a:gd name="T2" fmla="*/ 274 w 278"/>
                  <a:gd name="T3" fmla="*/ 215 h 243"/>
                  <a:gd name="T4" fmla="*/ 268 w 278"/>
                  <a:gd name="T5" fmla="*/ 215 h 243"/>
                  <a:gd name="T6" fmla="*/ 267 w 278"/>
                  <a:gd name="T7" fmla="*/ 202 h 243"/>
                  <a:gd name="T8" fmla="*/ 274 w 278"/>
                  <a:gd name="T9" fmla="*/ 205 h 243"/>
                  <a:gd name="T10" fmla="*/ 273 w 278"/>
                  <a:gd name="T11" fmla="*/ 205 h 243"/>
                  <a:gd name="T12" fmla="*/ 269 w 278"/>
                  <a:gd name="T13" fmla="*/ 202 h 243"/>
                  <a:gd name="T14" fmla="*/ 268 w 278"/>
                  <a:gd name="T15" fmla="*/ 206 h 243"/>
                  <a:gd name="T16" fmla="*/ 263 w 278"/>
                  <a:gd name="T17" fmla="*/ 166 h 243"/>
                  <a:gd name="T18" fmla="*/ 262 w 278"/>
                  <a:gd name="T19" fmla="*/ 166 h 243"/>
                  <a:gd name="T20" fmla="*/ 262 w 278"/>
                  <a:gd name="T21" fmla="*/ 160 h 243"/>
                  <a:gd name="T22" fmla="*/ 262 w 278"/>
                  <a:gd name="T23" fmla="*/ 159 h 243"/>
                  <a:gd name="T24" fmla="*/ 275 w 278"/>
                  <a:gd name="T25" fmla="*/ 236 h 243"/>
                  <a:gd name="T26" fmla="*/ 278 w 278"/>
                  <a:gd name="T27" fmla="*/ 242 h 243"/>
                  <a:gd name="T28" fmla="*/ 277 w 278"/>
                  <a:gd name="T29" fmla="*/ 242 h 243"/>
                  <a:gd name="T30" fmla="*/ 250 w 278"/>
                  <a:gd name="T31" fmla="*/ 13 h 243"/>
                  <a:gd name="T32" fmla="*/ 214 w 278"/>
                  <a:gd name="T33" fmla="*/ 11 h 243"/>
                  <a:gd name="T34" fmla="*/ 188 w 278"/>
                  <a:gd name="T35" fmla="*/ 12 h 243"/>
                  <a:gd name="T36" fmla="*/ 169 w 278"/>
                  <a:gd name="T37" fmla="*/ 8 h 243"/>
                  <a:gd name="T38" fmla="*/ 130 w 278"/>
                  <a:gd name="T39" fmla="*/ 7 h 243"/>
                  <a:gd name="T40" fmla="*/ 99 w 278"/>
                  <a:gd name="T41" fmla="*/ 9 h 243"/>
                  <a:gd name="T42" fmla="*/ 80 w 278"/>
                  <a:gd name="T43" fmla="*/ 10 h 243"/>
                  <a:gd name="T44" fmla="*/ 57 w 278"/>
                  <a:gd name="T45" fmla="*/ 13 h 243"/>
                  <a:gd name="T46" fmla="*/ 32 w 278"/>
                  <a:gd name="T47" fmla="*/ 15 h 243"/>
                  <a:gd name="T48" fmla="*/ 19 w 278"/>
                  <a:gd name="T49" fmla="*/ 13 h 243"/>
                  <a:gd name="T50" fmla="*/ 20 w 278"/>
                  <a:gd name="T51" fmla="*/ 11 h 243"/>
                  <a:gd name="T52" fmla="*/ 46 w 278"/>
                  <a:gd name="T53" fmla="*/ 12 h 243"/>
                  <a:gd name="T54" fmla="*/ 64 w 278"/>
                  <a:gd name="T55" fmla="*/ 9 h 243"/>
                  <a:gd name="T56" fmla="*/ 89 w 278"/>
                  <a:gd name="T57" fmla="*/ 6 h 243"/>
                  <a:gd name="T58" fmla="*/ 117 w 278"/>
                  <a:gd name="T59" fmla="*/ 5 h 243"/>
                  <a:gd name="T60" fmla="*/ 158 w 278"/>
                  <a:gd name="T61" fmla="*/ 3 h 243"/>
                  <a:gd name="T62" fmla="*/ 178 w 278"/>
                  <a:gd name="T63" fmla="*/ 9 h 243"/>
                  <a:gd name="T64" fmla="*/ 216 w 278"/>
                  <a:gd name="T65" fmla="*/ 10 h 243"/>
                  <a:gd name="T66" fmla="*/ 251 w 278"/>
                  <a:gd name="T67" fmla="*/ 12 h 243"/>
                  <a:gd name="T68" fmla="*/ 251 w 278"/>
                  <a:gd name="T69" fmla="*/ 13 h 243"/>
                  <a:gd name="T70" fmla="*/ 42 w 278"/>
                  <a:gd name="T71" fmla="*/ 4 h 243"/>
                  <a:gd name="T72" fmla="*/ 14 w 278"/>
                  <a:gd name="T73" fmla="*/ 2 h 243"/>
                  <a:gd name="T74" fmla="*/ 3 w 278"/>
                  <a:gd name="T75" fmla="*/ 5 h 243"/>
                  <a:gd name="T76" fmla="*/ 6 w 278"/>
                  <a:gd name="T77" fmla="*/ 8 h 243"/>
                  <a:gd name="T78" fmla="*/ 8 w 278"/>
                  <a:gd name="T79" fmla="*/ 9 h 243"/>
                  <a:gd name="T80" fmla="*/ 0 w 278"/>
                  <a:gd name="T81" fmla="*/ 5 h 243"/>
                  <a:gd name="T82" fmla="*/ 18 w 278"/>
                  <a:gd name="T83" fmla="*/ 1 h 243"/>
                  <a:gd name="T84" fmla="*/ 43 w 278"/>
                  <a:gd name="T85" fmla="*/ 3 h 243"/>
                  <a:gd name="T86" fmla="*/ 61 w 278"/>
                  <a:gd name="T87" fmla="*/ 1 h 243"/>
                  <a:gd name="T88" fmla="*/ 64 w 278"/>
                  <a:gd name="T89" fmla="*/ 1 h 243"/>
                  <a:gd name="T90" fmla="*/ 62 w 278"/>
                  <a:gd name="T91" fmla="*/ 3 h 243"/>
                  <a:gd name="T92" fmla="*/ 42 w 278"/>
                  <a:gd name="T93" fmla="*/ 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43">
                    <a:moveTo>
                      <a:pt x="268" y="206"/>
                    </a:moveTo>
                    <a:cubicBezTo>
                      <a:pt x="268" y="209"/>
                      <a:pt x="268" y="211"/>
                      <a:pt x="269" y="214"/>
                    </a:cubicBezTo>
                    <a:cubicBezTo>
                      <a:pt x="270" y="216"/>
                      <a:pt x="270" y="216"/>
                      <a:pt x="272" y="215"/>
                    </a:cubicBezTo>
                    <a:cubicBezTo>
                      <a:pt x="273" y="215"/>
                      <a:pt x="273" y="215"/>
                      <a:pt x="274" y="215"/>
                    </a:cubicBezTo>
                    <a:cubicBezTo>
                      <a:pt x="274" y="216"/>
                      <a:pt x="273" y="216"/>
                      <a:pt x="273" y="216"/>
                    </a:cubicBezTo>
                    <a:cubicBezTo>
                      <a:pt x="270" y="217"/>
                      <a:pt x="270" y="217"/>
                      <a:pt x="268" y="215"/>
                    </a:cubicBezTo>
                    <a:cubicBezTo>
                      <a:pt x="267" y="213"/>
                      <a:pt x="267" y="211"/>
                      <a:pt x="267" y="208"/>
                    </a:cubicBezTo>
                    <a:cubicBezTo>
                      <a:pt x="266" y="206"/>
                      <a:pt x="266" y="204"/>
                      <a:pt x="267" y="202"/>
                    </a:cubicBezTo>
                    <a:cubicBezTo>
                      <a:pt x="268" y="199"/>
                      <a:pt x="270" y="199"/>
                      <a:pt x="272" y="201"/>
                    </a:cubicBezTo>
                    <a:cubicBezTo>
                      <a:pt x="273" y="202"/>
                      <a:pt x="274" y="203"/>
                      <a:pt x="274" y="205"/>
                    </a:cubicBezTo>
                    <a:cubicBezTo>
                      <a:pt x="274" y="206"/>
                      <a:pt x="274" y="206"/>
                      <a:pt x="274" y="206"/>
                    </a:cubicBezTo>
                    <a:cubicBezTo>
                      <a:pt x="274" y="207"/>
                      <a:pt x="273" y="206"/>
                      <a:pt x="273" y="205"/>
                    </a:cubicBezTo>
                    <a:cubicBezTo>
                      <a:pt x="272" y="204"/>
                      <a:pt x="272" y="203"/>
                      <a:pt x="271" y="203"/>
                    </a:cubicBezTo>
                    <a:cubicBezTo>
                      <a:pt x="270" y="202"/>
                      <a:pt x="270" y="201"/>
                      <a:pt x="269" y="202"/>
                    </a:cubicBezTo>
                    <a:cubicBezTo>
                      <a:pt x="268" y="202"/>
                      <a:pt x="268" y="203"/>
                      <a:pt x="268" y="204"/>
                    </a:cubicBezTo>
                    <a:cubicBezTo>
                      <a:pt x="268" y="206"/>
                      <a:pt x="268" y="206"/>
                      <a:pt x="268" y="206"/>
                    </a:cubicBezTo>
                    <a:moveTo>
                      <a:pt x="263" y="164"/>
                    </a:move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3" y="167"/>
                      <a:pt x="264" y="167"/>
                      <a:pt x="263" y="167"/>
                    </a:cubicBezTo>
                    <a:cubicBezTo>
                      <a:pt x="262" y="167"/>
                      <a:pt x="262" y="167"/>
                      <a:pt x="262" y="166"/>
                    </a:cubicBezTo>
                    <a:cubicBezTo>
                      <a:pt x="262" y="162"/>
                      <a:pt x="262" y="162"/>
                      <a:pt x="262" y="162"/>
                    </a:cubicBezTo>
                    <a:cubicBezTo>
                      <a:pt x="262" y="161"/>
                      <a:pt x="262" y="161"/>
                      <a:pt x="262" y="160"/>
                    </a:cubicBezTo>
                    <a:cubicBezTo>
                      <a:pt x="262" y="160"/>
                      <a:pt x="261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3" y="161"/>
                      <a:pt x="264" y="163"/>
                      <a:pt x="263" y="164"/>
                    </a:cubicBezTo>
                    <a:moveTo>
                      <a:pt x="275" y="236"/>
                    </a:moveTo>
                    <a:cubicBezTo>
                      <a:pt x="276" y="236"/>
                      <a:pt x="277" y="237"/>
                      <a:pt x="277" y="238"/>
                    </a:cubicBezTo>
                    <a:cubicBezTo>
                      <a:pt x="278" y="239"/>
                      <a:pt x="278" y="241"/>
                      <a:pt x="278" y="242"/>
                    </a:cubicBezTo>
                    <a:cubicBezTo>
                      <a:pt x="278" y="243"/>
                      <a:pt x="278" y="243"/>
                      <a:pt x="277" y="243"/>
                    </a:cubicBezTo>
                    <a:cubicBezTo>
                      <a:pt x="276" y="243"/>
                      <a:pt x="277" y="243"/>
                      <a:pt x="277" y="242"/>
                    </a:cubicBezTo>
                    <a:cubicBezTo>
                      <a:pt x="277" y="240"/>
                      <a:pt x="276" y="238"/>
                      <a:pt x="275" y="236"/>
                    </a:cubicBezTo>
                    <a:moveTo>
                      <a:pt x="250" y="13"/>
                    </a:moveTo>
                    <a:cubicBezTo>
                      <a:pt x="244" y="12"/>
                      <a:pt x="238" y="12"/>
                      <a:pt x="233" y="12"/>
                    </a:cubicBezTo>
                    <a:cubicBezTo>
                      <a:pt x="227" y="12"/>
                      <a:pt x="221" y="11"/>
                      <a:pt x="214" y="11"/>
                    </a:cubicBezTo>
                    <a:cubicBezTo>
                      <a:pt x="210" y="11"/>
                      <a:pt x="206" y="12"/>
                      <a:pt x="201" y="12"/>
                    </a:cubicBezTo>
                    <a:cubicBezTo>
                      <a:pt x="197" y="12"/>
                      <a:pt x="193" y="12"/>
                      <a:pt x="188" y="12"/>
                    </a:cubicBezTo>
                    <a:cubicBezTo>
                      <a:pt x="185" y="11"/>
                      <a:pt x="182" y="11"/>
                      <a:pt x="179" y="11"/>
                    </a:cubicBezTo>
                    <a:cubicBezTo>
                      <a:pt x="175" y="11"/>
                      <a:pt x="172" y="9"/>
                      <a:pt x="169" y="8"/>
                    </a:cubicBezTo>
                    <a:cubicBezTo>
                      <a:pt x="163" y="5"/>
                      <a:pt x="156" y="5"/>
                      <a:pt x="150" y="5"/>
                    </a:cubicBezTo>
                    <a:cubicBezTo>
                      <a:pt x="144" y="6"/>
                      <a:pt x="137" y="6"/>
                      <a:pt x="130" y="7"/>
                    </a:cubicBezTo>
                    <a:cubicBezTo>
                      <a:pt x="124" y="8"/>
                      <a:pt x="118" y="8"/>
                      <a:pt x="111" y="9"/>
                    </a:cubicBezTo>
                    <a:cubicBezTo>
                      <a:pt x="107" y="9"/>
                      <a:pt x="103" y="9"/>
                      <a:pt x="9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9" y="8"/>
                      <a:pt x="84" y="9"/>
                      <a:pt x="80" y="10"/>
                    </a:cubicBezTo>
                    <a:cubicBezTo>
                      <a:pt x="75" y="11"/>
                      <a:pt x="71" y="11"/>
                      <a:pt x="67" y="11"/>
                    </a:cubicBezTo>
                    <a:cubicBezTo>
                      <a:pt x="64" y="11"/>
                      <a:pt x="60" y="12"/>
                      <a:pt x="57" y="13"/>
                    </a:cubicBezTo>
                    <a:cubicBezTo>
                      <a:pt x="53" y="14"/>
                      <a:pt x="49" y="14"/>
                      <a:pt x="45" y="15"/>
                    </a:cubicBezTo>
                    <a:cubicBezTo>
                      <a:pt x="41" y="15"/>
                      <a:pt x="36" y="16"/>
                      <a:pt x="32" y="15"/>
                    </a:cubicBezTo>
                    <a:cubicBezTo>
                      <a:pt x="28" y="15"/>
                      <a:pt x="25" y="15"/>
                      <a:pt x="22" y="14"/>
                    </a:cubicBezTo>
                    <a:cubicBezTo>
                      <a:pt x="21" y="14"/>
                      <a:pt x="20" y="13"/>
                      <a:pt x="19" y="13"/>
                    </a:cubicBezTo>
                    <a:cubicBezTo>
                      <a:pt x="18" y="13"/>
                      <a:pt x="17" y="13"/>
                      <a:pt x="18" y="12"/>
                    </a:cubicBezTo>
                    <a:cubicBezTo>
                      <a:pt x="18" y="11"/>
                      <a:pt x="19" y="10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31" y="13"/>
                      <a:pt x="39" y="13"/>
                      <a:pt x="46" y="12"/>
                    </a:cubicBezTo>
                    <a:cubicBezTo>
                      <a:pt x="49" y="11"/>
                      <a:pt x="52" y="11"/>
                      <a:pt x="54" y="11"/>
                    </a:cubicBezTo>
                    <a:cubicBezTo>
                      <a:pt x="58" y="10"/>
                      <a:pt x="61" y="9"/>
                      <a:pt x="64" y="9"/>
                    </a:cubicBezTo>
                    <a:cubicBezTo>
                      <a:pt x="69" y="8"/>
                      <a:pt x="73" y="7"/>
                      <a:pt x="77" y="7"/>
                    </a:cubicBezTo>
                    <a:cubicBezTo>
                      <a:pt x="81" y="6"/>
                      <a:pt x="85" y="6"/>
                      <a:pt x="8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6"/>
                      <a:pt x="114" y="5"/>
                      <a:pt x="117" y="5"/>
                    </a:cubicBezTo>
                    <a:cubicBezTo>
                      <a:pt x="125" y="5"/>
                      <a:pt x="134" y="4"/>
                      <a:pt x="142" y="4"/>
                    </a:cubicBezTo>
                    <a:cubicBezTo>
                      <a:pt x="147" y="3"/>
                      <a:pt x="152" y="3"/>
                      <a:pt x="158" y="3"/>
                    </a:cubicBezTo>
                    <a:cubicBezTo>
                      <a:pt x="162" y="3"/>
                      <a:pt x="166" y="5"/>
                      <a:pt x="170" y="6"/>
                    </a:cubicBezTo>
                    <a:cubicBezTo>
                      <a:pt x="172" y="7"/>
                      <a:pt x="175" y="8"/>
                      <a:pt x="178" y="9"/>
                    </a:cubicBezTo>
                    <a:cubicBezTo>
                      <a:pt x="186" y="10"/>
                      <a:pt x="195" y="11"/>
                      <a:pt x="203" y="10"/>
                    </a:cubicBezTo>
                    <a:cubicBezTo>
                      <a:pt x="207" y="10"/>
                      <a:pt x="212" y="10"/>
                      <a:pt x="216" y="10"/>
                    </a:cubicBezTo>
                    <a:cubicBezTo>
                      <a:pt x="224" y="11"/>
                      <a:pt x="233" y="10"/>
                      <a:pt x="242" y="11"/>
                    </a:cubicBezTo>
                    <a:cubicBezTo>
                      <a:pt x="245" y="11"/>
                      <a:pt x="248" y="11"/>
                      <a:pt x="251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3"/>
                      <a:pt x="252" y="13"/>
                      <a:pt x="251" y="13"/>
                    </a:cubicBezTo>
                    <a:cubicBezTo>
                      <a:pt x="250" y="13"/>
                      <a:pt x="250" y="13"/>
                      <a:pt x="250" y="13"/>
                    </a:cubicBezTo>
                    <a:moveTo>
                      <a:pt x="42" y="4"/>
                    </a:moveTo>
                    <a:cubicBezTo>
                      <a:pt x="38" y="5"/>
                      <a:pt x="35" y="3"/>
                      <a:pt x="31" y="3"/>
                    </a:cubicBezTo>
                    <a:cubicBezTo>
                      <a:pt x="25" y="3"/>
                      <a:pt x="20" y="3"/>
                      <a:pt x="14" y="2"/>
                    </a:cubicBezTo>
                    <a:cubicBezTo>
                      <a:pt x="11" y="2"/>
                      <a:pt x="7" y="2"/>
                      <a:pt x="4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7"/>
                      <a:pt x="4" y="7"/>
                      <a:pt x="6" y="8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4" y="10"/>
                      <a:pt x="1" y="8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9" y="0"/>
                      <a:pt x="14" y="0"/>
                      <a:pt x="18" y="1"/>
                    </a:cubicBezTo>
                    <a:cubicBezTo>
                      <a:pt x="24" y="2"/>
                      <a:pt x="28" y="2"/>
                      <a:pt x="34" y="2"/>
                    </a:cubicBezTo>
                    <a:cubicBezTo>
                      <a:pt x="37" y="3"/>
                      <a:pt x="40" y="3"/>
                      <a:pt x="43" y="3"/>
                    </a:cubicBezTo>
                    <a:cubicBezTo>
                      <a:pt x="46" y="3"/>
                      <a:pt x="49" y="3"/>
                      <a:pt x="52" y="2"/>
                    </a:cubicBezTo>
                    <a:cubicBezTo>
                      <a:pt x="55" y="1"/>
                      <a:pt x="58" y="1"/>
                      <a:pt x="61" y="1"/>
                    </a:cubicBezTo>
                    <a:cubicBezTo>
                      <a:pt x="62" y="1"/>
                      <a:pt x="63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64" y="3"/>
                      <a:pt x="63" y="3"/>
                      <a:pt x="62" y="3"/>
                    </a:cubicBezTo>
                    <a:cubicBezTo>
                      <a:pt x="57" y="2"/>
                      <a:pt x="52" y="3"/>
                      <a:pt x="47" y="5"/>
                    </a:cubicBezTo>
                    <a:cubicBezTo>
                      <a:pt x="45" y="5"/>
                      <a:pt x="44" y="5"/>
                      <a:pt x="4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2">
                <a:extLst>
                  <a:ext uri="{FF2B5EF4-FFF2-40B4-BE49-F238E27FC236}">
                    <a16:creationId xmlns="" xmlns:a16="http://schemas.microsoft.com/office/drawing/2014/main" id="{CE6CF47E-C0A6-48BA-B307-DBE03A192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8"/>
                <a:ext cx="496" cy="513"/>
              </a:xfrm>
              <a:custGeom>
                <a:avLst/>
                <a:gdLst>
                  <a:gd name="T0" fmla="*/ 104 w 246"/>
                  <a:gd name="T1" fmla="*/ 13 h 254"/>
                  <a:gd name="T2" fmla="*/ 128 w 246"/>
                  <a:gd name="T3" fmla="*/ 12 h 254"/>
                  <a:gd name="T4" fmla="*/ 144 w 246"/>
                  <a:gd name="T5" fmla="*/ 12 h 254"/>
                  <a:gd name="T6" fmla="*/ 145 w 246"/>
                  <a:gd name="T7" fmla="*/ 14 h 254"/>
                  <a:gd name="T8" fmla="*/ 135 w 246"/>
                  <a:gd name="T9" fmla="*/ 13 h 254"/>
                  <a:gd name="T10" fmla="*/ 112 w 246"/>
                  <a:gd name="T11" fmla="*/ 15 h 254"/>
                  <a:gd name="T12" fmla="*/ 83 w 246"/>
                  <a:gd name="T13" fmla="*/ 15 h 254"/>
                  <a:gd name="T14" fmla="*/ 83 w 246"/>
                  <a:gd name="T15" fmla="*/ 13 h 254"/>
                  <a:gd name="T16" fmla="*/ 188 w 246"/>
                  <a:gd name="T17" fmla="*/ 6 h 254"/>
                  <a:gd name="T18" fmla="*/ 204 w 246"/>
                  <a:gd name="T19" fmla="*/ 3 h 254"/>
                  <a:gd name="T20" fmla="*/ 225 w 246"/>
                  <a:gd name="T21" fmla="*/ 1 h 254"/>
                  <a:gd name="T22" fmla="*/ 236 w 246"/>
                  <a:gd name="T23" fmla="*/ 1 h 254"/>
                  <a:gd name="T24" fmla="*/ 241 w 246"/>
                  <a:gd name="T25" fmla="*/ 2 h 254"/>
                  <a:gd name="T26" fmla="*/ 240 w 246"/>
                  <a:gd name="T27" fmla="*/ 3 h 254"/>
                  <a:gd name="T28" fmla="*/ 226 w 246"/>
                  <a:gd name="T29" fmla="*/ 3 h 254"/>
                  <a:gd name="T30" fmla="*/ 206 w 246"/>
                  <a:gd name="T31" fmla="*/ 4 h 254"/>
                  <a:gd name="T32" fmla="*/ 180 w 246"/>
                  <a:gd name="T33" fmla="*/ 7 h 254"/>
                  <a:gd name="T34" fmla="*/ 178 w 246"/>
                  <a:gd name="T35" fmla="*/ 7 h 254"/>
                  <a:gd name="T36" fmla="*/ 184 w 246"/>
                  <a:gd name="T37" fmla="*/ 6 h 254"/>
                  <a:gd name="T38" fmla="*/ 10 w 246"/>
                  <a:gd name="T39" fmla="*/ 242 h 254"/>
                  <a:gd name="T40" fmla="*/ 37 w 246"/>
                  <a:gd name="T41" fmla="*/ 243 h 254"/>
                  <a:gd name="T42" fmla="*/ 58 w 246"/>
                  <a:gd name="T43" fmla="*/ 245 h 254"/>
                  <a:gd name="T44" fmla="*/ 73 w 246"/>
                  <a:gd name="T45" fmla="*/ 247 h 254"/>
                  <a:gd name="T46" fmla="*/ 101 w 246"/>
                  <a:gd name="T47" fmla="*/ 241 h 254"/>
                  <a:gd name="T48" fmla="*/ 121 w 246"/>
                  <a:gd name="T49" fmla="*/ 243 h 254"/>
                  <a:gd name="T50" fmla="*/ 143 w 246"/>
                  <a:gd name="T51" fmla="*/ 245 h 254"/>
                  <a:gd name="T52" fmla="*/ 167 w 246"/>
                  <a:gd name="T53" fmla="*/ 243 h 254"/>
                  <a:gd name="T54" fmla="*/ 215 w 246"/>
                  <a:gd name="T55" fmla="*/ 241 h 254"/>
                  <a:gd name="T56" fmla="*/ 235 w 246"/>
                  <a:gd name="T57" fmla="*/ 242 h 254"/>
                  <a:gd name="T58" fmla="*/ 237 w 246"/>
                  <a:gd name="T59" fmla="*/ 242 h 254"/>
                  <a:gd name="T60" fmla="*/ 227 w 246"/>
                  <a:gd name="T61" fmla="*/ 243 h 254"/>
                  <a:gd name="T62" fmla="*/ 207 w 246"/>
                  <a:gd name="T63" fmla="*/ 242 h 254"/>
                  <a:gd name="T64" fmla="*/ 170 w 246"/>
                  <a:gd name="T65" fmla="*/ 245 h 254"/>
                  <a:gd name="T66" fmla="*/ 142 w 246"/>
                  <a:gd name="T67" fmla="*/ 247 h 254"/>
                  <a:gd name="T68" fmla="*/ 102 w 246"/>
                  <a:gd name="T69" fmla="*/ 243 h 254"/>
                  <a:gd name="T70" fmla="*/ 75 w 246"/>
                  <a:gd name="T71" fmla="*/ 248 h 254"/>
                  <a:gd name="T72" fmla="*/ 57 w 246"/>
                  <a:gd name="T73" fmla="*/ 246 h 254"/>
                  <a:gd name="T74" fmla="*/ 33 w 246"/>
                  <a:gd name="T75" fmla="*/ 244 h 254"/>
                  <a:gd name="T76" fmla="*/ 16 w 246"/>
                  <a:gd name="T77" fmla="*/ 243 h 254"/>
                  <a:gd name="T78" fmla="*/ 2 w 246"/>
                  <a:gd name="T79" fmla="*/ 243 h 254"/>
                  <a:gd name="T80" fmla="*/ 1 w 246"/>
                  <a:gd name="T81" fmla="*/ 243 h 254"/>
                  <a:gd name="T82" fmla="*/ 4 w 246"/>
                  <a:gd name="T83" fmla="*/ 240 h 254"/>
                  <a:gd name="T84" fmla="*/ 156 w 246"/>
                  <a:gd name="T85" fmla="*/ 253 h 254"/>
                  <a:gd name="T86" fmla="*/ 174 w 246"/>
                  <a:gd name="T87" fmla="*/ 250 h 254"/>
                  <a:gd name="T88" fmla="*/ 205 w 246"/>
                  <a:gd name="T89" fmla="*/ 250 h 254"/>
                  <a:gd name="T90" fmla="*/ 224 w 246"/>
                  <a:gd name="T91" fmla="*/ 250 h 254"/>
                  <a:gd name="T92" fmla="*/ 244 w 246"/>
                  <a:gd name="T93" fmla="*/ 250 h 254"/>
                  <a:gd name="T94" fmla="*/ 246 w 246"/>
                  <a:gd name="T95" fmla="*/ 250 h 254"/>
                  <a:gd name="T96" fmla="*/ 237 w 246"/>
                  <a:gd name="T97" fmla="*/ 252 h 254"/>
                  <a:gd name="T98" fmla="*/ 209 w 246"/>
                  <a:gd name="T99" fmla="*/ 252 h 254"/>
                  <a:gd name="T100" fmla="*/ 191 w 246"/>
                  <a:gd name="T101" fmla="*/ 251 h 254"/>
                  <a:gd name="T102" fmla="*/ 173 w 246"/>
                  <a:gd name="T103" fmla="*/ 251 h 254"/>
                  <a:gd name="T104" fmla="*/ 158 w 246"/>
                  <a:gd name="T105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254">
                    <a:moveTo>
                      <a:pt x="88" y="12"/>
                    </a:moveTo>
                    <a:cubicBezTo>
                      <a:pt x="93" y="12"/>
                      <a:pt x="99" y="13"/>
                      <a:pt x="104" y="13"/>
                    </a:cubicBezTo>
                    <a:cubicBezTo>
                      <a:pt x="108" y="13"/>
                      <a:pt x="111" y="12"/>
                      <a:pt x="115" y="12"/>
                    </a:cubicBezTo>
                    <a:cubicBezTo>
                      <a:pt x="119" y="12"/>
                      <a:pt x="123" y="12"/>
                      <a:pt x="128" y="12"/>
                    </a:cubicBezTo>
                    <a:cubicBezTo>
                      <a:pt x="130" y="12"/>
                      <a:pt x="133" y="12"/>
                      <a:pt x="135" y="11"/>
                    </a:cubicBezTo>
                    <a:cubicBezTo>
                      <a:pt x="138" y="11"/>
                      <a:pt x="141" y="11"/>
                      <a:pt x="144" y="12"/>
                    </a:cubicBezTo>
                    <a:cubicBezTo>
                      <a:pt x="145" y="12"/>
                      <a:pt x="145" y="13"/>
                      <a:pt x="145" y="13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2" y="12"/>
                      <a:pt x="138" y="12"/>
                      <a:pt x="135" y="13"/>
                    </a:cubicBezTo>
                    <a:cubicBezTo>
                      <a:pt x="133" y="13"/>
                      <a:pt x="131" y="14"/>
                      <a:pt x="129" y="14"/>
                    </a:cubicBezTo>
                    <a:cubicBezTo>
                      <a:pt x="123" y="14"/>
                      <a:pt x="117" y="14"/>
                      <a:pt x="112" y="15"/>
                    </a:cubicBezTo>
                    <a:cubicBezTo>
                      <a:pt x="106" y="16"/>
                      <a:pt x="101" y="16"/>
                      <a:pt x="95" y="15"/>
                    </a:cubicBezTo>
                    <a:cubicBezTo>
                      <a:pt x="91" y="15"/>
                      <a:pt x="87" y="15"/>
                      <a:pt x="83" y="15"/>
                    </a:cubicBezTo>
                    <a:cubicBezTo>
                      <a:pt x="83" y="15"/>
                      <a:pt x="82" y="15"/>
                      <a:pt x="82" y="14"/>
                    </a:cubicBezTo>
                    <a:cubicBezTo>
                      <a:pt x="82" y="13"/>
                      <a:pt x="83" y="13"/>
                      <a:pt x="83" y="13"/>
                    </a:cubicBezTo>
                    <a:cubicBezTo>
                      <a:pt x="85" y="12"/>
                      <a:pt x="87" y="12"/>
                      <a:pt x="88" y="12"/>
                    </a:cubicBezTo>
                    <a:moveTo>
                      <a:pt x="188" y="6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9" y="4"/>
                      <a:pt x="201" y="4"/>
                      <a:pt x="204" y="3"/>
                    </a:cubicBezTo>
                    <a:cubicBezTo>
                      <a:pt x="208" y="3"/>
                      <a:pt x="211" y="2"/>
                      <a:pt x="215" y="2"/>
                    </a:cubicBezTo>
                    <a:cubicBezTo>
                      <a:pt x="219" y="1"/>
                      <a:pt x="222" y="0"/>
                      <a:pt x="225" y="1"/>
                    </a:cubicBezTo>
                    <a:cubicBezTo>
                      <a:pt x="227" y="1"/>
                      <a:pt x="228" y="2"/>
                      <a:pt x="230" y="2"/>
                    </a:cubicBezTo>
                    <a:cubicBezTo>
                      <a:pt x="232" y="2"/>
                      <a:pt x="234" y="2"/>
                      <a:pt x="236" y="1"/>
                    </a:cubicBezTo>
                    <a:cubicBezTo>
                      <a:pt x="237" y="1"/>
                      <a:pt x="239" y="1"/>
                      <a:pt x="240" y="1"/>
                    </a:cubicBezTo>
                    <a:cubicBezTo>
                      <a:pt x="241" y="1"/>
                      <a:pt x="241" y="2"/>
                      <a:pt x="241" y="2"/>
                    </a:cubicBezTo>
                    <a:cubicBezTo>
                      <a:pt x="241" y="2"/>
                      <a:pt x="241" y="3"/>
                      <a:pt x="241" y="3"/>
                    </a:cubicBezTo>
                    <a:cubicBezTo>
                      <a:pt x="241" y="4"/>
                      <a:pt x="240" y="3"/>
                      <a:pt x="240" y="3"/>
                    </a:cubicBezTo>
                    <a:cubicBezTo>
                      <a:pt x="239" y="3"/>
                      <a:pt x="237" y="3"/>
                      <a:pt x="236" y="4"/>
                    </a:cubicBezTo>
                    <a:cubicBezTo>
                      <a:pt x="233" y="4"/>
                      <a:pt x="229" y="4"/>
                      <a:pt x="226" y="3"/>
                    </a:cubicBezTo>
                    <a:cubicBezTo>
                      <a:pt x="223" y="2"/>
                      <a:pt x="220" y="2"/>
                      <a:pt x="217" y="3"/>
                    </a:cubicBezTo>
                    <a:cubicBezTo>
                      <a:pt x="213" y="3"/>
                      <a:pt x="210" y="4"/>
                      <a:pt x="206" y="4"/>
                    </a:cubicBezTo>
                    <a:cubicBezTo>
                      <a:pt x="200" y="5"/>
                      <a:pt x="194" y="6"/>
                      <a:pt x="188" y="6"/>
                    </a:cubicBezTo>
                    <a:cubicBezTo>
                      <a:pt x="185" y="7"/>
                      <a:pt x="183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81" y="6"/>
                      <a:pt x="182" y="6"/>
                      <a:pt x="184" y="6"/>
                    </a:cubicBezTo>
                    <a:cubicBezTo>
                      <a:pt x="185" y="6"/>
                      <a:pt x="187" y="6"/>
                      <a:pt x="188" y="6"/>
                    </a:cubicBezTo>
                    <a:moveTo>
                      <a:pt x="10" y="242"/>
                    </a:moveTo>
                    <a:cubicBezTo>
                      <a:pt x="13" y="241"/>
                      <a:pt x="17" y="242"/>
                      <a:pt x="21" y="242"/>
                    </a:cubicBezTo>
                    <a:cubicBezTo>
                      <a:pt x="26" y="242"/>
                      <a:pt x="32" y="243"/>
                      <a:pt x="37" y="243"/>
                    </a:cubicBezTo>
                    <a:cubicBezTo>
                      <a:pt x="41" y="243"/>
                      <a:pt x="45" y="242"/>
                      <a:pt x="49" y="241"/>
                    </a:cubicBezTo>
                    <a:cubicBezTo>
                      <a:pt x="52" y="240"/>
                      <a:pt x="56" y="242"/>
                      <a:pt x="58" y="245"/>
                    </a:cubicBezTo>
                    <a:cubicBezTo>
                      <a:pt x="60" y="247"/>
                      <a:pt x="62" y="248"/>
                      <a:pt x="65" y="248"/>
                    </a:cubicBezTo>
                    <a:cubicBezTo>
                      <a:pt x="68" y="249"/>
                      <a:pt x="71" y="248"/>
                      <a:pt x="73" y="247"/>
                    </a:cubicBezTo>
                    <a:cubicBezTo>
                      <a:pt x="78" y="244"/>
                      <a:pt x="84" y="241"/>
                      <a:pt x="90" y="240"/>
                    </a:cubicBezTo>
                    <a:cubicBezTo>
                      <a:pt x="94" y="240"/>
                      <a:pt x="97" y="240"/>
                      <a:pt x="101" y="241"/>
                    </a:cubicBezTo>
                    <a:cubicBezTo>
                      <a:pt x="103" y="241"/>
                      <a:pt x="104" y="241"/>
                      <a:pt x="105" y="241"/>
                    </a:cubicBezTo>
                    <a:cubicBezTo>
                      <a:pt x="111" y="241"/>
                      <a:pt x="116" y="242"/>
                      <a:pt x="121" y="243"/>
                    </a:cubicBezTo>
                    <a:cubicBezTo>
                      <a:pt x="124" y="243"/>
                      <a:pt x="127" y="244"/>
                      <a:pt x="129" y="244"/>
                    </a:cubicBezTo>
                    <a:cubicBezTo>
                      <a:pt x="134" y="244"/>
                      <a:pt x="139" y="245"/>
                      <a:pt x="143" y="245"/>
                    </a:cubicBezTo>
                    <a:cubicBezTo>
                      <a:pt x="148" y="245"/>
                      <a:pt x="153" y="244"/>
                      <a:pt x="157" y="243"/>
                    </a:cubicBezTo>
                    <a:cubicBezTo>
                      <a:pt x="160" y="243"/>
                      <a:pt x="163" y="242"/>
                      <a:pt x="167" y="243"/>
                    </a:cubicBezTo>
                    <a:cubicBezTo>
                      <a:pt x="174" y="243"/>
                      <a:pt x="181" y="242"/>
                      <a:pt x="188" y="241"/>
                    </a:cubicBezTo>
                    <a:cubicBezTo>
                      <a:pt x="197" y="240"/>
                      <a:pt x="206" y="240"/>
                      <a:pt x="215" y="241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6" y="240"/>
                      <a:pt x="231" y="242"/>
                      <a:pt x="235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3"/>
                      <a:pt x="236" y="243"/>
                      <a:pt x="236" y="243"/>
                    </a:cubicBezTo>
                    <a:cubicBezTo>
                      <a:pt x="233" y="243"/>
                      <a:pt x="230" y="243"/>
                      <a:pt x="227" y="243"/>
                    </a:cubicBezTo>
                    <a:cubicBezTo>
                      <a:pt x="223" y="243"/>
                      <a:pt x="223" y="243"/>
                      <a:pt x="223" y="243"/>
                    </a:cubicBezTo>
                    <a:cubicBezTo>
                      <a:pt x="218" y="243"/>
                      <a:pt x="213" y="243"/>
                      <a:pt x="207" y="242"/>
                    </a:cubicBezTo>
                    <a:cubicBezTo>
                      <a:pt x="202" y="242"/>
                      <a:pt x="196" y="242"/>
                      <a:pt x="191" y="243"/>
                    </a:cubicBezTo>
                    <a:cubicBezTo>
                      <a:pt x="184" y="244"/>
                      <a:pt x="177" y="245"/>
                      <a:pt x="170" y="245"/>
                    </a:cubicBezTo>
                    <a:cubicBezTo>
                      <a:pt x="166" y="245"/>
                      <a:pt x="161" y="245"/>
                      <a:pt x="157" y="246"/>
                    </a:cubicBezTo>
                    <a:cubicBezTo>
                      <a:pt x="152" y="247"/>
                      <a:pt x="147" y="247"/>
                      <a:pt x="142" y="247"/>
                    </a:cubicBezTo>
                    <a:cubicBezTo>
                      <a:pt x="133" y="246"/>
                      <a:pt x="125" y="246"/>
                      <a:pt x="117" y="244"/>
                    </a:cubicBezTo>
                    <a:cubicBezTo>
                      <a:pt x="112" y="243"/>
                      <a:pt x="107" y="243"/>
                      <a:pt x="102" y="243"/>
                    </a:cubicBezTo>
                    <a:cubicBezTo>
                      <a:pt x="98" y="242"/>
                      <a:pt x="95" y="242"/>
                      <a:pt x="91" y="242"/>
                    </a:cubicBezTo>
                    <a:cubicBezTo>
                      <a:pt x="85" y="243"/>
                      <a:pt x="79" y="245"/>
                      <a:pt x="75" y="248"/>
                    </a:cubicBezTo>
                    <a:cubicBezTo>
                      <a:pt x="70" y="251"/>
                      <a:pt x="64" y="251"/>
                      <a:pt x="59" y="249"/>
                    </a:cubicBezTo>
                    <a:cubicBezTo>
                      <a:pt x="58" y="248"/>
                      <a:pt x="57" y="248"/>
                      <a:pt x="57" y="246"/>
                    </a:cubicBezTo>
                    <a:cubicBezTo>
                      <a:pt x="55" y="243"/>
                      <a:pt x="51" y="242"/>
                      <a:pt x="47" y="243"/>
                    </a:cubicBezTo>
                    <a:cubicBezTo>
                      <a:pt x="43" y="244"/>
                      <a:pt x="38" y="245"/>
                      <a:pt x="33" y="244"/>
                    </a:cubicBezTo>
                    <a:cubicBezTo>
                      <a:pt x="29" y="244"/>
                      <a:pt x="24" y="244"/>
                      <a:pt x="20" y="244"/>
                    </a:cubicBezTo>
                    <a:cubicBezTo>
                      <a:pt x="19" y="244"/>
                      <a:pt x="17" y="244"/>
                      <a:pt x="16" y="243"/>
                    </a:cubicBezTo>
                    <a:cubicBezTo>
                      <a:pt x="12" y="242"/>
                      <a:pt x="7" y="242"/>
                      <a:pt x="3" y="242"/>
                    </a:cubicBezTo>
                    <a:cubicBezTo>
                      <a:pt x="3" y="242"/>
                      <a:pt x="2" y="243"/>
                      <a:pt x="2" y="243"/>
                    </a:cubicBezTo>
                    <a:cubicBezTo>
                      <a:pt x="1" y="244"/>
                      <a:pt x="1" y="244"/>
                      <a:pt x="1" y="2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0" y="242"/>
                      <a:pt x="0" y="242"/>
                      <a:pt x="1" y="241"/>
                    </a:cubicBezTo>
                    <a:cubicBezTo>
                      <a:pt x="1" y="240"/>
                      <a:pt x="3" y="240"/>
                      <a:pt x="4" y="240"/>
                    </a:cubicBezTo>
                    <a:cubicBezTo>
                      <a:pt x="6" y="242"/>
                      <a:pt x="8" y="242"/>
                      <a:pt x="10" y="242"/>
                    </a:cubicBezTo>
                    <a:moveTo>
                      <a:pt x="156" y="253"/>
                    </a:moveTo>
                    <a:cubicBezTo>
                      <a:pt x="159" y="252"/>
                      <a:pt x="162" y="252"/>
                      <a:pt x="164" y="252"/>
                    </a:cubicBezTo>
                    <a:cubicBezTo>
                      <a:pt x="167" y="251"/>
                      <a:pt x="171" y="251"/>
                      <a:pt x="174" y="250"/>
                    </a:cubicBezTo>
                    <a:cubicBezTo>
                      <a:pt x="177" y="249"/>
                      <a:pt x="181" y="249"/>
                      <a:pt x="184" y="249"/>
                    </a:cubicBezTo>
                    <a:cubicBezTo>
                      <a:pt x="191" y="250"/>
                      <a:pt x="198" y="250"/>
                      <a:pt x="205" y="250"/>
                    </a:cubicBezTo>
                    <a:cubicBezTo>
                      <a:pt x="209" y="250"/>
                      <a:pt x="213" y="250"/>
                      <a:pt x="218" y="250"/>
                    </a:cubicBezTo>
                    <a:cubicBezTo>
                      <a:pt x="220" y="250"/>
                      <a:pt x="222" y="250"/>
                      <a:pt x="224" y="250"/>
                    </a:cubicBezTo>
                    <a:cubicBezTo>
                      <a:pt x="229" y="250"/>
                      <a:pt x="235" y="251"/>
                      <a:pt x="240" y="251"/>
                    </a:cubicBezTo>
                    <a:cubicBezTo>
                      <a:pt x="241" y="251"/>
                      <a:pt x="243" y="250"/>
                      <a:pt x="244" y="250"/>
                    </a:cubicBezTo>
                    <a:cubicBezTo>
                      <a:pt x="244" y="250"/>
                      <a:pt x="245" y="250"/>
                      <a:pt x="245" y="249"/>
                    </a:cubicBezTo>
                    <a:cubicBezTo>
                      <a:pt x="245" y="249"/>
                      <a:pt x="246" y="249"/>
                      <a:pt x="246" y="250"/>
                    </a:cubicBezTo>
                    <a:cubicBezTo>
                      <a:pt x="246" y="250"/>
                      <a:pt x="246" y="250"/>
                      <a:pt x="245" y="250"/>
                    </a:cubicBezTo>
                    <a:cubicBezTo>
                      <a:pt x="243" y="252"/>
                      <a:pt x="240" y="252"/>
                      <a:pt x="237" y="252"/>
                    </a:cubicBezTo>
                    <a:cubicBezTo>
                      <a:pt x="232" y="252"/>
                      <a:pt x="226" y="252"/>
                      <a:pt x="221" y="252"/>
                    </a:cubicBezTo>
                    <a:cubicBezTo>
                      <a:pt x="217" y="252"/>
                      <a:pt x="213" y="252"/>
                      <a:pt x="209" y="252"/>
                    </a:cubicBezTo>
                    <a:cubicBezTo>
                      <a:pt x="207" y="252"/>
                      <a:pt x="204" y="252"/>
                      <a:pt x="201" y="252"/>
                    </a:cubicBezTo>
                    <a:cubicBezTo>
                      <a:pt x="198" y="251"/>
                      <a:pt x="195" y="252"/>
                      <a:pt x="191" y="251"/>
                    </a:cubicBezTo>
                    <a:cubicBezTo>
                      <a:pt x="189" y="251"/>
                      <a:pt x="187" y="251"/>
                      <a:pt x="185" y="251"/>
                    </a:cubicBezTo>
                    <a:cubicBezTo>
                      <a:pt x="181" y="250"/>
                      <a:pt x="177" y="250"/>
                      <a:pt x="173" y="251"/>
                    </a:cubicBezTo>
                    <a:cubicBezTo>
                      <a:pt x="171" y="252"/>
                      <a:pt x="168" y="252"/>
                      <a:pt x="165" y="252"/>
                    </a:cubicBezTo>
                    <a:cubicBezTo>
                      <a:pt x="162" y="253"/>
                      <a:pt x="160" y="253"/>
                      <a:pt x="158" y="253"/>
                    </a:cubicBezTo>
                    <a:cubicBezTo>
                      <a:pt x="157" y="254"/>
                      <a:pt x="156" y="253"/>
                      <a:pt x="156" y="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13">
                <a:extLst>
                  <a:ext uri="{FF2B5EF4-FFF2-40B4-BE49-F238E27FC236}">
                    <a16:creationId xmlns="" xmlns:a16="http://schemas.microsoft.com/office/drawing/2014/main" id="{24AE46B0-15FF-478C-B50A-5F8FEB13B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" y="559"/>
                <a:ext cx="366" cy="30"/>
              </a:xfrm>
              <a:custGeom>
                <a:avLst/>
                <a:gdLst>
                  <a:gd name="T0" fmla="*/ 58 w 181"/>
                  <a:gd name="T1" fmla="*/ 12 h 15"/>
                  <a:gd name="T2" fmla="*/ 34 w 181"/>
                  <a:gd name="T3" fmla="*/ 13 h 15"/>
                  <a:gd name="T4" fmla="*/ 6 w 181"/>
                  <a:gd name="T5" fmla="*/ 14 h 15"/>
                  <a:gd name="T6" fmla="*/ 1 w 181"/>
                  <a:gd name="T7" fmla="*/ 12 h 15"/>
                  <a:gd name="T8" fmla="*/ 6 w 181"/>
                  <a:gd name="T9" fmla="*/ 12 h 15"/>
                  <a:gd name="T10" fmla="*/ 39 w 181"/>
                  <a:gd name="T11" fmla="*/ 11 h 15"/>
                  <a:gd name="T12" fmla="*/ 61 w 181"/>
                  <a:gd name="T13" fmla="*/ 10 h 15"/>
                  <a:gd name="T14" fmla="*/ 115 w 181"/>
                  <a:gd name="T15" fmla="*/ 11 h 15"/>
                  <a:gd name="T16" fmla="*/ 125 w 181"/>
                  <a:gd name="T17" fmla="*/ 12 h 15"/>
                  <a:gd name="T18" fmla="*/ 137 w 181"/>
                  <a:gd name="T19" fmla="*/ 14 h 15"/>
                  <a:gd name="T20" fmla="*/ 137 w 181"/>
                  <a:gd name="T21" fmla="*/ 14 h 15"/>
                  <a:gd name="T22" fmla="*/ 125 w 181"/>
                  <a:gd name="T23" fmla="*/ 14 h 15"/>
                  <a:gd name="T24" fmla="*/ 98 w 181"/>
                  <a:gd name="T25" fmla="*/ 15 h 15"/>
                  <a:gd name="T26" fmla="*/ 97 w 181"/>
                  <a:gd name="T27" fmla="*/ 15 h 15"/>
                  <a:gd name="T28" fmla="*/ 110 w 181"/>
                  <a:gd name="T29" fmla="*/ 12 h 15"/>
                  <a:gd name="T30" fmla="*/ 81 w 181"/>
                  <a:gd name="T31" fmla="*/ 7 h 15"/>
                  <a:gd name="T32" fmla="*/ 80 w 181"/>
                  <a:gd name="T33" fmla="*/ 4 h 15"/>
                  <a:gd name="T34" fmla="*/ 82 w 181"/>
                  <a:gd name="T35" fmla="*/ 6 h 15"/>
                  <a:gd name="T36" fmla="*/ 87 w 181"/>
                  <a:gd name="T37" fmla="*/ 4 h 15"/>
                  <a:gd name="T38" fmla="*/ 82 w 181"/>
                  <a:gd name="T39" fmla="*/ 2 h 15"/>
                  <a:gd name="T40" fmla="*/ 87 w 181"/>
                  <a:gd name="T41" fmla="*/ 1 h 15"/>
                  <a:gd name="T42" fmla="*/ 87 w 181"/>
                  <a:gd name="T43" fmla="*/ 8 h 15"/>
                  <a:gd name="T44" fmla="*/ 181 w 181"/>
                  <a:gd name="T45" fmla="*/ 1 h 15"/>
                  <a:gd name="T46" fmla="*/ 172 w 181"/>
                  <a:gd name="T47" fmla="*/ 2 h 15"/>
                  <a:gd name="T48" fmla="*/ 159 w 181"/>
                  <a:gd name="T49" fmla="*/ 3 h 15"/>
                  <a:gd name="T50" fmla="*/ 158 w 181"/>
                  <a:gd name="T51" fmla="*/ 2 h 15"/>
                  <a:gd name="T52" fmla="*/ 176 w 181"/>
                  <a:gd name="T53" fmla="*/ 0 h 15"/>
                  <a:gd name="T54" fmla="*/ 181 w 181"/>
                  <a:gd name="T55" fmla="*/ 1 h 15"/>
                  <a:gd name="T56" fmla="*/ 17 w 181"/>
                  <a:gd name="T57" fmla="*/ 1 h 15"/>
                  <a:gd name="T58" fmla="*/ 27 w 181"/>
                  <a:gd name="T59" fmla="*/ 0 h 15"/>
                  <a:gd name="T60" fmla="*/ 27 w 181"/>
                  <a:gd name="T61" fmla="*/ 1 h 15"/>
                  <a:gd name="T62" fmla="*/ 14 w 181"/>
                  <a:gd name="T6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5">
                    <a:moveTo>
                      <a:pt x="61" y="10"/>
                    </a:moveTo>
                    <a:cubicBezTo>
                      <a:pt x="60" y="12"/>
                      <a:pt x="59" y="12"/>
                      <a:pt x="58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3"/>
                      <a:pt x="26" y="13"/>
                      <a:pt x="22" y="13"/>
                    </a:cubicBezTo>
                    <a:cubicBezTo>
                      <a:pt x="17" y="12"/>
                      <a:pt x="11" y="12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12" y="11"/>
                      <a:pt x="18" y="10"/>
                      <a:pt x="24" y="11"/>
                    </a:cubicBezTo>
                    <a:cubicBezTo>
                      <a:pt x="29" y="12"/>
                      <a:pt x="34" y="12"/>
                      <a:pt x="39" y="11"/>
                    </a:cubicBezTo>
                    <a:cubicBezTo>
                      <a:pt x="44" y="10"/>
                      <a:pt x="49" y="10"/>
                      <a:pt x="55" y="10"/>
                    </a:cubicBezTo>
                    <a:cubicBezTo>
                      <a:pt x="57" y="10"/>
                      <a:pt x="59" y="10"/>
                      <a:pt x="61" y="10"/>
                    </a:cubicBezTo>
                    <a:moveTo>
                      <a:pt x="110" y="12"/>
                    </a:moveTo>
                    <a:cubicBezTo>
                      <a:pt x="112" y="12"/>
                      <a:pt x="113" y="12"/>
                      <a:pt x="115" y="11"/>
                    </a:cubicBezTo>
                    <a:cubicBezTo>
                      <a:pt x="117" y="11"/>
                      <a:pt x="119" y="12"/>
                      <a:pt x="121" y="12"/>
                    </a:cubicBezTo>
                    <a:cubicBezTo>
                      <a:pt x="123" y="12"/>
                      <a:pt x="124" y="12"/>
                      <a:pt x="125" y="12"/>
                    </a:cubicBezTo>
                    <a:cubicBezTo>
                      <a:pt x="128" y="12"/>
                      <a:pt x="131" y="13"/>
                      <a:pt x="133" y="13"/>
                    </a:cubicBezTo>
                    <a:cubicBezTo>
                      <a:pt x="135" y="13"/>
                      <a:pt x="136" y="13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5"/>
                      <a:pt x="135" y="15"/>
                      <a:pt x="133" y="15"/>
                    </a:cubicBezTo>
                    <a:cubicBezTo>
                      <a:pt x="131" y="14"/>
                      <a:pt x="128" y="14"/>
                      <a:pt x="125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1" y="12"/>
                      <a:pt x="104" y="13"/>
                      <a:pt x="98" y="15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1" y="13"/>
                      <a:pt x="106" y="12"/>
                      <a:pt x="110" y="12"/>
                    </a:cubicBezTo>
                    <a:moveTo>
                      <a:pt x="83" y="8"/>
                    </a:moveTo>
                    <a:cubicBezTo>
                      <a:pt x="82" y="8"/>
                      <a:pt x="81" y="8"/>
                      <a:pt x="81" y="7"/>
                    </a:cubicBezTo>
                    <a:cubicBezTo>
                      <a:pt x="80" y="7"/>
                      <a:pt x="79" y="6"/>
                      <a:pt x="79" y="5"/>
                    </a:cubicBezTo>
                    <a:cubicBezTo>
                      <a:pt x="79" y="5"/>
                      <a:pt x="80" y="4"/>
                      <a:pt x="80" y="4"/>
                    </a:cubicBezTo>
                    <a:cubicBezTo>
                      <a:pt x="81" y="4"/>
                      <a:pt x="81" y="4"/>
                      <a:pt x="81" y="5"/>
                    </a:cubicBezTo>
                    <a:cubicBezTo>
                      <a:pt x="81" y="6"/>
                      <a:pt x="81" y="6"/>
                      <a:pt x="82" y="6"/>
                    </a:cubicBezTo>
                    <a:cubicBezTo>
                      <a:pt x="83" y="6"/>
                      <a:pt x="85" y="6"/>
                      <a:pt x="87" y="5"/>
                    </a:cubicBezTo>
                    <a:cubicBezTo>
                      <a:pt x="88" y="4"/>
                      <a:pt x="87" y="4"/>
                      <a:pt x="87" y="4"/>
                    </a:cubicBezTo>
                    <a:cubicBezTo>
                      <a:pt x="86" y="3"/>
                      <a:pt x="85" y="2"/>
                      <a:pt x="83" y="2"/>
                    </a:cubicBezTo>
                    <a:cubicBezTo>
                      <a:pt x="83" y="2"/>
                      <a:pt x="82" y="2"/>
                      <a:pt x="82" y="2"/>
                    </a:cubicBezTo>
                    <a:cubicBezTo>
                      <a:pt x="82" y="1"/>
                      <a:pt x="83" y="0"/>
                      <a:pt x="83" y="0"/>
                    </a:cubicBezTo>
                    <a:cubicBezTo>
                      <a:pt x="85" y="0"/>
                      <a:pt x="86" y="0"/>
                      <a:pt x="87" y="1"/>
                    </a:cubicBezTo>
                    <a:cubicBezTo>
                      <a:pt x="88" y="2"/>
                      <a:pt x="90" y="2"/>
                      <a:pt x="90" y="4"/>
                    </a:cubicBezTo>
                    <a:cubicBezTo>
                      <a:pt x="90" y="6"/>
                      <a:pt x="88" y="7"/>
                      <a:pt x="87" y="8"/>
                    </a:cubicBezTo>
                    <a:cubicBezTo>
                      <a:pt x="83" y="8"/>
                      <a:pt x="83" y="8"/>
                      <a:pt x="83" y="8"/>
                    </a:cubicBezTo>
                    <a:moveTo>
                      <a:pt x="181" y="1"/>
                    </a:moveTo>
                    <a:cubicBezTo>
                      <a:pt x="181" y="2"/>
                      <a:pt x="180" y="2"/>
                      <a:pt x="180" y="2"/>
                    </a:cubicBezTo>
                    <a:cubicBezTo>
                      <a:pt x="177" y="2"/>
                      <a:pt x="175" y="2"/>
                      <a:pt x="172" y="2"/>
                    </a:cubicBezTo>
                    <a:cubicBezTo>
                      <a:pt x="169" y="3"/>
                      <a:pt x="166" y="3"/>
                      <a:pt x="163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7" y="3"/>
                      <a:pt x="157" y="2"/>
                    </a:cubicBezTo>
                    <a:cubicBezTo>
                      <a:pt x="157" y="2"/>
                      <a:pt x="158" y="2"/>
                      <a:pt x="15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71" y="2"/>
                      <a:pt x="173" y="1"/>
                      <a:pt x="176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80" y="0"/>
                      <a:pt x="180" y="1"/>
                      <a:pt x="181" y="1"/>
                    </a:cubicBezTo>
                    <a:moveTo>
                      <a:pt x="14" y="3"/>
                    </a:moveTo>
                    <a:cubicBezTo>
                      <a:pt x="14" y="1"/>
                      <a:pt x="15" y="1"/>
                      <a:pt x="17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2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90" name="图片 89" descr="图片包含 戴着, 蓝色, 泰迪熊, 就坐&#10;&#10;已生成高可信度的说明">
              <a:extLst>
                <a:ext uri="{FF2B5EF4-FFF2-40B4-BE49-F238E27FC236}">
                  <a16:creationId xmlns="" xmlns:a16="http://schemas.microsoft.com/office/drawing/2014/main" id="{E42642B6-0114-4ECC-9EDF-CE36B1CA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244765" y="2372538"/>
              <a:ext cx="1339150" cy="1540023"/>
            </a:xfrm>
            <a:prstGeom prst="rect">
              <a:avLst/>
            </a:prstGeom>
          </p:spPr>
        </p:pic>
      </p:grpSp>
      <p:pic>
        <p:nvPicPr>
          <p:cNvPr id="98" name="图片 97" descr="图片包含 泰迪熊, 戴着, 蓝色, 熊&#10;&#10;已生成极高可信度的说明">
            <a:extLst>
              <a:ext uri="{FF2B5EF4-FFF2-40B4-BE49-F238E27FC236}">
                <a16:creationId xmlns="" xmlns:a16="http://schemas.microsoft.com/office/drawing/2014/main" id="{760BFDF4-F2D3-4020-80E0-076266B798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755" y="2566404"/>
            <a:ext cx="3406419" cy="4206319"/>
          </a:xfrm>
          <a:prstGeom prst="rect">
            <a:avLst/>
          </a:prstGeom>
        </p:spPr>
      </p:pic>
      <p:sp>
        <p:nvSpPr>
          <p:cNvPr id="99" name="文本框 98">
            <a:extLst>
              <a:ext uri="{FF2B5EF4-FFF2-40B4-BE49-F238E27FC236}">
                <a16:creationId xmlns="" xmlns:a16="http://schemas.microsoft.com/office/drawing/2014/main" id="{C8FF36E6-7DF5-40D8-8ED7-34A28C02E874}"/>
              </a:ext>
            </a:extLst>
          </p:cNvPr>
          <p:cNvSpPr txBox="1"/>
          <p:nvPr/>
        </p:nvSpPr>
        <p:spPr>
          <a:xfrm>
            <a:off x="1889848" y="1497882"/>
            <a:ext cx="4064020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BD305174-3D0A-409E-925D-12E3A2DC2235}"/>
              </a:ext>
            </a:extLst>
          </p:cNvPr>
          <p:cNvGrpSpPr/>
          <p:nvPr/>
        </p:nvGrpSpPr>
        <p:grpSpPr>
          <a:xfrm>
            <a:off x="9858526" y="1093508"/>
            <a:ext cx="2208721" cy="2165833"/>
            <a:chOff x="6516742" y="4750680"/>
            <a:chExt cx="2208721" cy="2165833"/>
          </a:xfrm>
        </p:grpSpPr>
        <p:grpSp>
          <p:nvGrpSpPr>
            <p:cNvPr id="104" name="Group 4">
              <a:extLst>
                <a:ext uri="{FF2B5EF4-FFF2-40B4-BE49-F238E27FC236}">
                  <a16:creationId xmlns="" xmlns:a16="http://schemas.microsoft.com/office/drawing/2014/main" id="{C4ED1E2A-F778-445E-881F-B79D346FBA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6742" y="4750680"/>
              <a:ext cx="2208721" cy="2165833"/>
              <a:chOff x="-1" y="1"/>
              <a:chExt cx="618" cy="606"/>
            </a:xfrm>
            <a:solidFill>
              <a:schemeClr val="bg1"/>
            </a:solidFill>
          </p:grpSpPr>
          <p:sp>
            <p:nvSpPr>
              <p:cNvPr id="106" name="Freeform 5">
                <a:extLst>
                  <a:ext uri="{FF2B5EF4-FFF2-40B4-BE49-F238E27FC236}">
                    <a16:creationId xmlns="" xmlns:a16="http://schemas.microsoft.com/office/drawing/2014/main" id="{E279DF89-9EF2-4AA9-8455-4C747E8F0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" y="1"/>
                <a:ext cx="618" cy="606"/>
              </a:xfrm>
              <a:custGeom>
                <a:avLst/>
                <a:gdLst>
                  <a:gd name="T0" fmla="*/ 159 w 306"/>
                  <a:gd name="T1" fmla="*/ 7 h 300"/>
                  <a:gd name="T2" fmla="*/ 207 w 306"/>
                  <a:gd name="T3" fmla="*/ 23 h 300"/>
                  <a:gd name="T4" fmla="*/ 147 w 306"/>
                  <a:gd name="T5" fmla="*/ 17 h 300"/>
                  <a:gd name="T6" fmla="*/ 74 w 306"/>
                  <a:gd name="T7" fmla="*/ 28 h 300"/>
                  <a:gd name="T8" fmla="*/ 127 w 306"/>
                  <a:gd name="T9" fmla="*/ 33 h 300"/>
                  <a:gd name="T10" fmla="*/ 237 w 306"/>
                  <a:gd name="T11" fmla="*/ 32 h 300"/>
                  <a:gd name="T12" fmla="*/ 273 w 306"/>
                  <a:gd name="T13" fmla="*/ 270 h 300"/>
                  <a:gd name="T14" fmla="*/ 156 w 306"/>
                  <a:gd name="T15" fmla="*/ 273 h 300"/>
                  <a:gd name="T16" fmla="*/ 44 w 306"/>
                  <a:gd name="T17" fmla="*/ 273 h 300"/>
                  <a:gd name="T18" fmla="*/ 9 w 306"/>
                  <a:gd name="T19" fmla="*/ 296 h 300"/>
                  <a:gd name="T20" fmla="*/ 105 w 306"/>
                  <a:gd name="T21" fmla="*/ 296 h 300"/>
                  <a:gd name="T22" fmla="*/ 241 w 306"/>
                  <a:gd name="T23" fmla="*/ 295 h 300"/>
                  <a:gd name="T24" fmla="*/ 271 w 306"/>
                  <a:gd name="T25" fmla="*/ 55 h 300"/>
                  <a:gd name="T26" fmla="*/ 278 w 306"/>
                  <a:gd name="T27" fmla="*/ 35 h 300"/>
                  <a:gd name="T28" fmla="*/ 130 w 306"/>
                  <a:gd name="T29" fmla="*/ 36 h 300"/>
                  <a:gd name="T30" fmla="*/ 8 w 306"/>
                  <a:gd name="T31" fmla="*/ 36 h 300"/>
                  <a:gd name="T32" fmla="*/ 49 w 306"/>
                  <a:gd name="T33" fmla="*/ 60 h 300"/>
                  <a:gd name="T34" fmla="*/ 161 w 306"/>
                  <a:gd name="T35" fmla="*/ 57 h 300"/>
                  <a:gd name="T36" fmla="*/ 300 w 306"/>
                  <a:gd name="T37" fmla="*/ 37 h 300"/>
                  <a:gd name="T38" fmla="*/ 275 w 306"/>
                  <a:gd name="T39" fmla="*/ 80 h 300"/>
                  <a:gd name="T40" fmla="*/ 279 w 306"/>
                  <a:gd name="T41" fmla="*/ 164 h 300"/>
                  <a:gd name="T42" fmla="*/ 278 w 306"/>
                  <a:gd name="T43" fmla="*/ 270 h 300"/>
                  <a:gd name="T44" fmla="*/ 303 w 306"/>
                  <a:gd name="T45" fmla="*/ 291 h 300"/>
                  <a:gd name="T46" fmla="*/ 302 w 306"/>
                  <a:gd name="T47" fmla="*/ 159 h 300"/>
                  <a:gd name="T48" fmla="*/ 299 w 306"/>
                  <a:gd name="T49" fmla="*/ 64 h 300"/>
                  <a:gd name="T50" fmla="*/ 5 w 306"/>
                  <a:gd name="T51" fmla="*/ 52 h 300"/>
                  <a:gd name="T52" fmla="*/ 6 w 306"/>
                  <a:gd name="T53" fmla="*/ 154 h 300"/>
                  <a:gd name="T54" fmla="*/ 6 w 306"/>
                  <a:gd name="T55" fmla="*/ 251 h 300"/>
                  <a:gd name="T56" fmla="*/ 31 w 306"/>
                  <a:gd name="T57" fmla="*/ 272 h 300"/>
                  <a:gd name="T58" fmla="*/ 31 w 306"/>
                  <a:gd name="T59" fmla="*/ 185 h 300"/>
                  <a:gd name="T60" fmla="*/ 30 w 306"/>
                  <a:gd name="T61" fmla="*/ 117 h 300"/>
                  <a:gd name="T62" fmla="*/ 29 w 306"/>
                  <a:gd name="T63" fmla="*/ 74 h 300"/>
                  <a:gd name="T64" fmla="*/ 35 w 306"/>
                  <a:gd name="T65" fmla="*/ 258 h 300"/>
                  <a:gd name="T66" fmla="*/ 91 w 306"/>
                  <a:gd name="T67" fmla="*/ 270 h 300"/>
                  <a:gd name="T68" fmla="*/ 215 w 306"/>
                  <a:gd name="T69" fmla="*/ 268 h 300"/>
                  <a:gd name="T70" fmla="*/ 275 w 306"/>
                  <a:gd name="T71" fmla="*/ 254 h 300"/>
                  <a:gd name="T72" fmla="*/ 274 w 306"/>
                  <a:gd name="T73" fmla="*/ 154 h 300"/>
                  <a:gd name="T74" fmla="*/ 267 w 306"/>
                  <a:gd name="T75" fmla="*/ 58 h 300"/>
                  <a:gd name="T76" fmla="*/ 136 w 306"/>
                  <a:gd name="T77" fmla="*/ 60 h 300"/>
                  <a:gd name="T78" fmla="*/ 34 w 306"/>
                  <a:gd name="T79" fmla="*/ 62 h 300"/>
                  <a:gd name="T80" fmla="*/ 34 w 306"/>
                  <a:gd name="T81" fmla="*/ 173 h 300"/>
                  <a:gd name="T82" fmla="*/ 15 w 306"/>
                  <a:gd name="T83" fmla="*/ 32 h 300"/>
                  <a:gd name="T84" fmla="*/ 127 w 306"/>
                  <a:gd name="T85" fmla="*/ 12 h 300"/>
                  <a:gd name="T86" fmla="*/ 162 w 306"/>
                  <a:gd name="T87" fmla="*/ 8 h 300"/>
                  <a:gd name="T88" fmla="*/ 251 w 306"/>
                  <a:gd name="T89" fmla="*/ 32 h 300"/>
                  <a:gd name="T90" fmla="*/ 301 w 306"/>
                  <a:gd name="T91" fmla="*/ 46 h 300"/>
                  <a:gd name="T92" fmla="*/ 305 w 306"/>
                  <a:gd name="T93" fmla="*/ 156 h 300"/>
                  <a:gd name="T94" fmla="*/ 306 w 306"/>
                  <a:gd name="T95" fmla="*/ 267 h 300"/>
                  <a:gd name="T96" fmla="*/ 264 w 306"/>
                  <a:gd name="T97" fmla="*/ 297 h 300"/>
                  <a:gd name="T98" fmla="*/ 213 w 306"/>
                  <a:gd name="T99" fmla="*/ 298 h 300"/>
                  <a:gd name="T100" fmla="*/ 167 w 306"/>
                  <a:gd name="T101" fmla="*/ 298 h 300"/>
                  <a:gd name="T102" fmla="*/ 42 w 306"/>
                  <a:gd name="T103" fmla="*/ 297 h 300"/>
                  <a:gd name="T104" fmla="*/ 4 w 306"/>
                  <a:gd name="T105" fmla="*/ 298 h 300"/>
                  <a:gd name="T106" fmla="*/ 2 w 306"/>
                  <a:gd name="T107" fmla="*/ 235 h 300"/>
                  <a:gd name="T108" fmla="*/ 2 w 306"/>
                  <a:gd name="T109" fmla="*/ 144 h 300"/>
                  <a:gd name="T110" fmla="*/ 1 w 306"/>
                  <a:gd name="T111" fmla="*/ 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6" h="300">
                    <a:moveTo>
                      <a:pt x="156" y="4"/>
                    </a:moveTo>
                    <a:cubicBezTo>
                      <a:pt x="152" y="4"/>
                      <a:pt x="150" y="5"/>
                      <a:pt x="150" y="8"/>
                    </a:cubicBezTo>
                    <a:cubicBezTo>
                      <a:pt x="150" y="10"/>
                      <a:pt x="152" y="12"/>
                      <a:pt x="154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7" y="12"/>
                      <a:pt x="159" y="10"/>
                      <a:pt x="159" y="8"/>
                    </a:cubicBezTo>
                    <a:cubicBezTo>
                      <a:pt x="159" y="7"/>
                      <a:pt x="159" y="7"/>
                      <a:pt x="159" y="7"/>
                    </a:cubicBezTo>
                    <a:cubicBezTo>
                      <a:pt x="159" y="5"/>
                      <a:pt x="158" y="4"/>
                      <a:pt x="156" y="4"/>
                    </a:cubicBezTo>
                    <a:cubicBezTo>
                      <a:pt x="156" y="4"/>
                      <a:pt x="156" y="4"/>
                      <a:pt x="156" y="4"/>
                    </a:cubicBezTo>
                    <a:moveTo>
                      <a:pt x="237" y="32"/>
                    </a:moveTo>
                    <a:cubicBezTo>
                      <a:pt x="237" y="31"/>
                      <a:pt x="237" y="31"/>
                      <a:pt x="237" y="31"/>
                    </a:cubicBezTo>
                    <a:cubicBezTo>
                      <a:pt x="235" y="31"/>
                      <a:pt x="233" y="30"/>
                      <a:pt x="231" y="30"/>
                    </a:cubicBezTo>
                    <a:cubicBezTo>
                      <a:pt x="223" y="28"/>
                      <a:pt x="215" y="26"/>
                      <a:pt x="207" y="23"/>
                    </a:cubicBezTo>
                    <a:cubicBezTo>
                      <a:pt x="200" y="21"/>
                      <a:pt x="194" y="19"/>
                      <a:pt x="188" y="18"/>
                    </a:cubicBezTo>
                    <a:cubicBezTo>
                      <a:pt x="179" y="15"/>
                      <a:pt x="171" y="14"/>
                      <a:pt x="163" y="11"/>
                    </a:cubicBezTo>
                    <a:cubicBezTo>
                      <a:pt x="162" y="10"/>
                      <a:pt x="161" y="11"/>
                      <a:pt x="161" y="12"/>
                    </a:cubicBezTo>
                    <a:cubicBezTo>
                      <a:pt x="160" y="14"/>
                      <a:pt x="157" y="15"/>
                      <a:pt x="155" y="15"/>
                    </a:cubicBezTo>
                    <a:cubicBezTo>
                      <a:pt x="154" y="15"/>
                      <a:pt x="153" y="15"/>
                      <a:pt x="153" y="16"/>
                    </a:cubicBezTo>
                    <a:cubicBezTo>
                      <a:pt x="151" y="17"/>
                      <a:pt x="149" y="17"/>
                      <a:pt x="147" y="17"/>
                    </a:cubicBezTo>
                    <a:cubicBezTo>
                      <a:pt x="146" y="16"/>
                      <a:pt x="146" y="16"/>
                      <a:pt x="146" y="14"/>
                    </a:cubicBezTo>
                    <a:cubicBezTo>
                      <a:pt x="146" y="12"/>
                      <a:pt x="145" y="12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35" y="14"/>
                      <a:pt x="127" y="15"/>
                      <a:pt x="120" y="17"/>
                    </a:cubicBezTo>
                    <a:cubicBezTo>
                      <a:pt x="111" y="18"/>
                      <a:pt x="102" y="21"/>
                      <a:pt x="93" y="23"/>
                    </a:cubicBezTo>
                    <a:cubicBezTo>
                      <a:pt x="87" y="24"/>
                      <a:pt x="80" y="26"/>
                      <a:pt x="74" y="28"/>
                    </a:cubicBezTo>
                    <a:cubicBezTo>
                      <a:pt x="69" y="29"/>
                      <a:pt x="63" y="31"/>
                      <a:pt x="58" y="32"/>
                    </a:cubicBezTo>
                    <a:cubicBezTo>
                      <a:pt x="57" y="32"/>
                      <a:pt x="55" y="32"/>
                      <a:pt x="54" y="32"/>
                    </a:cubicBezTo>
                    <a:cubicBezTo>
                      <a:pt x="56" y="33"/>
                      <a:pt x="57" y="33"/>
                      <a:pt x="59" y="33"/>
                    </a:cubicBezTo>
                    <a:cubicBezTo>
                      <a:pt x="65" y="32"/>
                      <a:pt x="71" y="33"/>
                      <a:pt x="76" y="32"/>
                    </a:cubicBezTo>
                    <a:cubicBezTo>
                      <a:pt x="85" y="32"/>
                      <a:pt x="95" y="33"/>
                      <a:pt x="104" y="33"/>
                    </a:cubicBezTo>
                    <a:cubicBezTo>
                      <a:pt x="111" y="33"/>
                      <a:pt x="119" y="33"/>
                      <a:pt x="127" y="33"/>
                    </a:cubicBezTo>
                    <a:cubicBezTo>
                      <a:pt x="133" y="33"/>
                      <a:pt x="139" y="32"/>
                      <a:pt x="146" y="32"/>
                    </a:cubicBezTo>
                    <a:cubicBezTo>
                      <a:pt x="157" y="33"/>
                      <a:pt x="167" y="33"/>
                      <a:pt x="178" y="33"/>
                    </a:cubicBezTo>
                    <a:cubicBezTo>
                      <a:pt x="195" y="33"/>
                      <a:pt x="195" y="33"/>
                      <a:pt x="195" y="33"/>
                    </a:cubicBezTo>
                    <a:cubicBezTo>
                      <a:pt x="198" y="33"/>
                      <a:pt x="201" y="33"/>
                      <a:pt x="204" y="33"/>
                    </a:cubicBezTo>
                    <a:cubicBezTo>
                      <a:pt x="210" y="32"/>
                      <a:pt x="216" y="32"/>
                      <a:pt x="222" y="32"/>
                    </a:cubicBezTo>
                    <a:cubicBezTo>
                      <a:pt x="237" y="32"/>
                      <a:pt x="237" y="32"/>
                      <a:pt x="237" y="32"/>
                    </a:cubicBezTo>
                    <a:moveTo>
                      <a:pt x="299" y="294"/>
                    </a:moveTo>
                    <a:cubicBezTo>
                      <a:pt x="297" y="291"/>
                      <a:pt x="294" y="288"/>
                      <a:pt x="291" y="285"/>
                    </a:cubicBezTo>
                    <a:cubicBezTo>
                      <a:pt x="289" y="284"/>
                      <a:pt x="288" y="283"/>
                      <a:pt x="287" y="282"/>
                    </a:cubicBezTo>
                    <a:cubicBezTo>
                      <a:pt x="283" y="280"/>
                      <a:pt x="279" y="277"/>
                      <a:pt x="276" y="273"/>
                    </a:cubicBezTo>
                    <a:cubicBezTo>
                      <a:pt x="275" y="272"/>
                      <a:pt x="275" y="272"/>
                      <a:pt x="274" y="271"/>
                    </a:cubicBezTo>
                    <a:cubicBezTo>
                      <a:pt x="273" y="270"/>
                      <a:pt x="273" y="270"/>
                      <a:pt x="273" y="270"/>
                    </a:cubicBezTo>
                    <a:cubicBezTo>
                      <a:pt x="265" y="272"/>
                      <a:pt x="257" y="272"/>
                      <a:pt x="249" y="272"/>
                    </a:cubicBezTo>
                    <a:cubicBezTo>
                      <a:pt x="240" y="272"/>
                      <a:pt x="231" y="273"/>
                      <a:pt x="222" y="272"/>
                    </a:cubicBezTo>
                    <a:cubicBezTo>
                      <a:pt x="215" y="271"/>
                      <a:pt x="208" y="271"/>
                      <a:pt x="201" y="272"/>
                    </a:cubicBezTo>
                    <a:cubicBezTo>
                      <a:pt x="194" y="272"/>
                      <a:pt x="188" y="273"/>
                      <a:pt x="181" y="273"/>
                    </a:cubicBezTo>
                    <a:cubicBezTo>
                      <a:pt x="171" y="273"/>
                      <a:pt x="171" y="273"/>
                      <a:pt x="171" y="273"/>
                    </a:cubicBezTo>
                    <a:cubicBezTo>
                      <a:pt x="166" y="273"/>
                      <a:pt x="161" y="274"/>
                      <a:pt x="156" y="273"/>
                    </a:cubicBezTo>
                    <a:cubicBezTo>
                      <a:pt x="152" y="273"/>
                      <a:pt x="149" y="273"/>
                      <a:pt x="145" y="273"/>
                    </a:cubicBezTo>
                    <a:cubicBezTo>
                      <a:pt x="133" y="273"/>
                      <a:pt x="120" y="273"/>
                      <a:pt x="107" y="273"/>
                    </a:cubicBezTo>
                    <a:cubicBezTo>
                      <a:pt x="99" y="273"/>
                      <a:pt x="91" y="273"/>
                      <a:pt x="82" y="273"/>
                    </a:cubicBezTo>
                    <a:cubicBezTo>
                      <a:pt x="78" y="273"/>
                      <a:pt x="74" y="273"/>
                      <a:pt x="69" y="273"/>
                    </a:cubicBezTo>
                    <a:cubicBezTo>
                      <a:pt x="64" y="273"/>
                      <a:pt x="59" y="273"/>
                      <a:pt x="53" y="273"/>
                    </a:cubicBezTo>
                    <a:cubicBezTo>
                      <a:pt x="50" y="272"/>
                      <a:pt x="47" y="272"/>
                      <a:pt x="44" y="273"/>
                    </a:cubicBezTo>
                    <a:cubicBezTo>
                      <a:pt x="41" y="273"/>
                      <a:pt x="38" y="273"/>
                      <a:pt x="36" y="273"/>
                    </a:cubicBezTo>
                    <a:cubicBezTo>
                      <a:pt x="35" y="273"/>
                      <a:pt x="35" y="273"/>
                      <a:pt x="34" y="274"/>
                    </a:cubicBezTo>
                    <a:cubicBezTo>
                      <a:pt x="33" y="275"/>
                      <a:pt x="32" y="276"/>
                      <a:pt x="31" y="277"/>
                    </a:cubicBezTo>
                    <a:cubicBezTo>
                      <a:pt x="29" y="279"/>
                      <a:pt x="27" y="281"/>
                      <a:pt x="24" y="282"/>
                    </a:cubicBezTo>
                    <a:cubicBezTo>
                      <a:pt x="19" y="286"/>
                      <a:pt x="14" y="290"/>
                      <a:pt x="9" y="295"/>
                    </a:cubicBezTo>
                    <a:cubicBezTo>
                      <a:pt x="9" y="295"/>
                      <a:pt x="9" y="296"/>
                      <a:pt x="9" y="296"/>
                    </a:cubicBezTo>
                    <a:cubicBezTo>
                      <a:pt x="11" y="297"/>
                      <a:pt x="13" y="297"/>
                      <a:pt x="16" y="296"/>
                    </a:cubicBezTo>
                    <a:cubicBezTo>
                      <a:pt x="19" y="295"/>
                      <a:pt x="19" y="295"/>
                      <a:pt x="19" y="295"/>
                    </a:cubicBezTo>
                    <a:cubicBezTo>
                      <a:pt x="28" y="294"/>
                      <a:pt x="37" y="293"/>
                      <a:pt x="45" y="293"/>
                    </a:cubicBezTo>
                    <a:cubicBezTo>
                      <a:pt x="54" y="293"/>
                      <a:pt x="62" y="294"/>
                      <a:pt x="70" y="294"/>
                    </a:cubicBezTo>
                    <a:cubicBezTo>
                      <a:pt x="75" y="294"/>
                      <a:pt x="80" y="295"/>
                      <a:pt x="85" y="295"/>
                    </a:cubicBezTo>
                    <a:cubicBezTo>
                      <a:pt x="92" y="295"/>
                      <a:pt x="99" y="296"/>
                      <a:pt x="105" y="296"/>
                    </a:cubicBezTo>
                    <a:cubicBezTo>
                      <a:pt x="111" y="296"/>
                      <a:pt x="117" y="296"/>
                      <a:pt x="123" y="296"/>
                    </a:cubicBezTo>
                    <a:cubicBezTo>
                      <a:pt x="129" y="296"/>
                      <a:pt x="134" y="296"/>
                      <a:pt x="139" y="296"/>
                    </a:cubicBezTo>
                    <a:cubicBezTo>
                      <a:pt x="150" y="295"/>
                      <a:pt x="160" y="294"/>
                      <a:pt x="170" y="294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7" y="294"/>
                      <a:pt x="217" y="294"/>
                      <a:pt x="227" y="295"/>
                    </a:cubicBezTo>
                    <a:cubicBezTo>
                      <a:pt x="232" y="295"/>
                      <a:pt x="237" y="295"/>
                      <a:pt x="241" y="295"/>
                    </a:cubicBezTo>
                    <a:cubicBezTo>
                      <a:pt x="245" y="294"/>
                      <a:pt x="250" y="294"/>
                      <a:pt x="254" y="294"/>
                    </a:cubicBezTo>
                    <a:cubicBezTo>
                      <a:pt x="259" y="295"/>
                      <a:pt x="263" y="295"/>
                      <a:pt x="268" y="295"/>
                    </a:cubicBezTo>
                    <a:cubicBezTo>
                      <a:pt x="271" y="296"/>
                      <a:pt x="275" y="296"/>
                      <a:pt x="278" y="295"/>
                    </a:cubicBezTo>
                    <a:cubicBezTo>
                      <a:pt x="282" y="295"/>
                      <a:pt x="287" y="295"/>
                      <a:pt x="291" y="295"/>
                    </a:cubicBezTo>
                    <a:cubicBezTo>
                      <a:pt x="293" y="294"/>
                      <a:pt x="296" y="294"/>
                      <a:pt x="299" y="294"/>
                    </a:cubicBezTo>
                    <a:moveTo>
                      <a:pt x="271" y="55"/>
                    </a:moveTo>
                    <a:cubicBezTo>
                      <a:pt x="273" y="56"/>
                      <a:pt x="274" y="54"/>
                      <a:pt x="275" y="54"/>
                    </a:cubicBezTo>
                    <a:cubicBezTo>
                      <a:pt x="278" y="50"/>
                      <a:pt x="282" y="47"/>
                      <a:pt x="286" y="44"/>
                    </a:cubicBezTo>
                    <a:cubicBezTo>
                      <a:pt x="289" y="42"/>
                      <a:pt x="292" y="40"/>
                      <a:pt x="295" y="37"/>
                    </a:cubicBezTo>
                    <a:cubicBezTo>
                      <a:pt x="295" y="37"/>
                      <a:pt x="296" y="36"/>
                      <a:pt x="296" y="36"/>
                    </a:cubicBezTo>
                    <a:cubicBezTo>
                      <a:pt x="295" y="36"/>
                      <a:pt x="295" y="36"/>
                      <a:pt x="295" y="35"/>
                    </a:cubicBezTo>
                    <a:cubicBezTo>
                      <a:pt x="289" y="35"/>
                      <a:pt x="284" y="35"/>
                      <a:pt x="278" y="35"/>
                    </a:cubicBezTo>
                    <a:cubicBezTo>
                      <a:pt x="264" y="35"/>
                      <a:pt x="250" y="36"/>
                      <a:pt x="236" y="36"/>
                    </a:cubicBezTo>
                    <a:cubicBezTo>
                      <a:pt x="230" y="36"/>
                      <a:pt x="224" y="36"/>
                      <a:pt x="217" y="36"/>
                    </a:cubicBezTo>
                    <a:cubicBezTo>
                      <a:pt x="207" y="37"/>
                      <a:pt x="197" y="37"/>
                      <a:pt x="187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6" y="36"/>
                      <a:pt x="151" y="36"/>
                      <a:pt x="147" y="36"/>
                    </a:cubicBezTo>
                    <a:cubicBezTo>
                      <a:pt x="141" y="36"/>
                      <a:pt x="136" y="36"/>
                      <a:pt x="130" y="36"/>
                    </a:cubicBezTo>
                    <a:cubicBezTo>
                      <a:pt x="125" y="37"/>
                      <a:pt x="119" y="37"/>
                      <a:pt x="113" y="36"/>
                    </a:cubicBezTo>
                    <a:cubicBezTo>
                      <a:pt x="107" y="36"/>
                      <a:pt x="101" y="36"/>
                      <a:pt x="95" y="36"/>
                    </a:cubicBezTo>
                    <a:cubicBezTo>
                      <a:pt x="90" y="36"/>
                      <a:pt x="85" y="36"/>
                      <a:pt x="80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1" y="36"/>
                      <a:pt x="45" y="34"/>
                      <a:pt x="40" y="34"/>
                    </a:cubicBezTo>
                    <a:cubicBezTo>
                      <a:pt x="29" y="34"/>
                      <a:pt x="19" y="34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7" y="37"/>
                      <a:pt x="8" y="37"/>
                      <a:pt x="8" y="38"/>
                    </a:cubicBezTo>
                    <a:cubicBezTo>
                      <a:pt x="11" y="40"/>
                      <a:pt x="14" y="43"/>
                      <a:pt x="17" y="46"/>
                    </a:cubicBezTo>
                    <a:cubicBezTo>
                      <a:pt x="21" y="51"/>
                      <a:pt x="26" y="55"/>
                      <a:pt x="31" y="59"/>
                    </a:cubicBezTo>
                    <a:cubicBezTo>
                      <a:pt x="32" y="60"/>
                      <a:pt x="32" y="60"/>
                      <a:pt x="33" y="60"/>
                    </a:cubicBezTo>
                    <a:cubicBezTo>
                      <a:pt x="38" y="60"/>
                      <a:pt x="43" y="60"/>
                      <a:pt x="49" y="60"/>
                    </a:cubicBezTo>
                    <a:cubicBezTo>
                      <a:pt x="54" y="60"/>
                      <a:pt x="60" y="59"/>
                      <a:pt x="66" y="59"/>
                    </a:cubicBezTo>
                    <a:cubicBezTo>
                      <a:pt x="72" y="59"/>
                      <a:pt x="77" y="58"/>
                      <a:pt x="83" y="58"/>
                    </a:cubicBezTo>
                    <a:cubicBezTo>
                      <a:pt x="91" y="58"/>
                      <a:pt x="99" y="57"/>
                      <a:pt x="107" y="57"/>
                    </a:cubicBezTo>
                    <a:cubicBezTo>
                      <a:pt x="109" y="57"/>
                      <a:pt x="112" y="57"/>
                      <a:pt x="115" y="57"/>
                    </a:cubicBezTo>
                    <a:cubicBezTo>
                      <a:pt x="125" y="56"/>
                      <a:pt x="136" y="56"/>
                      <a:pt x="146" y="56"/>
                    </a:cubicBezTo>
                    <a:cubicBezTo>
                      <a:pt x="151" y="56"/>
                      <a:pt x="156" y="57"/>
                      <a:pt x="161" y="57"/>
                    </a:cubicBezTo>
                    <a:cubicBezTo>
                      <a:pt x="171" y="56"/>
                      <a:pt x="181" y="56"/>
                      <a:pt x="191" y="56"/>
                    </a:cubicBezTo>
                    <a:cubicBezTo>
                      <a:pt x="202" y="56"/>
                      <a:pt x="212" y="56"/>
                      <a:pt x="223" y="56"/>
                    </a:cubicBezTo>
                    <a:cubicBezTo>
                      <a:pt x="226" y="56"/>
                      <a:pt x="229" y="55"/>
                      <a:pt x="232" y="55"/>
                    </a:cubicBezTo>
                    <a:cubicBezTo>
                      <a:pt x="239" y="55"/>
                      <a:pt x="246" y="56"/>
                      <a:pt x="253" y="56"/>
                    </a:cubicBezTo>
                    <a:cubicBezTo>
                      <a:pt x="258" y="55"/>
                      <a:pt x="265" y="55"/>
                      <a:pt x="271" y="55"/>
                    </a:cubicBezTo>
                    <a:moveTo>
                      <a:pt x="300" y="37"/>
                    </a:moveTo>
                    <a:cubicBezTo>
                      <a:pt x="299" y="37"/>
                      <a:pt x="299" y="38"/>
                      <a:pt x="298" y="38"/>
                    </a:cubicBezTo>
                    <a:cubicBezTo>
                      <a:pt x="297" y="40"/>
                      <a:pt x="295" y="41"/>
                      <a:pt x="293" y="42"/>
                    </a:cubicBezTo>
                    <a:cubicBezTo>
                      <a:pt x="287" y="46"/>
                      <a:pt x="282" y="51"/>
                      <a:pt x="277" y="56"/>
                    </a:cubicBezTo>
                    <a:cubicBezTo>
                      <a:pt x="275" y="58"/>
                      <a:pt x="273" y="60"/>
                      <a:pt x="274" y="64"/>
                    </a:cubicBezTo>
                    <a:cubicBezTo>
                      <a:pt x="274" y="64"/>
                      <a:pt x="274" y="65"/>
                      <a:pt x="274" y="66"/>
                    </a:cubicBezTo>
                    <a:cubicBezTo>
                      <a:pt x="275" y="71"/>
                      <a:pt x="275" y="76"/>
                      <a:pt x="275" y="80"/>
                    </a:cubicBezTo>
                    <a:cubicBezTo>
                      <a:pt x="276" y="101"/>
                      <a:pt x="276" y="101"/>
                      <a:pt x="276" y="101"/>
                    </a:cubicBezTo>
                    <a:cubicBezTo>
                      <a:pt x="277" y="104"/>
                      <a:pt x="277" y="108"/>
                      <a:pt x="276" y="111"/>
                    </a:cubicBezTo>
                    <a:cubicBezTo>
                      <a:pt x="276" y="114"/>
                      <a:pt x="276" y="118"/>
                      <a:pt x="276" y="122"/>
                    </a:cubicBezTo>
                    <a:cubicBezTo>
                      <a:pt x="277" y="130"/>
                      <a:pt x="278" y="138"/>
                      <a:pt x="278" y="146"/>
                    </a:cubicBezTo>
                    <a:cubicBezTo>
                      <a:pt x="277" y="150"/>
                      <a:pt x="278" y="154"/>
                      <a:pt x="279" y="158"/>
                    </a:cubicBezTo>
                    <a:cubicBezTo>
                      <a:pt x="279" y="160"/>
                      <a:pt x="279" y="162"/>
                      <a:pt x="279" y="164"/>
                    </a:cubicBezTo>
                    <a:cubicBezTo>
                      <a:pt x="279" y="170"/>
                      <a:pt x="279" y="176"/>
                      <a:pt x="278" y="182"/>
                    </a:cubicBezTo>
                    <a:cubicBezTo>
                      <a:pt x="278" y="187"/>
                      <a:pt x="279" y="192"/>
                      <a:pt x="279" y="197"/>
                    </a:cubicBezTo>
                    <a:cubicBezTo>
                      <a:pt x="279" y="216"/>
                      <a:pt x="279" y="216"/>
                      <a:pt x="279" y="216"/>
                    </a:cubicBezTo>
                    <a:cubicBezTo>
                      <a:pt x="279" y="226"/>
                      <a:pt x="279" y="236"/>
                      <a:pt x="278" y="246"/>
                    </a:cubicBezTo>
                    <a:cubicBezTo>
                      <a:pt x="278" y="251"/>
                      <a:pt x="277" y="256"/>
                      <a:pt x="276" y="261"/>
                    </a:cubicBezTo>
                    <a:cubicBezTo>
                      <a:pt x="275" y="264"/>
                      <a:pt x="275" y="268"/>
                      <a:pt x="278" y="270"/>
                    </a:cubicBezTo>
                    <a:cubicBezTo>
                      <a:pt x="281" y="273"/>
                      <a:pt x="283" y="276"/>
                      <a:pt x="286" y="278"/>
                    </a:cubicBezTo>
                    <a:cubicBezTo>
                      <a:pt x="289" y="280"/>
                      <a:pt x="292" y="282"/>
                      <a:pt x="295" y="284"/>
                    </a:cubicBezTo>
                    <a:cubicBezTo>
                      <a:pt x="297" y="286"/>
                      <a:pt x="298" y="288"/>
                      <a:pt x="300" y="290"/>
                    </a:cubicBezTo>
                    <a:cubicBezTo>
                      <a:pt x="300" y="291"/>
                      <a:pt x="301" y="291"/>
                      <a:pt x="302" y="292"/>
                    </a:cubicBezTo>
                    <a:cubicBezTo>
                      <a:pt x="302" y="292"/>
                      <a:pt x="302" y="292"/>
                      <a:pt x="303" y="29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2" y="285"/>
                      <a:pt x="302" y="280"/>
                      <a:pt x="302" y="274"/>
                    </a:cubicBezTo>
                    <a:cubicBezTo>
                      <a:pt x="302" y="264"/>
                      <a:pt x="301" y="254"/>
                      <a:pt x="302" y="244"/>
                    </a:cubicBezTo>
                    <a:cubicBezTo>
                      <a:pt x="303" y="236"/>
                      <a:pt x="301" y="227"/>
                      <a:pt x="301" y="219"/>
                    </a:cubicBezTo>
                    <a:cubicBezTo>
                      <a:pt x="301" y="212"/>
                      <a:pt x="301" y="206"/>
                      <a:pt x="301" y="199"/>
                    </a:cubicBezTo>
                    <a:cubicBezTo>
                      <a:pt x="301" y="192"/>
                      <a:pt x="301" y="186"/>
                      <a:pt x="301" y="180"/>
                    </a:cubicBezTo>
                    <a:cubicBezTo>
                      <a:pt x="301" y="173"/>
                      <a:pt x="302" y="166"/>
                      <a:pt x="302" y="159"/>
                    </a:cubicBezTo>
                    <a:cubicBezTo>
                      <a:pt x="302" y="154"/>
                      <a:pt x="302" y="148"/>
                      <a:pt x="301" y="143"/>
                    </a:cubicBezTo>
                    <a:cubicBezTo>
                      <a:pt x="301" y="137"/>
                      <a:pt x="301" y="130"/>
                      <a:pt x="300" y="124"/>
                    </a:cubicBezTo>
                    <a:cubicBezTo>
                      <a:pt x="300" y="117"/>
                      <a:pt x="300" y="109"/>
                      <a:pt x="300" y="102"/>
                    </a:cubicBezTo>
                    <a:cubicBezTo>
                      <a:pt x="300" y="96"/>
                      <a:pt x="300" y="90"/>
                      <a:pt x="299" y="84"/>
                    </a:cubicBezTo>
                    <a:cubicBezTo>
                      <a:pt x="299" y="81"/>
                      <a:pt x="299" y="79"/>
                      <a:pt x="299" y="76"/>
                    </a:cubicBezTo>
                    <a:cubicBezTo>
                      <a:pt x="299" y="72"/>
                      <a:pt x="299" y="68"/>
                      <a:pt x="299" y="64"/>
                    </a:cubicBezTo>
                    <a:cubicBezTo>
                      <a:pt x="299" y="61"/>
                      <a:pt x="299" y="57"/>
                      <a:pt x="298" y="54"/>
                    </a:cubicBezTo>
                    <a:cubicBezTo>
                      <a:pt x="297" y="50"/>
                      <a:pt x="298" y="47"/>
                      <a:pt x="299" y="43"/>
                    </a:cubicBezTo>
                    <a:cubicBezTo>
                      <a:pt x="300" y="41"/>
                      <a:pt x="300" y="39"/>
                      <a:pt x="300" y="37"/>
                    </a:cubicBezTo>
                    <a:moveTo>
                      <a:pt x="5" y="40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5" y="45"/>
                      <a:pt x="5" y="48"/>
                      <a:pt x="5" y="52"/>
                    </a:cubicBezTo>
                    <a:cubicBezTo>
                      <a:pt x="5" y="56"/>
                      <a:pt x="5" y="61"/>
                      <a:pt x="5" y="65"/>
                    </a:cubicBezTo>
                    <a:cubicBezTo>
                      <a:pt x="6" y="74"/>
                      <a:pt x="6" y="82"/>
                      <a:pt x="6" y="91"/>
                    </a:cubicBezTo>
                    <a:cubicBezTo>
                      <a:pt x="6" y="97"/>
                      <a:pt x="5" y="102"/>
                      <a:pt x="5" y="108"/>
                    </a:cubicBezTo>
                    <a:cubicBezTo>
                      <a:pt x="5" y="116"/>
                      <a:pt x="5" y="123"/>
                      <a:pt x="5" y="130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7" y="159"/>
                      <a:pt x="7" y="165"/>
                      <a:pt x="7" y="170"/>
                    </a:cubicBezTo>
                    <a:cubicBezTo>
                      <a:pt x="7" y="176"/>
                      <a:pt x="7" y="182"/>
                      <a:pt x="7" y="188"/>
                    </a:cubicBezTo>
                    <a:cubicBezTo>
                      <a:pt x="7" y="194"/>
                      <a:pt x="7" y="201"/>
                      <a:pt x="6" y="207"/>
                    </a:cubicBezTo>
                    <a:cubicBezTo>
                      <a:pt x="5" y="211"/>
                      <a:pt x="5" y="215"/>
                      <a:pt x="5" y="219"/>
                    </a:cubicBezTo>
                    <a:cubicBezTo>
                      <a:pt x="5" y="226"/>
                      <a:pt x="5" y="232"/>
                      <a:pt x="5" y="240"/>
                    </a:cubicBezTo>
                    <a:cubicBezTo>
                      <a:pt x="5" y="244"/>
                      <a:pt x="6" y="248"/>
                      <a:pt x="6" y="251"/>
                    </a:cubicBezTo>
                    <a:cubicBezTo>
                      <a:pt x="5" y="258"/>
                      <a:pt x="5" y="264"/>
                      <a:pt x="5" y="270"/>
                    </a:cubicBezTo>
                    <a:cubicBezTo>
                      <a:pt x="6" y="276"/>
                      <a:pt x="5" y="281"/>
                      <a:pt x="6" y="287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7" y="292"/>
                      <a:pt x="9" y="290"/>
                      <a:pt x="10" y="289"/>
                    </a:cubicBezTo>
                    <a:cubicBezTo>
                      <a:pt x="13" y="286"/>
                      <a:pt x="16" y="284"/>
                      <a:pt x="19" y="281"/>
                    </a:cubicBezTo>
                    <a:cubicBezTo>
                      <a:pt x="23" y="278"/>
                      <a:pt x="27" y="276"/>
                      <a:pt x="31" y="272"/>
                    </a:cubicBezTo>
                    <a:cubicBezTo>
                      <a:pt x="32" y="271"/>
                      <a:pt x="34" y="270"/>
                      <a:pt x="33" y="268"/>
                    </a:cubicBezTo>
                    <a:cubicBezTo>
                      <a:pt x="33" y="266"/>
                      <a:pt x="33" y="266"/>
                      <a:pt x="33" y="266"/>
                    </a:cubicBezTo>
                    <a:cubicBezTo>
                      <a:pt x="32" y="260"/>
                      <a:pt x="33" y="254"/>
                      <a:pt x="32" y="248"/>
                    </a:cubicBezTo>
                    <a:cubicBezTo>
                      <a:pt x="31" y="243"/>
                      <a:pt x="31" y="238"/>
                      <a:pt x="31" y="232"/>
                    </a:cubicBezTo>
                    <a:cubicBezTo>
                      <a:pt x="31" y="224"/>
                      <a:pt x="30" y="215"/>
                      <a:pt x="30" y="207"/>
                    </a:cubicBezTo>
                    <a:cubicBezTo>
                      <a:pt x="30" y="200"/>
                      <a:pt x="31" y="192"/>
                      <a:pt x="31" y="18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4"/>
                      <a:pt x="30" y="149"/>
                      <a:pt x="30" y="144"/>
                    </a:cubicBezTo>
                    <a:cubicBezTo>
                      <a:pt x="30" y="140"/>
                      <a:pt x="30" y="135"/>
                      <a:pt x="30" y="130"/>
                    </a:cubicBezTo>
                    <a:cubicBezTo>
                      <a:pt x="29" y="128"/>
                      <a:pt x="29" y="125"/>
                      <a:pt x="29" y="122"/>
                    </a:cubicBezTo>
                    <a:cubicBezTo>
                      <a:pt x="29" y="121"/>
                      <a:pt x="30" y="119"/>
                      <a:pt x="30" y="11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2"/>
                      <a:pt x="29" y="98"/>
                      <a:pt x="30" y="96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8"/>
                      <a:pt x="29" y="85"/>
                      <a:pt x="29" y="8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5"/>
                      <a:pt x="29" y="63"/>
                      <a:pt x="27" y="62"/>
                    </a:cubicBezTo>
                    <a:cubicBezTo>
                      <a:pt x="24" y="60"/>
                      <a:pt x="21" y="58"/>
                      <a:pt x="19" y="55"/>
                    </a:cubicBezTo>
                    <a:cubicBezTo>
                      <a:pt x="16" y="52"/>
                      <a:pt x="13" y="48"/>
                      <a:pt x="9" y="45"/>
                    </a:cubicBezTo>
                    <a:cubicBezTo>
                      <a:pt x="8" y="43"/>
                      <a:pt x="7" y="42"/>
                      <a:pt x="5" y="40"/>
                    </a:cubicBezTo>
                    <a:moveTo>
                      <a:pt x="35" y="258"/>
                    </a:moveTo>
                    <a:cubicBezTo>
                      <a:pt x="35" y="267"/>
                      <a:pt x="35" y="267"/>
                      <a:pt x="35" y="267"/>
                    </a:cubicBezTo>
                    <a:cubicBezTo>
                      <a:pt x="35" y="270"/>
                      <a:pt x="36" y="270"/>
                      <a:pt x="38" y="270"/>
                    </a:cubicBezTo>
                    <a:cubicBezTo>
                      <a:pt x="39" y="270"/>
                      <a:pt x="39" y="270"/>
                      <a:pt x="39" y="270"/>
                    </a:cubicBezTo>
                    <a:cubicBezTo>
                      <a:pt x="41" y="270"/>
                      <a:pt x="44" y="269"/>
                      <a:pt x="47" y="269"/>
                    </a:cubicBezTo>
                    <a:cubicBezTo>
                      <a:pt x="54" y="270"/>
                      <a:pt x="62" y="270"/>
                      <a:pt x="69" y="270"/>
                    </a:cubicBezTo>
                    <a:cubicBezTo>
                      <a:pt x="77" y="270"/>
                      <a:pt x="84" y="270"/>
                      <a:pt x="91" y="270"/>
                    </a:cubicBezTo>
                    <a:cubicBezTo>
                      <a:pt x="100" y="269"/>
                      <a:pt x="108" y="270"/>
                      <a:pt x="117" y="270"/>
                    </a:cubicBezTo>
                    <a:cubicBezTo>
                      <a:pt x="125" y="269"/>
                      <a:pt x="133" y="269"/>
                      <a:pt x="141" y="269"/>
                    </a:cubicBezTo>
                    <a:cubicBezTo>
                      <a:pt x="147" y="269"/>
                      <a:pt x="153" y="269"/>
                      <a:pt x="160" y="269"/>
                    </a:cubicBezTo>
                    <a:cubicBezTo>
                      <a:pt x="170" y="269"/>
                      <a:pt x="170" y="269"/>
                      <a:pt x="170" y="269"/>
                    </a:cubicBezTo>
                    <a:cubicBezTo>
                      <a:pt x="179" y="270"/>
                      <a:pt x="189" y="269"/>
                      <a:pt x="198" y="268"/>
                    </a:cubicBezTo>
                    <a:cubicBezTo>
                      <a:pt x="203" y="268"/>
                      <a:pt x="209" y="268"/>
                      <a:pt x="215" y="268"/>
                    </a:cubicBezTo>
                    <a:cubicBezTo>
                      <a:pt x="217" y="268"/>
                      <a:pt x="220" y="269"/>
                      <a:pt x="222" y="269"/>
                    </a:cubicBezTo>
                    <a:cubicBezTo>
                      <a:pt x="226" y="269"/>
                      <a:pt x="231" y="269"/>
                      <a:pt x="235" y="269"/>
                    </a:cubicBezTo>
                    <a:cubicBezTo>
                      <a:pt x="241" y="269"/>
                      <a:pt x="247" y="270"/>
                      <a:pt x="253" y="269"/>
                    </a:cubicBezTo>
                    <a:cubicBezTo>
                      <a:pt x="259" y="269"/>
                      <a:pt x="265" y="269"/>
                      <a:pt x="270" y="269"/>
                    </a:cubicBezTo>
                    <a:cubicBezTo>
                      <a:pt x="271" y="269"/>
                      <a:pt x="272" y="268"/>
                      <a:pt x="272" y="267"/>
                    </a:cubicBezTo>
                    <a:cubicBezTo>
                      <a:pt x="273" y="263"/>
                      <a:pt x="274" y="258"/>
                      <a:pt x="275" y="254"/>
                    </a:cubicBezTo>
                    <a:cubicBezTo>
                      <a:pt x="275" y="248"/>
                      <a:pt x="276" y="242"/>
                      <a:pt x="276" y="236"/>
                    </a:cubicBezTo>
                    <a:cubicBezTo>
                      <a:pt x="276" y="230"/>
                      <a:pt x="275" y="224"/>
                      <a:pt x="275" y="218"/>
                    </a:cubicBezTo>
                    <a:cubicBezTo>
                      <a:pt x="275" y="208"/>
                      <a:pt x="275" y="197"/>
                      <a:pt x="275" y="186"/>
                    </a:cubicBezTo>
                    <a:cubicBezTo>
                      <a:pt x="275" y="181"/>
                      <a:pt x="275" y="176"/>
                      <a:pt x="275" y="171"/>
                    </a:cubicBezTo>
                    <a:cubicBezTo>
                      <a:pt x="275" y="167"/>
                      <a:pt x="275" y="163"/>
                      <a:pt x="275" y="160"/>
                    </a:cubicBezTo>
                    <a:cubicBezTo>
                      <a:pt x="275" y="158"/>
                      <a:pt x="274" y="156"/>
                      <a:pt x="274" y="154"/>
                    </a:cubicBezTo>
                    <a:cubicBezTo>
                      <a:pt x="274" y="149"/>
                      <a:pt x="274" y="144"/>
                      <a:pt x="274" y="139"/>
                    </a:cubicBez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73" y="121"/>
                      <a:pt x="273" y="121"/>
                      <a:pt x="273" y="121"/>
                    </a:cubicBezTo>
                    <a:cubicBezTo>
                      <a:pt x="272" y="117"/>
                      <a:pt x="273" y="112"/>
                      <a:pt x="273" y="108"/>
                    </a:cubicBezTo>
                    <a:cubicBezTo>
                      <a:pt x="273" y="92"/>
                      <a:pt x="273" y="77"/>
                      <a:pt x="271" y="62"/>
                    </a:cubicBezTo>
                    <a:cubicBezTo>
                      <a:pt x="271" y="58"/>
                      <a:pt x="271" y="58"/>
                      <a:pt x="267" y="58"/>
                    </a:cubicBezTo>
                    <a:cubicBezTo>
                      <a:pt x="256" y="59"/>
                      <a:pt x="245" y="58"/>
                      <a:pt x="234" y="58"/>
                    </a:cubicBezTo>
                    <a:cubicBezTo>
                      <a:pt x="226" y="58"/>
                      <a:pt x="217" y="58"/>
                      <a:pt x="209" y="59"/>
                    </a:cubicBezTo>
                    <a:cubicBezTo>
                      <a:pt x="202" y="59"/>
                      <a:pt x="194" y="59"/>
                      <a:pt x="187" y="59"/>
                    </a:cubicBezTo>
                    <a:cubicBezTo>
                      <a:pt x="182" y="59"/>
                      <a:pt x="177" y="60"/>
                      <a:pt x="172" y="60"/>
                    </a:cubicBezTo>
                    <a:cubicBezTo>
                      <a:pt x="167" y="60"/>
                      <a:pt x="162" y="60"/>
                      <a:pt x="157" y="60"/>
                    </a:cubicBezTo>
                    <a:cubicBezTo>
                      <a:pt x="150" y="60"/>
                      <a:pt x="143" y="59"/>
                      <a:pt x="136" y="60"/>
                    </a:cubicBezTo>
                    <a:cubicBezTo>
                      <a:pt x="124" y="60"/>
                      <a:pt x="112" y="60"/>
                      <a:pt x="100" y="60"/>
                    </a:cubicBezTo>
                    <a:cubicBezTo>
                      <a:pt x="95" y="61"/>
                      <a:pt x="91" y="60"/>
                      <a:pt x="87" y="61"/>
                    </a:cubicBezTo>
                    <a:cubicBezTo>
                      <a:pt x="81" y="61"/>
                      <a:pt x="75" y="62"/>
                      <a:pt x="69" y="62"/>
                    </a:cubicBezTo>
                    <a:cubicBezTo>
                      <a:pt x="67" y="62"/>
                      <a:pt x="64" y="62"/>
                      <a:pt x="61" y="62"/>
                    </a:cubicBezTo>
                    <a:cubicBezTo>
                      <a:pt x="53" y="62"/>
                      <a:pt x="45" y="63"/>
                      <a:pt x="37" y="62"/>
                    </a:cubicBezTo>
                    <a:cubicBezTo>
                      <a:pt x="36" y="62"/>
                      <a:pt x="35" y="62"/>
                      <a:pt x="34" y="62"/>
                    </a:cubicBezTo>
                    <a:cubicBezTo>
                      <a:pt x="33" y="62"/>
                      <a:pt x="32" y="62"/>
                      <a:pt x="32" y="64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3" y="91"/>
                      <a:pt x="33" y="100"/>
                      <a:pt x="33" y="109"/>
                    </a:cubicBezTo>
                    <a:cubicBezTo>
                      <a:pt x="33" y="115"/>
                      <a:pt x="32" y="121"/>
                      <a:pt x="33" y="127"/>
                    </a:cubicBezTo>
                    <a:cubicBezTo>
                      <a:pt x="34" y="138"/>
                      <a:pt x="33" y="149"/>
                      <a:pt x="34" y="160"/>
                    </a:cubicBezTo>
                    <a:cubicBezTo>
                      <a:pt x="34" y="164"/>
                      <a:pt x="34" y="169"/>
                      <a:pt x="34" y="173"/>
                    </a:cubicBezTo>
                    <a:cubicBezTo>
                      <a:pt x="34" y="196"/>
                      <a:pt x="34" y="196"/>
                      <a:pt x="34" y="196"/>
                    </a:cubicBezTo>
                    <a:cubicBezTo>
                      <a:pt x="33" y="202"/>
                      <a:pt x="34" y="208"/>
                      <a:pt x="34" y="214"/>
                    </a:cubicBezTo>
                    <a:cubicBezTo>
                      <a:pt x="34" y="219"/>
                      <a:pt x="35" y="225"/>
                      <a:pt x="35" y="230"/>
                    </a:cubicBezTo>
                    <a:cubicBezTo>
                      <a:pt x="35" y="239"/>
                      <a:pt x="35" y="248"/>
                      <a:pt x="35" y="258"/>
                    </a:cubicBezTo>
                    <a:moveTo>
                      <a:pt x="5" y="33"/>
                    </a:moveTo>
                    <a:cubicBezTo>
                      <a:pt x="9" y="33"/>
                      <a:pt x="11" y="32"/>
                      <a:pt x="15" y="32"/>
                    </a:cubicBezTo>
                    <a:cubicBezTo>
                      <a:pt x="21" y="32"/>
                      <a:pt x="26" y="31"/>
                      <a:pt x="32" y="31"/>
                    </a:cubicBezTo>
                    <a:cubicBezTo>
                      <a:pt x="36" y="31"/>
                      <a:pt x="40" y="31"/>
                      <a:pt x="44" y="31"/>
                    </a:cubicBezTo>
                    <a:cubicBezTo>
                      <a:pt x="46" y="31"/>
                      <a:pt x="47" y="31"/>
                      <a:pt x="49" y="30"/>
                    </a:cubicBezTo>
                    <a:cubicBezTo>
                      <a:pt x="56" y="29"/>
                      <a:pt x="63" y="28"/>
                      <a:pt x="69" y="26"/>
                    </a:cubicBezTo>
                    <a:cubicBezTo>
                      <a:pt x="78" y="23"/>
                      <a:pt x="87" y="21"/>
                      <a:pt x="95" y="19"/>
                    </a:cubicBezTo>
                    <a:cubicBezTo>
                      <a:pt x="106" y="16"/>
                      <a:pt x="116" y="14"/>
                      <a:pt x="127" y="12"/>
                    </a:cubicBezTo>
                    <a:cubicBezTo>
                      <a:pt x="133" y="11"/>
                      <a:pt x="139" y="10"/>
                      <a:pt x="145" y="9"/>
                    </a:cubicBezTo>
                    <a:cubicBezTo>
                      <a:pt x="146" y="9"/>
                      <a:pt x="147" y="8"/>
                      <a:pt x="148" y="8"/>
                    </a:cubicBezTo>
                    <a:cubicBezTo>
                      <a:pt x="149" y="8"/>
                      <a:pt x="148" y="8"/>
                      <a:pt x="148" y="7"/>
                    </a:cubicBezTo>
                    <a:cubicBezTo>
                      <a:pt x="149" y="4"/>
                      <a:pt x="151" y="2"/>
                      <a:pt x="153" y="1"/>
                    </a:cubicBezTo>
                    <a:cubicBezTo>
                      <a:pt x="156" y="0"/>
                      <a:pt x="159" y="0"/>
                      <a:pt x="161" y="2"/>
                    </a:cubicBezTo>
                    <a:cubicBezTo>
                      <a:pt x="162" y="4"/>
                      <a:pt x="163" y="6"/>
                      <a:pt x="162" y="8"/>
                    </a:cubicBezTo>
                    <a:cubicBezTo>
                      <a:pt x="162" y="8"/>
                      <a:pt x="162" y="9"/>
                      <a:pt x="163" y="9"/>
                    </a:cubicBezTo>
                    <a:cubicBezTo>
                      <a:pt x="169" y="10"/>
                      <a:pt x="175" y="12"/>
                      <a:pt x="180" y="13"/>
                    </a:cubicBezTo>
                    <a:cubicBezTo>
                      <a:pt x="192" y="15"/>
                      <a:pt x="203" y="19"/>
                      <a:pt x="215" y="23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35" y="28"/>
                      <a:pt x="237" y="29"/>
                      <a:pt x="239" y="30"/>
                    </a:cubicBezTo>
                    <a:cubicBezTo>
                      <a:pt x="243" y="31"/>
                      <a:pt x="247" y="32"/>
                      <a:pt x="251" y="32"/>
                    </a:cubicBezTo>
                    <a:cubicBezTo>
                      <a:pt x="262" y="32"/>
                      <a:pt x="272" y="31"/>
                      <a:pt x="282" y="31"/>
                    </a:cubicBezTo>
                    <a:cubicBezTo>
                      <a:pt x="288" y="31"/>
                      <a:pt x="293" y="32"/>
                      <a:pt x="299" y="32"/>
                    </a:cubicBezTo>
                    <a:cubicBezTo>
                      <a:pt x="299" y="32"/>
                      <a:pt x="300" y="32"/>
                      <a:pt x="301" y="32"/>
                    </a:cubicBezTo>
                    <a:cubicBezTo>
                      <a:pt x="303" y="32"/>
                      <a:pt x="303" y="33"/>
                      <a:pt x="302" y="35"/>
                    </a:cubicBezTo>
                    <a:cubicBezTo>
                      <a:pt x="302" y="36"/>
                      <a:pt x="302" y="36"/>
                      <a:pt x="302" y="37"/>
                    </a:cubicBezTo>
                    <a:cubicBezTo>
                      <a:pt x="302" y="40"/>
                      <a:pt x="301" y="43"/>
                      <a:pt x="301" y="46"/>
                    </a:cubicBezTo>
                    <a:cubicBezTo>
                      <a:pt x="300" y="47"/>
                      <a:pt x="300" y="49"/>
                      <a:pt x="301" y="51"/>
                    </a:cubicBezTo>
                    <a:cubicBezTo>
                      <a:pt x="301" y="55"/>
                      <a:pt x="302" y="58"/>
                      <a:pt x="302" y="62"/>
                    </a:cubicBezTo>
                    <a:cubicBezTo>
                      <a:pt x="302" y="67"/>
                      <a:pt x="303" y="72"/>
                      <a:pt x="303" y="77"/>
                    </a:cubicBezTo>
                    <a:cubicBezTo>
                      <a:pt x="303" y="86"/>
                      <a:pt x="303" y="94"/>
                      <a:pt x="303" y="103"/>
                    </a:cubicBezTo>
                    <a:cubicBezTo>
                      <a:pt x="303" y="113"/>
                      <a:pt x="304" y="122"/>
                      <a:pt x="305" y="132"/>
                    </a:cubicBezTo>
                    <a:cubicBezTo>
                      <a:pt x="305" y="140"/>
                      <a:pt x="306" y="148"/>
                      <a:pt x="305" y="156"/>
                    </a:cubicBezTo>
                    <a:cubicBezTo>
                      <a:pt x="305" y="162"/>
                      <a:pt x="305" y="169"/>
                      <a:pt x="305" y="176"/>
                    </a:cubicBezTo>
                    <a:cubicBezTo>
                      <a:pt x="305" y="203"/>
                      <a:pt x="305" y="203"/>
                      <a:pt x="305" y="203"/>
                    </a:cubicBezTo>
                    <a:cubicBezTo>
                      <a:pt x="305" y="209"/>
                      <a:pt x="305" y="215"/>
                      <a:pt x="306" y="221"/>
                    </a:cubicBezTo>
                    <a:cubicBezTo>
                      <a:pt x="306" y="230"/>
                      <a:pt x="306" y="230"/>
                      <a:pt x="306" y="230"/>
                    </a:cubicBezTo>
                    <a:cubicBezTo>
                      <a:pt x="306" y="237"/>
                      <a:pt x="306" y="243"/>
                      <a:pt x="305" y="250"/>
                    </a:cubicBezTo>
                    <a:cubicBezTo>
                      <a:pt x="305" y="256"/>
                      <a:pt x="305" y="262"/>
                      <a:pt x="306" y="267"/>
                    </a:cubicBezTo>
                    <a:cubicBezTo>
                      <a:pt x="306" y="274"/>
                      <a:pt x="305" y="280"/>
                      <a:pt x="305" y="286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3" y="296"/>
                    </a:cubicBezTo>
                    <a:cubicBezTo>
                      <a:pt x="295" y="295"/>
                      <a:pt x="288" y="297"/>
                      <a:pt x="281" y="296"/>
                    </a:cubicBezTo>
                    <a:cubicBezTo>
                      <a:pt x="279" y="296"/>
                      <a:pt x="276" y="297"/>
                      <a:pt x="274" y="297"/>
                    </a:cubicBezTo>
                    <a:cubicBezTo>
                      <a:pt x="271" y="298"/>
                      <a:pt x="267" y="297"/>
                      <a:pt x="264" y="297"/>
                    </a:cubicBezTo>
                    <a:cubicBezTo>
                      <a:pt x="263" y="297"/>
                      <a:pt x="261" y="297"/>
                      <a:pt x="260" y="297"/>
                    </a:cubicBezTo>
                    <a:cubicBezTo>
                      <a:pt x="257" y="297"/>
                      <a:pt x="255" y="297"/>
                      <a:pt x="253" y="296"/>
                    </a:cubicBezTo>
                    <a:cubicBezTo>
                      <a:pt x="250" y="296"/>
                      <a:pt x="247" y="296"/>
                      <a:pt x="244" y="297"/>
                    </a:cubicBezTo>
                    <a:cubicBezTo>
                      <a:pt x="242" y="297"/>
                      <a:pt x="240" y="297"/>
                      <a:pt x="239" y="297"/>
                    </a:cubicBezTo>
                    <a:cubicBezTo>
                      <a:pt x="236" y="298"/>
                      <a:pt x="233" y="298"/>
                      <a:pt x="229" y="298"/>
                    </a:cubicBezTo>
                    <a:cubicBezTo>
                      <a:pt x="213" y="298"/>
                      <a:pt x="213" y="298"/>
                      <a:pt x="213" y="298"/>
                    </a:cubicBezTo>
                    <a:cubicBezTo>
                      <a:pt x="213" y="298"/>
                      <a:pt x="212" y="298"/>
                      <a:pt x="212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1" y="300"/>
                      <a:pt x="209" y="298"/>
                      <a:pt x="208" y="298"/>
                    </a:cubicBezTo>
                    <a:cubicBezTo>
                      <a:pt x="205" y="299"/>
                      <a:pt x="203" y="299"/>
                      <a:pt x="200" y="298"/>
                    </a:cubicBezTo>
                    <a:cubicBezTo>
                      <a:pt x="184" y="298"/>
                      <a:pt x="184" y="298"/>
                      <a:pt x="184" y="298"/>
                    </a:cubicBezTo>
                    <a:cubicBezTo>
                      <a:pt x="178" y="298"/>
                      <a:pt x="173" y="298"/>
                      <a:pt x="167" y="298"/>
                    </a:cubicBezTo>
                    <a:cubicBezTo>
                      <a:pt x="161" y="298"/>
                      <a:pt x="154" y="298"/>
                      <a:pt x="148" y="299"/>
                    </a:cubicBezTo>
                    <a:cubicBezTo>
                      <a:pt x="141" y="300"/>
                      <a:pt x="135" y="300"/>
                      <a:pt x="128" y="300"/>
                    </a:cubicBezTo>
                    <a:cubicBezTo>
                      <a:pt x="117" y="300"/>
                      <a:pt x="106" y="299"/>
                      <a:pt x="95" y="299"/>
                    </a:cubicBezTo>
                    <a:cubicBezTo>
                      <a:pt x="90" y="299"/>
                      <a:pt x="85" y="299"/>
                      <a:pt x="81" y="299"/>
                    </a:cubicBezTo>
                    <a:cubicBezTo>
                      <a:pt x="73" y="298"/>
                      <a:pt x="66" y="298"/>
                      <a:pt x="59" y="298"/>
                    </a:cubicBezTo>
                    <a:cubicBezTo>
                      <a:pt x="53" y="297"/>
                      <a:pt x="47" y="297"/>
                      <a:pt x="42" y="297"/>
                    </a:cubicBezTo>
                    <a:cubicBezTo>
                      <a:pt x="38" y="297"/>
                      <a:pt x="34" y="297"/>
                      <a:pt x="31" y="297"/>
                    </a:cubicBezTo>
                    <a:cubicBezTo>
                      <a:pt x="26" y="298"/>
                      <a:pt x="21" y="298"/>
                      <a:pt x="17" y="300"/>
                    </a:cubicBezTo>
                    <a:cubicBezTo>
                      <a:pt x="15" y="300"/>
                      <a:pt x="13" y="300"/>
                      <a:pt x="12" y="300"/>
                    </a:cubicBezTo>
                    <a:cubicBezTo>
                      <a:pt x="10" y="299"/>
                      <a:pt x="8" y="299"/>
                      <a:pt x="7" y="298"/>
                    </a:cubicBezTo>
                    <a:cubicBezTo>
                      <a:pt x="6" y="298"/>
                      <a:pt x="6" y="298"/>
                      <a:pt x="5" y="298"/>
                    </a:cubicBezTo>
                    <a:cubicBezTo>
                      <a:pt x="4" y="299"/>
                      <a:pt x="4" y="299"/>
                      <a:pt x="4" y="298"/>
                    </a:cubicBezTo>
                    <a:cubicBezTo>
                      <a:pt x="4" y="295"/>
                      <a:pt x="4" y="295"/>
                      <a:pt x="4" y="295"/>
                    </a:cubicBezTo>
                    <a:cubicBezTo>
                      <a:pt x="4" y="292"/>
                      <a:pt x="4" y="290"/>
                      <a:pt x="3" y="288"/>
                    </a:cubicBezTo>
                    <a:cubicBezTo>
                      <a:pt x="3" y="286"/>
                      <a:pt x="3" y="284"/>
                      <a:pt x="3" y="282"/>
                    </a:cubicBezTo>
                    <a:cubicBezTo>
                      <a:pt x="3" y="276"/>
                      <a:pt x="2" y="270"/>
                      <a:pt x="2" y="263"/>
                    </a:cubicBezTo>
                    <a:cubicBezTo>
                      <a:pt x="2" y="260"/>
                      <a:pt x="2" y="256"/>
                      <a:pt x="3" y="253"/>
                    </a:cubicBezTo>
                    <a:cubicBezTo>
                      <a:pt x="3" y="247"/>
                      <a:pt x="2" y="241"/>
                      <a:pt x="2" y="235"/>
                    </a:cubicBezTo>
                    <a:cubicBezTo>
                      <a:pt x="2" y="231"/>
                      <a:pt x="1" y="228"/>
                      <a:pt x="1" y="224"/>
                    </a:cubicBezTo>
                    <a:cubicBezTo>
                      <a:pt x="1" y="216"/>
                      <a:pt x="2" y="209"/>
                      <a:pt x="3" y="201"/>
                    </a:cubicBezTo>
                    <a:cubicBezTo>
                      <a:pt x="3" y="198"/>
                      <a:pt x="3" y="194"/>
                      <a:pt x="3" y="191"/>
                    </a:cubicBezTo>
                    <a:cubicBezTo>
                      <a:pt x="3" y="185"/>
                      <a:pt x="3" y="178"/>
                      <a:pt x="3" y="172"/>
                    </a:cubicBezTo>
                    <a:cubicBezTo>
                      <a:pt x="3" y="168"/>
                      <a:pt x="3" y="163"/>
                      <a:pt x="3" y="159"/>
                    </a:cubicBezTo>
                    <a:cubicBezTo>
                      <a:pt x="3" y="154"/>
                      <a:pt x="2" y="149"/>
                      <a:pt x="2" y="144"/>
                    </a:cubicBezTo>
                    <a:cubicBezTo>
                      <a:pt x="1" y="137"/>
                      <a:pt x="1" y="130"/>
                      <a:pt x="1" y="122"/>
                    </a:cubicBezTo>
                    <a:cubicBezTo>
                      <a:pt x="1" y="116"/>
                      <a:pt x="0" y="110"/>
                      <a:pt x="1" y="103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0"/>
                      <a:pt x="1" y="61"/>
                      <a:pt x="1" y="52"/>
                    </a:cubicBezTo>
                    <a:cubicBezTo>
                      <a:pt x="2" y="48"/>
                      <a:pt x="2" y="44"/>
                      <a:pt x="1" y="40"/>
                    </a:cubicBezTo>
                    <a:cubicBezTo>
                      <a:pt x="1" y="38"/>
                      <a:pt x="0" y="37"/>
                      <a:pt x="1" y="36"/>
                    </a:cubicBezTo>
                    <a:cubicBezTo>
                      <a:pt x="1" y="34"/>
                      <a:pt x="1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="" xmlns:a16="http://schemas.microsoft.com/office/drawing/2014/main" id="{318C49C1-4483-4E5F-84B5-2CFC9AF3E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" y="246"/>
                <a:ext cx="28" cy="319"/>
              </a:xfrm>
              <a:custGeom>
                <a:avLst/>
                <a:gdLst>
                  <a:gd name="T0" fmla="*/ 9 w 14"/>
                  <a:gd name="T1" fmla="*/ 4 h 158"/>
                  <a:gd name="T2" fmla="*/ 7 w 14"/>
                  <a:gd name="T3" fmla="*/ 13 h 158"/>
                  <a:gd name="T4" fmla="*/ 6 w 14"/>
                  <a:gd name="T5" fmla="*/ 15 h 158"/>
                  <a:gd name="T6" fmla="*/ 5 w 14"/>
                  <a:gd name="T7" fmla="*/ 13 h 158"/>
                  <a:gd name="T8" fmla="*/ 6 w 14"/>
                  <a:gd name="T9" fmla="*/ 7 h 158"/>
                  <a:gd name="T10" fmla="*/ 6 w 14"/>
                  <a:gd name="T11" fmla="*/ 2 h 158"/>
                  <a:gd name="T12" fmla="*/ 8 w 14"/>
                  <a:gd name="T13" fmla="*/ 0 h 158"/>
                  <a:gd name="T14" fmla="*/ 11 w 14"/>
                  <a:gd name="T15" fmla="*/ 2 h 158"/>
                  <a:gd name="T16" fmla="*/ 12 w 14"/>
                  <a:gd name="T17" fmla="*/ 10 h 158"/>
                  <a:gd name="T18" fmla="*/ 13 w 14"/>
                  <a:gd name="T19" fmla="*/ 22 h 158"/>
                  <a:gd name="T20" fmla="*/ 14 w 14"/>
                  <a:gd name="T21" fmla="*/ 37 h 158"/>
                  <a:gd name="T22" fmla="*/ 13 w 14"/>
                  <a:gd name="T23" fmla="*/ 53 h 158"/>
                  <a:gd name="T24" fmla="*/ 12 w 14"/>
                  <a:gd name="T25" fmla="*/ 65 h 158"/>
                  <a:gd name="T26" fmla="*/ 12 w 14"/>
                  <a:gd name="T27" fmla="*/ 76 h 158"/>
                  <a:gd name="T28" fmla="*/ 12 w 14"/>
                  <a:gd name="T29" fmla="*/ 97 h 158"/>
                  <a:gd name="T30" fmla="*/ 11 w 14"/>
                  <a:gd name="T31" fmla="*/ 110 h 158"/>
                  <a:gd name="T32" fmla="*/ 11 w 14"/>
                  <a:gd name="T33" fmla="*/ 126 h 158"/>
                  <a:gd name="T34" fmla="*/ 12 w 14"/>
                  <a:gd name="T35" fmla="*/ 137 h 158"/>
                  <a:gd name="T36" fmla="*/ 12 w 14"/>
                  <a:gd name="T37" fmla="*/ 140 h 158"/>
                  <a:gd name="T38" fmla="*/ 12 w 14"/>
                  <a:gd name="T39" fmla="*/ 141 h 158"/>
                  <a:gd name="T40" fmla="*/ 12 w 14"/>
                  <a:gd name="T41" fmla="*/ 140 h 158"/>
                  <a:gd name="T42" fmla="*/ 10 w 14"/>
                  <a:gd name="T43" fmla="*/ 128 h 158"/>
                  <a:gd name="T44" fmla="*/ 9 w 14"/>
                  <a:gd name="T45" fmla="*/ 118 h 158"/>
                  <a:gd name="T46" fmla="*/ 9 w 14"/>
                  <a:gd name="T47" fmla="*/ 104 h 158"/>
                  <a:gd name="T48" fmla="*/ 9 w 14"/>
                  <a:gd name="T49" fmla="*/ 68 h 158"/>
                  <a:gd name="T50" fmla="*/ 10 w 14"/>
                  <a:gd name="T51" fmla="*/ 57 h 158"/>
                  <a:gd name="T52" fmla="*/ 11 w 14"/>
                  <a:gd name="T53" fmla="*/ 47 h 158"/>
                  <a:gd name="T54" fmla="*/ 10 w 14"/>
                  <a:gd name="T55" fmla="*/ 21 h 158"/>
                  <a:gd name="T56" fmla="*/ 9 w 14"/>
                  <a:gd name="T57" fmla="*/ 4 h 158"/>
                  <a:gd name="T58" fmla="*/ 4 w 14"/>
                  <a:gd name="T59" fmla="*/ 68 h 158"/>
                  <a:gd name="T60" fmla="*/ 4 w 14"/>
                  <a:gd name="T61" fmla="*/ 98 h 158"/>
                  <a:gd name="T62" fmla="*/ 4 w 14"/>
                  <a:gd name="T63" fmla="*/ 116 h 158"/>
                  <a:gd name="T64" fmla="*/ 4 w 14"/>
                  <a:gd name="T65" fmla="*/ 135 h 158"/>
                  <a:gd name="T66" fmla="*/ 5 w 14"/>
                  <a:gd name="T67" fmla="*/ 145 h 158"/>
                  <a:gd name="T68" fmla="*/ 2 w 14"/>
                  <a:gd name="T69" fmla="*/ 157 h 158"/>
                  <a:gd name="T70" fmla="*/ 0 w 14"/>
                  <a:gd name="T71" fmla="*/ 158 h 158"/>
                  <a:gd name="T72" fmla="*/ 0 w 14"/>
                  <a:gd name="T73" fmla="*/ 156 h 158"/>
                  <a:gd name="T74" fmla="*/ 3 w 14"/>
                  <a:gd name="T75" fmla="*/ 146 h 158"/>
                  <a:gd name="T76" fmla="*/ 2 w 14"/>
                  <a:gd name="T77" fmla="*/ 142 h 158"/>
                  <a:gd name="T78" fmla="*/ 2 w 14"/>
                  <a:gd name="T79" fmla="*/ 131 h 158"/>
                  <a:gd name="T80" fmla="*/ 2 w 14"/>
                  <a:gd name="T81" fmla="*/ 115 h 158"/>
                  <a:gd name="T82" fmla="*/ 2 w 14"/>
                  <a:gd name="T83" fmla="*/ 98 h 158"/>
                  <a:gd name="T84" fmla="*/ 2 w 14"/>
                  <a:gd name="T85" fmla="*/ 67 h 158"/>
                  <a:gd name="T86" fmla="*/ 2 w 14"/>
                  <a:gd name="T87" fmla="*/ 58 h 158"/>
                  <a:gd name="T88" fmla="*/ 2 w 14"/>
                  <a:gd name="T89" fmla="*/ 56 h 158"/>
                  <a:gd name="T90" fmla="*/ 2 w 14"/>
                  <a:gd name="T91" fmla="*/ 55 h 158"/>
                  <a:gd name="T92" fmla="*/ 3 w 14"/>
                  <a:gd name="T93" fmla="*/ 56 h 158"/>
                  <a:gd name="T94" fmla="*/ 4 w 14"/>
                  <a:gd name="T9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58">
                    <a:moveTo>
                      <a:pt x="9" y="4"/>
                    </a:moveTo>
                    <a:cubicBezTo>
                      <a:pt x="8" y="7"/>
                      <a:pt x="8" y="10"/>
                      <a:pt x="7" y="13"/>
                    </a:cubicBezTo>
                    <a:cubicBezTo>
                      <a:pt x="7" y="14"/>
                      <a:pt x="8" y="15"/>
                      <a:pt x="6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1"/>
                      <a:pt x="5" y="9"/>
                      <a:pt x="6" y="7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8" y="0"/>
                      <a:pt x="8" y="0"/>
                    </a:cubicBezTo>
                    <a:cubicBezTo>
                      <a:pt x="10" y="0"/>
                      <a:pt x="10" y="1"/>
                      <a:pt x="11" y="2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2" y="14"/>
                      <a:pt x="13" y="18"/>
                      <a:pt x="13" y="22"/>
                    </a:cubicBezTo>
                    <a:cubicBezTo>
                      <a:pt x="13" y="27"/>
                      <a:pt x="14" y="32"/>
                      <a:pt x="14" y="37"/>
                    </a:cubicBezTo>
                    <a:cubicBezTo>
                      <a:pt x="14" y="43"/>
                      <a:pt x="13" y="48"/>
                      <a:pt x="13" y="53"/>
                    </a:cubicBezTo>
                    <a:cubicBezTo>
                      <a:pt x="13" y="57"/>
                      <a:pt x="12" y="61"/>
                      <a:pt x="12" y="65"/>
                    </a:cubicBezTo>
                    <a:cubicBezTo>
                      <a:pt x="12" y="69"/>
                      <a:pt x="12" y="72"/>
                      <a:pt x="12" y="76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101"/>
                      <a:pt x="11" y="106"/>
                      <a:pt x="11" y="110"/>
                    </a:cubicBezTo>
                    <a:cubicBezTo>
                      <a:pt x="11" y="115"/>
                      <a:pt x="11" y="121"/>
                      <a:pt x="11" y="126"/>
                    </a:cubicBezTo>
                    <a:cubicBezTo>
                      <a:pt x="12" y="130"/>
                      <a:pt x="12" y="133"/>
                      <a:pt x="12" y="137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1"/>
                      <a:pt x="12" y="141"/>
                    </a:cubicBezTo>
                    <a:cubicBezTo>
                      <a:pt x="12" y="141"/>
                      <a:pt x="12" y="140"/>
                      <a:pt x="12" y="140"/>
                    </a:cubicBezTo>
                    <a:cubicBezTo>
                      <a:pt x="11" y="136"/>
                      <a:pt x="11" y="132"/>
                      <a:pt x="10" y="128"/>
                    </a:cubicBezTo>
                    <a:cubicBezTo>
                      <a:pt x="9" y="125"/>
                      <a:pt x="9" y="121"/>
                      <a:pt x="9" y="118"/>
                    </a:cubicBezTo>
                    <a:cubicBezTo>
                      <a:pt x="9" y="113"/>
                      <a:pt x="8" y="109"/>
                      <a:pt x="9" y="104"/>
                    </a:cubicBezTo>
                    <a:cubicBezTo>
                      <a:pt x="10" y="92"/>
                      <a:pt x="9" y="80"/>
                      <a:pt x="9" y="68"/>
                    </a:cubicBezTo>
                    <a:cubicBezTo>
                      <a:pt x="9" y="64"/>
                      <a:pt x="10" y="60"/>
                      <a:pt x="10" y="57"/>
                    </a:cubicBezTo>
                    <a:cubicBezTo>
                      <a:pt x="11" y="53"/>
                      <a:pt x="11" y="50"/>
                      <a:pt x="11" y="47"/>
                    </a:cubicBezTo>
                    <a:cubicBezTo>
                      <a:pt x="11" y="38"/>
                      <a:pt x="10" y="30"/>
                      <a:pt x="10" y="21"/>
                    </a:cubicBezTo>
                    <a:cubicBezTo>
                      <a:pt x="10" y="15"/>
                      <a:pt x="9" y="9"/>
                      <a:pt x="9" y="4"/>
                    </a:cubicBezTo>
                    <a:moveTo>
                      <a:pt x="4" y="68"/>
                    </a:moveTo>
                    <a:cubicBezTo>
                      <a:pt x="4" y="77"/>
                      <a:pt x="4" y="88"/>
                      <a:pt x="4" y="98"/>
                    </a:cubicBezTo>
                    <a:cubicBezTo>
                      <a:pt x="4" y="104"/>
                      <a:pt x="5" y="110"/>
                      <a:pt x="4" y="116"/>
                    </a:cubicBezTo>
                    <a:cubicBezTo>
                      <a:pt x="4" y="123"/>
                      <a:pt x="4" y="129"/>
                      <a:pt x="4" y="135"/>
                    </a:cubicBezTo>
                    <a:cubicBezTo>
                      <a:pt x="4" y="139"/>
                      <a:pt x="5" y="142"/>
                      <a:pt x="5" y="145"/>
                    </a:cubicBezTo>
                    <a:cubicBezTo>
                      <a:pt x="5" y="149"/>
                      <a:pt x="4" y="153"/>
                      <a:pt x="2" y="157"/>
                    </a:cubicBezTo>
                    <a:cubicBezTo>
                      <a:pt x="2" y="158"/>
                      <a:pt x="1" y="158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ubicBezTo>
                      <a:pt x="2" y="153"/>
                      <a:pt x="3" y="149"/>
                      <a:pt x="3" y="146"/>
                    </a:cubicBezTo>
                    <a:cubicBezTo>
                      <a:pt x="3" y="145"/>
                      <a:pt x="3" y="143"/>
                      <a:pt x="2" y="142"/>
                    </a:cubicBezTo>
                    <a:cubicBezTo>
                      <a:pt x="2" y="138"/>
                      <a:pt x="1" y="134"/>
                      <a:pt x="2" y="131"/>
                    </a:cubicBezTo>
                    <a:cubicBezTo>
                      <a:pt x="2" y="125"/>
                      <a:pt x="2" y="120"/>
                      <a:pt x="2" y="115"/>
                    </a:cubicBezTo>
                    <a:cubicBezTo>
                      <a:pt x="2" y="109"/>
                      <a:pt x="2" y="103"/>
                      <a:pt x="2" y="98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4"/>
                      <a:pt x="2" y="61"/>
                      <a:pt x="2" y="58"/>
                    </a:cubicBezTo>
                    <a:cubicBezTo>
                      <a:pt x="2" y="57"/>
                      <a:pt x="2" y="57"/>
                      <a:pt x="2" y="56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4" y="59"/>
                      <a:pt x="4" y="63"/>
                      <a:pt x="4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="" xmlns:a16="http://schemas.microsoft.com/office/drawing/2014/main" id="{1A8B27C4-A327-4CFD-B16D-D5CF8FD0E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" y="118"/>
                <a:ext cx="38" cy="134"/>
              </a:xfrm>
              <a:custGeom>
                <a:avLst/>
                <a:gdLst>
                  <a:gd name="T0" fmla="*/ 18 w 19"/>
                  <a:gd name="T1" fmla="*/ 64 h 66"/>
                  <a:gd name="T2" fmla="*/ 17 w 19"/>
                  <a:gd name="T3" fmla="*/ 58 h 66"/>
                  <a:gd name="T4" fmla="*/ 15 w 19"/>
                  <a:gd name="T5" fmla="*/ 54 h 66"/>
                  <a:gd name="T6" fmla="*/ 11 w 19"/>
                  <a:gd name="T7" fmla="*/ 52 h 66"/>
                  <a:gd name="T8" fmla="*/ 9 w 19"/>
                  <a:gd name="T9" fmla="*/ 54 h 66"/>
                  <a:gd name="T10" fmla="*/ 7 w 19"/>
                  <a:gd name="T11" fmla="*/ 57 h 66"/>
                  <a:gd name="T12" fmla="*/ 4 w 19"/>
                  <a:gd name="T13" fmla="*/ 62 h 66"/>
                  <a:gd name="T14" fmla="*/ 3 w 19"/>
                  <a:gd name="T15" fmla="*/ 64 h 66"/>
                  <a:gd name="T16" fmla="*/ 1 w 19"/>
                  <a:gd name="T17" fmla="*/ 65 h 66"/>
                  <a:gd name="T18" fmla="*/ 1 w 19"/>
                  <a:gd name="T19" fmla="*/ 63 h 66"/>
                  <a:gd name="T20" fmla="*/ 1 w 19"/>
                  <a:gd name="T21" fmla="*/ 52 h 66"/>
                  <a:gd name="T22" fmla="*/ 1 w 19"/>
                  <a:gd name="T23" fmla="*/ 33 h 66"/>
                  <a:gd name="T24" fmla="*/ 2 w 19"/>
                  <a:gd name="T25" fmla="*/ 12 h 66"/>
                  <a:gd name="T26" fmla="*/ 1 w 19"/>
                  <a:gd name="T27" fmla="*/ 6 h 66"/>
                  <a:gd name="T28" fmla="*/ 3 w 19"/>
                  <a:gd name="T29" fmla="*/ 0 h 66"/>
                  <a:gd name="T30" fmla="*/ 3 w 19"/>
                  <a:gd name="T31" fmla="*/ 0 h 66"/>
                  <a:gd name="T32" fmla="*/ 4 w 19"/>
                  <a:gd name="T33" fmla="*/ 1 h 66"/>
                  <a:gd name="T34" fmla="*/ 4 w 19"/>
                  <a:gd name="T35" fmla="*/ 5 h 66"/>
                  <a:gd name="T36" fmla="*/ 4 w 19"/>
                  <a:gd name="T37" fmla="*/ 12 h 66"/>
                  <a:gd name="T38" fmla="*/ 4 w 19"/>
                  <a:gd name="T39" fmla="*/ 27 h 66"/>
                  <a:gd name="T40" fmla="*/ 3 w 19"/>
                  <a:gd name="T41" fmla="*/ 48 h 66"/>
                  <a:gd name="T42" fmla="*/ 3 w 19"/>
                  <a:gd name="T43" fmla="*/ 61 h 66"/>
                  <a:gd name="T44" fmla="*/ 8 w 19"/>
                  <a:gd name="T45" fmla="*/ 52 h 66"/>
                  <a:gd name="T46" fmla="*/ 12 w 19"/>
                  <a:gd name="T47" fmla="*/ 50 h 66"/>
                  <a:gd name="T48" fmla="*/ 16 w 19"/>
                  <a:gd name="T49" fmla="*/ 52 h 66"/>
                  <a:gd name="T50" fmla="*/ 18 w 19"/>
                  <a:gd name="T51" fmla="*/ 60 h 66"/>
                  <a:gd name="T52" fmla="*/ 18 w 19"/>
                  <a:gd name="T53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66">
                    <a:moveTo>
                      <a:pt x="18" y="64"/>
                    </a:moveTo>
                    <a:cubicBezTo>
                      <a:pt x="17" y="62"/>
                      <a:pt x="17" y="60"/>
                      <a:pt x="17" y="58"/>
                    </a:cubicBezTo>
                    <a:cubicBezTo>
                      <a:pt x="16" y="57"/>
                      <a:pt x="16" y="55"/>
                      <a:pt x="15" y="54"/>
                    </a:cubicBezTo>
                    <a:cubicBezTo>
                      <a:pt x="14" y="52"/>
                      <a:pt x="13" y="52"/>
                      <a:pt x="11" y="52"/>
                    </a:cubicBezTo>
                    <a:cubicBezTo>
                      <a:pt x="9" y="52"/>
                      <a:pt x="9" y="52"/>
                      <a:pt x="9" y="54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5" y="58"/>
                      <a:pt x="4" y="60"/>
                      <a:pt x="4" y="62"/>
                    </a:cubicBezTo>
                    <a:cubicBezTo>
                      <a:pt x="4" y="62"/>
                      <a:pt x="3" y="63"/>
                      <a:pt x="3" y="64"/>
                    </a:cubicBezTo>
                    <a:cubicBezTo>
                      <a:pt x="3" y="64"/>
                      <a:pt x="3" y="66"/>
                      <a:pt x="1" y="65"/>
                    </a:cubicBezTo>
                    <a:cubicBezTo>
                      <a:pt x="0" y="65"/>
                      <a:pt x="1" y="64"/>
                      <a:pt x="1" y="63"/>
                    </a:cubicBezTo>
                    <a:cubicBezTo>
                      <a:pt x="0" y="59"/>
                      <a:pt x="0" y="56"/>
                      <a:pt x="1" y="52"/>
                    </a:cubicBezTo>
                    <a:cubicBezTo>
                      <a:pt x="1" y="45"/>
                      <a:pt x="1" y="39"/>
                      <a:pt x="1" y="33"/>
                    </a:cubicBezTo>
                    <a:cubicBezTo>
                      <a:pt x="1" y="26"/>
                      <a:pt x="2" y="19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ubicBezTo>
                      <a:pt x="4" y="7"/>
                      <a:pt x="4" y="10"/>
                      <a:pt x="4" y="12"/>
                    </a:cubicBezTo>
                    <a:cubicBezTo>
                      <a:pt x="4" y="17"/>
                      <a:pt x="4" y="22"/>
                      <a:pt x="4" y="27"/>
                    </a:cubicBezTo>
                    <a:cubicBezTo>
                      <a:pt x="3" y="34"/>
                      <a:pt x="3" y="41"/>
                      <a:pt x="3" y="48"/>
                    </a:cubicBezTo>
                    <a:cubicBezTo>
                      <a:pt x="3" y="53"/>
                      <a:pt x="3" y="57"/>
                      <a:pt x="3" y="61"/>
                    </a:cubicBezTo>
                    <a:cubicBezTo>
                      <a:pt x="3" y="58"/>
                      <a:pt x="7" y="55"/>
                      <a:pt x="8" y="52"/>
                    </a:cubicBezTo>
                    <a:cubicBezTo>
                      <a:pt x="9" y="50"/>
                      <a:pt x="10" y="50"/>
                      <a:pt x="12" y="50"/>
                    </a:cubicBezTo>
                    <a:cubicBezTo>
                      <a:pt x="13" y="50"/>
                      <a:pt x="15" y="51"/>
                      <a:pt x="16" y="52"/>
                    </a:cubicBezTo>
                    <a:cubicBezTo>
                      <a:pt x="17" y="54"/>
                      <a:pt x="18" y="57"/>
                      <a:pt x="18" y="60"/>
                    </a:cubicBezTo>
                    <a:cubicBezTo>
                      <a:pt x="18" y="61"/>
                      <a:pt x="19" y="62"/>
                      <a:pt x="18" y="6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8">
                <a:extLst>
                  <a:ext uri="{FF2B5EF4-FFF2-40B4-BE49-F238E27FC236}">
                    <a16:creationId xmlns="" xmlns:a16="http://schemas.microsoft.com/office/drawing/2014/main" id="{1B23CCB9-3069-42E2-BC4D-9C2ABCC01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" y="130"/>
                <a:ext cx="26" cy="204"/>
              </a:xfrm>
              <a:custGeom>
                <a:avLst/>
                <a:gdLst>
                  <a:gd name="T0" fmla="*/ 12 w 13"/>
                  <a:gd name="T1" fmla="*/ 18 h 101"/>
                  <a:gd name="T2" fmla="*/ 13 w 13"/>
                  <a:gd name="T3" fmla="*/ 32 h 101"/>
                  <a:gd name="T4" fmla="*/ 13 w 13"/>
                  <a:gd name="T5" fmla="*/ 35 h 101"/>
                  <a:gd name="T6" fmla="*/ 12 w 13"/>
                  <a:gd name="T7" fmla="*/ 36 h 101"/>
                  <a:gd name="T8" fmla="*/ 12 w 13"/>
                  <a:gd name="T9" fmla="*/ 35 h 101"/>
                  <a:gd name="T10" fmla="*/ 11 w 13"/>
                  <a:gd name="T11" fmla="*/ 33 h 101"/>
                  <a:gd name="T12" fmla="*/ 10 w 13"/>
                  <a:gd name="T13" fmla="*/ 17 h 101"/>
                  <a:gd name="T14" fmla="*/ 8 w 13"/>
                  <a:gd name="T15" fmla="*/ 2 h 101"/>
                  <a:gd name="T16" fmla="*/ 8 w 13"/>
                  <a:gd name="T17" fmla="*/ 0 h 101"/>
                  <a:gd name="T18" fmla="*/ 10 w 13"/>
                  <a:gd name="T19" fmla="*/ 1 h 101"/>
                  <a:gd name="T20" fmla="*/ 11 w 13"/>
                  <a:gd name="T21" fmla="*/ 5 h 101"/>
                  <a:gd name="T22" fmla="*/ 12 w 13"/>
                  <a:gd name="T23" fmla="*/ 18 h 101"/>
                  <a:gd name="T24" fmla="*/ 0 w 13"/>
                  <a:gd name="T25" fmla="*/ 87 h 101"/>
                  <a:gd name="T26" fmla="*/ 2 w 13"/>
                  <a:gd name="T27" fmla="*/ 74 h 101"/>
                  <a:gd name="T28" fmla="*/ 2 w 13"/>
                  <a:gd name="T29" fmla="*/ 73 h 101"/>
                  <a:gd name="T30" fmla="*/ 3 w 13"/>
                  <a:gd name="T31" fmla="*/ 72 h 101"/>
                  <a:gd name="T32" fmla="*/ 3 w 13"/>
                  <a:gd name="T33" fmla="*/ 74 h 101"/>
                  <a:gd name="T34" fmla="*/ 2 w 13"/>
                  <a:gd name="T35" fmla="*/ 84 h 101"/>
                  <a:gd name="T36" fmla="*/ 2 w 13"/>
                  <a:gd name="T37" fmla="*/ 92 h 101"/>
                  <a:gd name="T38" fmla="*/ 3 w 13"/>
                  <a:gd name="T39" fmla="*/ 96 h 101"/>
                  <a:gd name="T40" fmla="*/ 5 w 13"/>
                  <a:gd name="T41" fmla="*/ 98 h 101"/>
                  <a:gd name="T42" fmla="*/ 7 w 13"/>
                  <a:gd name="T43" fmla="*/ 98 h 101"/>
                  <a:gd name="T44" fmla="*/ 6 w 13"/>
                  <a:gd name="T45" fmla="*/ 100 h 101"/>
                  <a:gd name="T46" fmla="*/ 2 w 13"/>
                  <a:gd name="T47" fmla="*/ 100 h 101"/>
                  <a:gd name="T48" fmla="*/ 1 w 13"/>
                  <a:gd name="T49" fmla="*/ 98 h 101"/>
                  <a:gd name="T50" fmla="*/ 0 w 13"/>
                  <a:gd name="T51" fmla="*/ 94 h 101"/>
                  <a:gd name="T52" fmla="*/ 0 w 13"/>
                  <a:gd name="T53" fmla="*/ 8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101">
                    <a:moveTo>
                      <a:pt x="12" y="18"/>
                    </a:moveTo>
                    <a:cubicBezTo>
                      <a:pt x="12" y="22"/>
                      <a:pt x="12" y="27"/>
                      <a:pt x="13" y="32"/>
                    </a:cubicBezTo>
                    <a:cubicBezTo>
                      <a:pt x="13" y="33"/>
                      <a:pt x="13" y="34"/>
                      <a:pt x="13" y="35"/>
                    </a:cubicBezTo>
                    <a:cubicBezTo>
                      <a:pt x="13" y="36"/>
                      <a:pt x="13" y="36"/>
                      <a:pt x="12" y="36"/>
                    </a:cubicBezTo>
                    <a:cubicBezTo>
                      <a:pt x="12" y="36"/>
                      <a:pt x="12" y="36"/>
                      <a:pt x="12" y="35"/>
                    </a:cubicBezTo>
                    <a:cubicBezTo>
                      <a:pt x="12" y="34"/>
                      <a:pt x="12" y="33"/>
                      <a:pt x="11" y="33"/>
                    </a:cubicBezTo>
                    <a:cubicBezTo>
                      <a:pt x="10" y="28"/>
                      <a:pt x="10" y="22"/>
                      <a:pt x="10" y="17"/>
                    </a:cubicBezTo>
                    <a:cubicBezTo>
                      <a:pt x="10" y="12"/>
                      <a:pt x="9" y="7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4"/>
                      <a:pt x="11" y="5"/>
                    </a:cubicBezTo>
                    <a:cubicBezTo>
                      <a:pt x="12" y="10"/>
                      <a:pt x="12" y="14"/>
                      <a:pt x="12" y="18"/>
                    </a:cubicBezTo>
                    <a:moveTo>
                      <a:pt x="0" y="87"/>
                    </a:moveTo>
                    <a:cubicBezTo>
                      <a:pt x="0" y="83"/>
                      <a:pt x="0" y="78"/>
                      <a:pt x="2" y="74"/>
                    </a:cubicBezTo>
                    <a:cubicBezTo>
                      <a:pt x="2" y="74"/>
                      <a:pt x="2" y="74"/>
                      <a:pt x="2" y="73"/>
                    </a:cubicBezTo>
                    <a:cubicBezTo>
                      <a:pt x="2" y="73"/>
                      <a:pt x="2" y="72"/>
                      <a:pt x="3" y="72"/>
                    </a:cubicBezTo>
                    <a:cubicBezTo>
                      <a:pt x="3" y="72"/>
                      <a:pt x="3" y="73"/>
                      <a:pt x="3" y="74"/>
                    </a:cubicBezTo>
                    <a:cubicBezTo>
                      <a:pt x="2" y="77"/>
                      <a:pt x="2" y="80"/>
                      <a:pt x="2" y="84"/>
                    </a:cubicBezTo>
                    <a:cubicBezTo>
                      <a:pt x="2" y="86"/>
                      <a:pt x="2" y="90"/>
                      <a:pt x="2" y="92"/>
                    </a:cubicBezTo>
                    <a:cubicBezTo>
                      <a:pt x="2" y="94"/>
                      <a:pt x="3" y="95"/>
                      <a:pt x="3" y="96"/>
                    </a:cubicBezTo>
                    <a:cubicBezTo>
                      <a:pt x="4" y="98"/>
                      <a:pt x="4" y="98"/>
                      <a:pt x="5" y="98"/>
                    </a:cubicBezTo>
                    <a:cubicBezTo>
                      <a:pt x="6" y="97"/>
                      <a:pt x="6" y="97"/>
                      <a:pt x="7" y="98"/>
                    </a:cubicBezTo>
                    <a:cubicBezTo>
                      <a:pt x="7" y="99"/>
                      <a:pt x="7" y="99"/>
                      <a:pt x="6" y="100"/>
                    </a:cubicBezTo>
                    <a:cubicBezTo>
                      <a:pt x="5" y="101"/>
                      <a:pt x="3" y="101"/>
                      <a:pt x="2" y="100"/>
                    </a:cubicBezTo>
                    <a:cubicBezTo>
                      <a:pt x="1" y="99"/>
                      <a:pt x="1" y="99"/>
                      <a:pt x="1" y="98"/>
                    </a:cubicBezTo>
                    <a:cubicBezTo>
                      <a:pt x="0" y="97"/>
                      <a:pt x="0" y="95"/>
                      <a:pt x="0" y="94"/>
                    </a:cubicBezTo>
                    <a:cubicBezTo>
                      <a:pt x="0" y="92"/>
                      <a:pt x="0" y="90"/>
                      <a:pt x="0" y="8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="" xmlns:a16="http://schemas.microsoft.com/office/drawing/2014/main" id="{B5491C1E-274F-47F0-97BF-E569EAB9E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" y="106"/>
                <a:ext cx="570" cy="313"/>
              </a:xfrm>
              <a:custGeom>
                <a:avLst/>
                <a:gdLst>
                  <a:gd name="T0" fmla="*/ 3 w 282"/>
                  <a:gd name="T1" fmla="*/ 100 h 155"/>
                  <a:gd name="T2" fmla="*/ 0 w 282"/>
                  <a:gd name="T3" fmla="*/ 97 h 155"/>
                  <a:gd name="T4" fmla="*/ 1 w 282"/>
                  <a:gd name="T5" fmla="*/ 96 h 155"/>
                  <a:gd name="T6" fmla="*/ 2 w 282"/>
                  <a:gd name="T7" fmla="*/ 97 h 155"/>
                  <a:gd name="T8" fmla="*/ 3 w 282"/>
                  <a:gd name="T9" fmla="*/ 96 h 155"/>
                  <a:gd name="T10" fmla="*/ 5 w 282"/>
                  <a:gd name="T11" fmla="*/ 94 h 155"/>
                  <a:gd name="T12" fmla="*/ 5 w 282"/>
                  <a:gd name="T13" fmla="*/ 94 h 155"/>
                  <a:gd name="T14" fmla="*/ 5 w 282"/>
                  <a:gd name="T15" fmla="*/ 95 h 155"/>
                  <a:gd name="T16" fmla="*/ 4 w 282"/>
                  <a:gd name="T17" fmla="*/ 99 h 155"/>
                  <a:gd name="T18" fmla="*/ 3 w 282"/>
                  <a:gd name="T19" fmla="*/ 100 h 155"/>
                  <a:gd name="T20" fmla="*/ 275 w 282"/>
                  <a:gd name="T21" fmla="*/ 0 h 155"/>
                  <a:gd name="T22" fmla="*/ 276 w 282"/>
                  <a:gd name="T23" fmla="*/ 2 h 155"/>
                  <a:gd name="T24" fmla="*/ 273 w 282"/>
                  <a:gd name="T25" fmla="*/ 16 h 155"/>
                  <a:gd name="T26" fmla="*/ 272 w 282"/>
                  <a:gd name="T27" fmla="*/ 21 h 155"/>
                  <a:gd name="T28" fmla="*/ 271 w 282"/>
                  <a:gd name="T29" fmla="*/ 33 h 155"/>
                  <a:gd name="T30" fmla="*/ 272 w 282"/>
                  <a:gd name="T31" fmla="*/ 43 h 155"/>
                  <a:gd name="T32" fmla="*/ 272 w 282"/>
                  <a:gd name="T33" fmla="*/ 52 h 155"/>
                  <a:gd name="T34" fmla="*/ 272 w 282"/>
                  <a:gd name="T35" fmla="*/ 61 h 155"/>
                  <a:gd name="T36" fmla="*/ 273 w 282"/>
                  <a:gd name="T37" fmla="*/ 74 h 155"/>
                  <a:gd name="T38" fmla="*/ 275 w 282"/>
                  <a:gd name="T39" fmla="*/ 90 h 155"/>
                  <a:gd name="T40" fmla="*/ 275 w 282"/>
                  <a:gd name="T41" fmla="*/ 100 h 155"/>
                  <a:gd name="T42" fmla="*/ 274 w 282"/>
                  <a:gd name="T43" fmla="*/ 109 h 155"/>
                  <a:gd name="T44" fmla="*/ 273 w 282"/>
                  <a:gd name="T45" fmla="*/ 122 h 155"/>
                  <a:gd name="T46" fmla="*/ 273 w 282"/>
                  <a:gd name="T47" fmla="*/ 138 h 155"/>
                  <a:gd name="T48" fmla="*/ 275 w 282"/>
                  <a:gd name="T49" fmla="*/ 142 h 155"/>
                  <a:gd name="T50" fmla="*/ 281 w 282"/>
                  <a:gd name="T51" fmla="*/ 150 h 155"/>
                  <a:gd name="T52" fmla="*/ 281 w 282"/>
                  <a:gd name="T53" fmla="*/ 154 h 155"/>
                  <a:gd name="T54" fmla="*/ 281 w 282"/>
                  <a:gd name="T55" fmla="*/ 155 h 155"/>
                  <a:gd name="T56" fmla="*/ 280 w 282"/>
                  <a:gd name="T57" fmla="*/ 154 h 155"/>
                  <a:gd name="T58" fmla="*/ 280 w 282"/>
                  <a:gd name="T59" fmla="*/ 151 h 155"/>
                  <a:gd name="T60" fmla="*/ 275 w 282"/>
                  <a:gd name="T61" fmla="*/ 144 h 155"/>
                  <a:gd name="T62" fmla="*/ 271 w 282"/>
                  <a:gd name="T63" fmla="*/ 133 h 155"/>
                  <a:gd name="T64" fmla="*/ 272 w 282"/>
                  <a:gd name="T65" fmla="*/ 114 h 155"/>
                  <a:gd name="T66" fmla="*/ 273 w 282"/>
                  <a:gd name="T67" fmla="*/ 96 h 155"/>
                  <a:gd name="T68" fmla="*/ 272 w 282"/>
                  <a:gd name="T69" fmla="*/ 84 h 155"/>
                  <a:gd name="T70" fmla="*/ 271 w 282"/>
                  <a:gd name="T71" fmla="*/ 71 h 155"/>
                  <a:gd name="T72" fmla="*/ 270 w 282"/>
                  <a:gd name="T73" fmla="*/ 62 h 155"/>
                  <a:gd name="T74" fmla="*/ 270 w 282"/>
                  <a:gd name="T75" fmla="*/ 54 h 155"/>
                  <a:gd name="T76" fmla="*/ 270 w 282"/>
                  <a:gd name="T77" fmla="*/ 44 h 155"/>
                  <a:gd name="T78" fmla="*/ 269 w 282"/>
                  <a:gd name="T79" fmla="*/ 34 h 155"/>
                  <a:gd name="T80" fmla="*/ 270 w 282"/>
                  <a:gd name="T81" fmla="*/ 15 h 155"/>
                  <a:gd name="T82" fmla="*/ 273 w 282"/>
                  <a:gd name="T83" fmla="*/ 2 h 155"/>
                  <a:gd name="T84" fmla="*/ 275 w 282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2" h="155">
                    <a:moveTo>
                      <a:pt x="3" y="100"/>
                    </a:moveTo>
                    <a:cubicBezTo>
                      <a:pt x="1" y="100"/>
                      <a:pt x="0" y="98"/>
                      <a:pt x="0" y="97"/>
                    </a:cubicBezTo>
                    <a:cubicBezTo>
                      <a:pt x="0" y="96"/>
                      <a:pt x="0" y="96"/>
                      <a:pt x="1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3" y="97"/>
                      <a:pt x="3" y="98"/>
                      <a:pt x="3" y="96"/>
                    </a:cubicBezTo>
                    <a:cubicBezTo>
                      <a:pt x="3" y="96"/>
                      <a:pt x="4" y="95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6" y="94"/>
                      <a:pt x="5" y="94"/>
                      <a:pt x="5" y="95"/>
                    </a:cubicBezTo>
                    <a:cubicBezTo>
                      <a:pt x="5" y="96"/>
                      <a:pt x="5" y="98"/>
                      <a:pt x="4" y="99"/>
                    </a:cubicBezTo>
                    <a:cubicBezTo>
                      <a:pt x="4" y="99"/>
                      <a:pt x="3" y="100"/>
                      <a:pt x="3" y="100"/>
                    </a:cubicBezTo>
                    <a:moveTo>
                      <a:pt x="275" y="0"/>
                    </a:moveTo>
                    <a:cubicBezTo>
                      <a:pt x="276" y="0"/>
                      <a:pt x="276" y="1"/>
                      <a:pt x="276" y="2"/>
                    </a:cubicBezTo>
                    <a:cubicBezTo>
                      <a:pt x="275" y="6"/>
                      <a:pt x="273" y="11"/>
                      <a:pt x="273" y="16"/>
                    </a:cubicBezTo>
                    <a:cubicBezTo>
                      <a:pt x="272" y="17"/>
                      <a:pt x="272" y="19"/>
                      <a:pt x="272" y="21"/>
                    </a:cubicBezTo>
                    <a:cubicBezTo>
                      <a:pt x="272" y="25"/>
                      <a:pt x="271" y="29"/>
                      <a:pt x="271" y="33"/>
                    </a:cubicBezTo>
                    <a:cubicBezTo>
                      <a:pt x="271" y="36"/>
                      <a:pt x="271" y="40"/>
                      <a:pt x="272" y="43"/>
                    </a:cubicBezTo>
                    <a:cubicBezTo>
                      <a:pt x="272" y="46"/>
                      <a:pt x="272" y="49"/>
                      <a:pt x="272" y="52"/>
                    </a:cubicBezTo>
                    <a:cubicBezTo>
                      <a:pt x="272" y="55"/>
                      <a:pt x="272" y="58"/>
                      <a:pt x="272" y="61"/>
                    </a:cubicBezTo>
                    <a:cubicBezTo>
                      <a:pt x="273" y="66"/>
                      <a:pt x="273" y="70"/>
                      <a:pt x="273" y="74"/>
                    </a:cubicBezTo>
                    <a:cubicBezTo>
                      <a:pt x="273" y="80"/>
                      <a:pt x="274" y="84"/>
                      <a:pt x="275" y="90"/>
                    </a:cubicBezTo>
                    <a:cubicBezTo>
                      <a:pt x="275" y="93"/>
                      <a:pt x="275" y="97"/>
                      <a:pt x="275" y="100"/>
                    </a:cubicBezTo>
                    <a:cubicBezTo>
                      <a:pt x="274" y="103"/>
                      <a:pt x="274" y="106"/>
                      <a:pt x="274" y="109"/>
                    </a:cubicBezTo>
                    <a:cubicBezTo>
                      <a:pt x="274" y="113"/>
                      <a:pt x="273" y="118"/>
                      <a:pt x="273" y="122"/>
                    </a:cubicBezTo>
                    <a:cubicBezTo>
                      <a:pt x="272" y="128"/>
                      <a:pt x="272" y="133"/>
                      <a:pt x="273" y="138"/>
                    </a:cubicBezTo>
                    <a:cubicBezTo>
                      <a:pt x="273" y="139"/>
                      <a:pt x="274" y="141"/>
                      <a:pt x="275" y="142"/>
                    </a:cubicBezTo>
                    <a:cubicBezTo>
                      <a:pt x="277" y="145"/>
                      <a:pt x="279" y="148"/>
                      <a:pt x="281" y="150"/>
                    </a:cubicBezTo>
                    <a:cubicBezTo>
                      <a:pt x="281" y="152"/>
                      <a:pt x="281" y="153"/>
                      <a:pt x="281" y="154"/>
                    </a:cubicBezTo>
                    <a:cubicBezTo>
                      <a:pt x="281" y="154"/>
                      <a:pt x="282" y="155"/>
                      <a:pt x="281" y="155"/>
                    </a:cubicBezTo>
                    <a:cubicBezTo>
                      <a:pt x="280" y="155"/>
                      <a:pt x="280" y="155"/>
                      <a:pt x="280" y="154"/>
                    </a:cubicBezTo>
                    <a:cubicBezTo>
                      <a:pt x="280" y="153"/>
                      <a:pt x="280" y="152"/>
                      <a:pt x="280" y="151"/>
                    </a:cubicBezTo>
                    <a:cubicBezTo>
                      <a:pt x="278" y="149"/>
                      <a:pt x="277" y="146"/>
                      <a:pt x="275" y="144"/>
                    </a:cubicBezTo>
                    <a:cubicBezTo>
                      <a:pt x="273" y="141"/>
                      <a:pt x="271" y="137"/>
                      <a:pt x="271" y="133"/>
                    </a:cubicBezTo>
                    <a:cubicBezTo>
                      <a:pt x="271" y="127"/>
                      <a:pt x="271" y="120"/>
                      <a:pt x="272" y="114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73" y="92"/>
                      <a:pt x="273" y="88"/>
                      <a:pt x="272" y="84"/>
                    </a:cubicBezTo>
                    <a:cubicBezTo>
                      <a:pt x="272" y="80"/>
                      <a:pt x="272" y="75"/>
                      <a:pt x="271" y="71"/>
                    </a:cubicBezTo>
                    <a:cubicBezTo>
                      <a:pt x="271" y="68"/>
                      <a:pt x="271" y="65"/>
                      <a:pt x="270" y="62"/>
                    </a:cubicBezTo>
                    <a:cubicBezTo>
                      <a:pt x="270" y="60"/>
                      <a:pt x="270" y="57"/>
                      <a:pt x="270" y="54"/>
                    </a:cubicBezTo>
                    <a:cubicBezTo>
                      <a:pt x="270" y="44"/>
                      <a:pt x="270" y="44"/>
                      <a:pt x="270" y="44"/>
                    </a:cubicBezTo>
                    <a:cubicBezTo>
                      <a:pt x="270" y="40"/>
                      <a:pt x="269" y="37"/>
                      <a:pt x="269" y="34"/>
                    </a:cubicBezTo>
                    <a:cubicBezTo>
                      <a:pt x="270" y="28"/>
                      <a:pt x="270" y="21"/>
                      <a:pt x="270" y="15"/>
                    </a:cubicBezTo>
                    <a:cubicBezTo>
                      <a:pt x="271" y="10"/>
                      <a:pt x="271" y="6"/>
                      <a:pt x="273" y="2"/>
                    </a:cubicBezTo>
                    <a:cubicBezTo>
                      <a:pt x="274" y="1"/>
                      <a:pt x="275" y="1"/>
                      <a:pt x="27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">
                <a:extLst>
                  <a:ext uri="{FF2B5EF4-FFF2-40B4-BE49-F238E27FC236}">
                    <a16:creationId xmlns="" xmlns:a16="http://schemas.microsoft.com/office/drawing/2014/main" id="{358C181D-5D94-4197-B6EA-396ED4D51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" y="118"/>
                <a:ext cx="41" cy="429"/>
              </a:xfrm>
              <a:custGeom>
                <a:avLst/>
                <a:gdLst>
                  <a:gd name="T0" fmla="*/ 15 w 20"/>
                  <a:gd name="T1" fmla="*/ 92 h 212"/>
                  <a:gd name="T2" fmla="*/ 15 w 20"/>
                  <a:gd name="T3" fmla="*/ 54 h 212"/>
                  <a:gd name="T4" fmla="*/ 14 w 20"/>
                  <a:gd name="T5" fmla="*/ 32 h 212"/>
                  <a:gd name="T6" fmla="*/ 15 w 20"/>
                  <a:gd name="T7" fmla="*/ 10 h 212"/>
                  <a:gd name="T8" fmla="*/ 17 w 20"/>
                  <a:gd name="T9" fmla="*/ 6 h 212"/>
                  <a:gd name="T10" fmla="*/ 17 w 20"/>
                  <a:gd name="T11" fmla="*/ 22 h 212"/>
                  <a:gd name="T12" fmla="*/ 17 w 20"/>
                  <a:gd name="T13" fmla="*/ 45 h 212"/>
                  <a:gd name="T14" fmla="*/ 17 w 20"/>
                  <a:gd name="T15" fmla="*/ 86 h 212"/>
                  <a:gd name="T16" fmla="*/ 18 w 20"/>
                  <a:gd name="T17" fmla="*/ 123 h 212"/>
                  <a:gd name="T18" fmla="*/ 17 w 20"/>
                  <a:gd name="T19" fmla="*/ 123 h 212"/>
                  <a:gd name="T20" fmla="*/ 15 w 20"/>
                  <a:gd name="T21" fmla="*/ 104 h 212"/>
                  <a:gd name="T22" fmla="*/ 15 w 20"/>
                  <a:gd name="T23" fmla="*/ 212 h 212"/>
                  <a:gd name="T24" fmla="*/ 3 w 20"/>
                  <a:gd name="T25" fmla="*/ 199 h 212"/>
                  <a:gd name="T26" fmla="*/ 3 w 20"/>
                  <a:gd name="T27" fmla="*/ 190 h 212"/>
                  <a:gd name="T28" fmla="*/ 6 w 20"/>
                  <a:gd name="T29" fmla="*/ 165 h 212"/>
                  <a:gd name="T30" fmla="*/ 13 w 20"/>
                  <a:gd name="T31" fmla="*/ 163 h 212"/>
                  <a:gd name="T32" fmla="*/ 17 w 20"/>
                  <a:gd name="T33" fmla="*/ 173 h 212"/>
                  <a:gd name="T34" fmla="*/ 15 w 20"/>
                  <a:gd name="T35" fmla="*/ 168 h 212"/>
                  <a:gd name="T36" fmla="*/ 9 w 20"/>
                  <a:gd name="T37" fmla="*/ 164 h 212"/>
                  <a:gd name="T38" fmla="*/ 6 w 20"/>
                  <a:gd name="T39" fmla="*/ 173 h 212"/>
                  <a:gd name="T40" fmla="*/ 5 w 20"/>
                  <a:gd name="T41" fmla="*/ 191 h 212"/>
                  <a:gd name="T42" fmla="*/ 6 w 20"/>
                  <a:gd name="T43" fmla="*/ 201 h 212"/>
                  <a:gd name="T44" fmla="*/ 19 w 20"/>
                  <a:gd name="T45" fmla="*/ 208 h 212"/>
                  <a:gd name="T46" fmla="*/ 1 w 20"/>
                  <a:gd name="T47" fmla="*/ 22 h 212"/>
                  <a:gd name="T48" fmla="*/ 2 w 20"/>
                  <a:gd name="T49" fmla="*/ 0 h 212"/>
                  <a:gd name="T50" fmla="*/ 2 w 20"/>
                  <a:gd name="T51" fmla="*/ 12 h 212"/>
                  <a:gd name="T52" fmla="*/ 1 w 20"/>
                  <a:gd name="T53" fmla="*/ 31 h 212"/>
                  <a:gd name="T54" fmla="*/ 0 w 20"/>
                  <a:gd name="T55" fmla="*/ 30 h 212"/>
                  <a:gd name="T56" fmla="*/ 20 w 20"/>
                  <a:gd name="T57" fmla="*/ 160 h 212"/>
                  <a:gd name="T58" fmla="*/ 9 w 20"/>
                  <a:gd name="T59" fmla="*/ 153 h 212"/>
                  <a:gd name="T60" fmla="*/ 5 w 20"/>
                  <a:gd name="T61" fmla="*/ 159 h 212"/>
                  <a:gd name="T62" fmla="*/ 4 w 20"/>
                  <a:gd name="T63" fmla="*/ 159 h 212"/>
                  <a:gd name="T64" fmla="*/ 12 w 20"/>
                  <a:gd name="T65" fmla="*/ 151 h 212"/>
                  <a:gd name="T66" fmla="*/ 20 w 20"/>
                  <a:gd name="T67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12">
                    <a:moveTo>
                      <a:pt x="15" y="104"/>
                    </a:moveTo>
                    <a:cubicBezTo>
                      <a:pt x="15" y="100"/>
                      <a:pt x="15" y="96"/>
                      <a:pt x="15" y="92"/>
                    </a:cubicBezTo>
                    <a:cubicBezTo>
                      <a:pt x="15" y="84"/>
                      <a:pt x="16" y="75"/>
                      <a:pt x="16" y="66"/>
                    </a:cubicBezTo>
                    <a:cubicBezTo>
                      <a:pt x="16" y="62"/>
                      <a:pt x="15" y="58"/>
                      <a:pt x="15" y="54"/>
                    </a:cubicBezTo>
                    <a:cubicBezTo>
                      <a:pt x="15" y="50"/>
                      <a:pt x="15" y="46"/>
                      <a:pt x="14" y="42"/>
                    </a:cubicBezTo>
                    <a:cubicBezTo>
                      <a:pt x="14" y="38"/>
                      <a:pt x="14" y="35"/>
                      <a:pt x="14" y="32"/>
                    </a:cubicBezTo>
                    <a:cubicBezTo>
                      <a:pt x="14" y="28"/>
                      <a:pt x="14" y="25"/>
                      <a:pt x="15" y="21"/>
                    </a:cubicBezTo>
                    <a:cubicBezTo>
                      <a:pt x="15" y="17"/>
                      <a:pt x="15" y="14"/>
                      <a:pt x="15" y="10"/>
                    </a:cubicBezTo>
                    <a:cubicBezTo>
                      <a:pt x="15" y="8"/>
                      <a:pt x="15" y="7"/>
                      <a:pt x="16" y="6"/>
                    </a:cubicBezTo>
                    <a:cubicBezTo>
                      <a:pt x="16" y="6"/>
                      <a:pt x="17" y="5"/>
                      <a:pt x="17" y="6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7" y="12"/>
                      <a:pt x="17" y="17"/>
                      <a:pt x="17" y="22"/>
                    </a:cubicBezTo>
                    <a:cubicBezTo>
                      <a:pt x="17" y="24"/>
                      <a:pt x="16" y="27"/>
                      <a:pt x="16" y="30"/>
                    </a:cubicBezTo>
                    <a:cubicBezTo>
                      <a:pt x="16" y="35"/>
                      <a:pt x="17" y="40"/>
                      <a:pt x="17" y="45"/>
                    </a:cubicBezTo>
                    <a:cubicBezTo>
                      <a:pt x="17" y="52"/>
                      <a:pt x="18" y="59"/>
                      <a:pt x="18" y="67"/>
                    </a:cubicBezTo>
                    <a:cubicBezTo>
                      <a:pt x="18" y="73"/>
                      <a:pt x="18" y="79"/>
                      <a:pt x="17" y="86"/>
                    </a:cubicBezTo>
                    <a:cubicBezTo>
                      <a:pt x="17" y="93"/>
                      <a:pt x="16" y="101"/>
                      <a:pt x="17" y="108"/>
                    </a:cubicBezTo>
                    <a:cubicBezTo>
                      <a:pt x="17" y="113"/>
                      <a:pt x="17" y="118"/>
                      <a:pt x="18" y="123"/>
                    </a:cubicBezTo>
                    <a:cubicBezTo>
                      <a:pt x="18" y="124"/>
                      <a:pt x="19" y="124"/>
                      <a:pt x="18" y="124"/>
                    </a:cubicBezTo>
                    <a:cubicBezTo>
                      <a:pt x="17" y="124"/>
                      <a:pt x="17" y="124"/>
                      <a:pt x="17" y="123"/>
                    </a:cubicBezTo>
                    <a:cubicBezTo>
                      <a:pt x="17" y="120"/>
                      <a:pt x="16" y="118"/>
                      <a:pt x="15" y="115"/>
                    </a:cubicBezTo>
                    <a:cubicBezTo>
                      <a:pt x="15" y="112"/>
                      <a:pt x="15" y="108"/>
                      <a:pt x="15" y="104"/>
                    </a:cubicBezTo>
                    <a:moveTo>
                      <a:pt x="20" y="207"/>
                    </a:moveTo>
                    <a:cubicBezTo>
                      <a:pt x="19" y="209"/>
                      <a:pt x="17" y="211"/>
                      <a:pt x="15" y="212"/>
                    </a:cubicBezTo>
                    <a:cubicBezTo>
                      <a:pt x="11" y="212"/>
                      <a:pt x="9" y="210"/>
                      <a:pt x="7" y="208"/>
                    </a:cubicBezTo>
                    <a:cubicBezTo>
                      <a:pt x="4" y="206"/>
                      <a:pt x="3" y="202"/>
                      <a:pt x="3" y="199"/>
                    </a:cubicBezTo>
                    <a:cubicBezTo>
                      <a:pt x="3" y="197"/>
                      <a:pt x="3" y="196"/>
                      <a:pt x="3" y="194"/>
                    </a:cubicBezTo>
                    <a:cubicBezTo>
                      <a:pt x="2" y="193"/>
                      <a:pt x="3" y="192"/>
                      <a:pt x="3" y="190"/>
                    </a:cubicBezTo>
                    <a:cubicBezTo>
                      <a:pt x="4" y="188"/>
                      <a:pt x="4" y="185"/>
                      <a:pt x="4" y="182"/>
                    </a:cubicBezTo>
                    <a:cubicBezTo>
                      <a:pt x="3" y="176"/>
                      <a:pt x="4" y="170"/>
                      <a:pt x="6" y="165"/>
                    </a:cubicBezTo>
                    <a:cubicBezTo>
                      <a:pt x="7" y="162"/>
                      <a:pt x="9" y="161"/>
                      <a:pt x="11" y="162"/>
                    </a:cubicBezTo>
                    <a:cubicBezTo>
                      <a:pt x="12" y="162"/>
                      <a:pt x="13" y="162"/>
                      <a:pt x="13" y="163"/>
                    </a:cubicBezTo>
                    <a:cubicBezTo>
                      <a:pt x="16" y="165"/>
                      <a:pt x="18" y="168"/>
                      <a:pt x="18" y="172"/>
                    </a:cubicBezTo>
                    <a:cubicBezTo>
                      <a:pt x="18" y="172"/>
                      <a:pt x="18" y="173"/>
                      <a:pt x="17" y="173"/>
                    </a:cubicBezTo>
                    <a:cubicBezTo>
                      <a:pt x="17" y="173"/>
                      <a:pt x="17" y="173"/>
                      <a:pt x="16" y="172"/>
                    </a:cubicBezTo>
                    <a:cubicBezTo>
                      <a:pt x="15" y="168"/>
                      <a:pt x="15" y="168"/>
                      <a:pt x="15" y="168"/>
                    </a:cubicBezTo>
                    <a:cubicBezTo>
                      <a:pt x="14" y="166"/>
                      <a:pt x="13" y="165"/>
                      <a:pt x="11" y="164"/>
                    </a:cubicBezTo>
                    <a:cubicBezTo>
                      <a:pt x="11" y="163"/>
                      <a:pt x="9" y="164"/>
                      <a:pt x="9" y="164"/>
                    </a:cubicBezTo>
                    <a:cubicBezTo>
                      <a:pt x="9" y="164"/>
                      <a:pt x="8" y="165"/>
                      <a:pt x="8" y="165"/>
                    </a:cubicBezTo>
                    <a:cubicBezTo>
                      <a:pt x="7" y="168"/>
                      <a:pt x="7" y="170"/>
                      <a:pt x="6" y="173"/>
                    </a:cubicBezTo>
                    <a:cubicBezTo>
                      <a:pt x="6" y="177"/>
                      <a:pt x="5" y="181"/>
                      <a:pt x="6" y="185"/>
                    </a:cubicBezTo>
                    <a:cubicBezTo>
                      <a:pt x="6" y="187"/>
                      <a:pt x="5" y="189"/>
                      <a:pt x="5" y="191"/>
                    </a:cubicBezTo>
                    <a:cubicBezTo>
                      <a:pt x="4" y="194"/>
                      <a:pt x="5" y="196"/>
                      <a:pt x="5" y="199"/>
                    </a:cubicBezTo>
                    <a:cubicBezTo>
                      <a:pt x="5" y="200"/>
                      <a:pt x="5" y="200"/>
                      <a:pt x="6" y="201"/>
                    </a:cubicBezTo>
                    <a:cubicBezTo>
                      <a:pt x="6" y="205"/>
                      <a:pt x="9" y="208"/>
                      <a:pt x="12" y="210"/>
                    </a:cubicBezTo>
                    <a:cubicBezTo>
                      <a:pt x="13" y="211"/>
                      <a:pt x="17" y="210"/>
                      <a:pt x="19" y="208"/>
                    </a:cubicBezTo>
                    <a:cubicBezTo>
                      <a:pt x="19" y="207"/>
                      <a:pt x="19" y="207"/>
                      <a:pt x="20" y="207"/>
                    </a:cubicBezTo>
                    <a:moveTo>
                      <a:pt x="1" y="22"/>
                    </a:moveTo>
                    <a:cubicBezTo>
                      <a:pt x="1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5"/>
                      <a:pt x="3" y="8"/>
                      <a:pt x="2" y="12"/>
                    </a:cubicBezTo>
                    <a:cubicBezTo>
                      <a:pt x="2" y="16"/>
                      <a:pt x="1" y="20"/>
                      <a:pt x="2" y="24"/>
                    </a:cubicBezTo>
                    <a:cubicBezTo>
                      <a:pt x="2" y="26"/>
                      <a:pt x="1" y="28"/>
                      <a:pt x="1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1" y="27"/>
                      <a:pt x="1" y="24"/>
                      <a:pt x="1" y="22"/>
                    </a:cubicBezTo>
                    <a:moveTo>
                      <a:pt x="20" y="160"/>
                    </a:moveTo>
                    <a:cubicBezTo>
                      <a:pt x="19" y="159"/>
                      <a:pt x="18" y="158"/>
                      <a:pt x="17" y="157"/>
                    </a:cubicBezTo>
                    <a:cubicBezTo>
                      <a:pt x="16" y="154"/>
                      <a:pt x="12" y="152"/>
                      <a:pt x="9" y="153"/>
                    </a:cubicBezTo>
                    <a:cubicBezTo>
                      <a:pt x="8" y="153"/>
                      <a:pt x="7" y="154"/>
                      <a:pt x="7" y="154"/>
                    </a:cubicBezTo>
                    <a:cubicBezTo>
                      <a:pt x="6" y="156"/>
                      <a:pt x="5" y="158"/>
                      <a:pt x="5" y="159"/>
                    </a:cubicBezTo>
                    <a:cubicBezTo>
                      <a:pt x="5" y="160"/>
                      <a:pt x="5" y="160"/>
                      <a:pt x="5" y="160"/>
                    </a:cubicBezTo>
                    <a:cubicBezTo>
                      <a:pt x="4" y="160"/>
                      <a:pt x="4" y="160"/>
                      <a:pt x="4" y="159"/>
                    </a:cubicBezTo>
                    <a:cubicBezTo>
                      <a:pt x="3" y="158"/>
                      <a:pt x="4" y="156"/>
                      <a:pt x="4" y="155"/>
                    </a:cubicBezTo>
                    <a:cubicBezTo>
                      <a:pt x="5" y="152"/>
                      <a:pt x="9" y="150"/>
                      <a:pt x="12" y="151"/>
                    </a:cubicBezTo>
                    <a:cubicBezTo>
                      <a:pt x="16" y="152"/>
                      <a:pt x="19" y="155"/>
                      <a:pt x="20" y="159"/>
                    </a:cubicBezTo>
                    <a:cubicBezTo>
                      <a:pt x="20" y="160"/>
                      <a:pt x="20" y="160"/>
                      <a:pt x="2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">
                <a:extLst>
                  <a:ext uri="{FF2B5EF4-FFF2-40B4-BE49-F238E27FC236}">
                    <a16:creationId xmlns="" xmlns:a16="http://schemas.microsoft.com/office/drawing/2014/main" id="{E3846C17-809C-445B-B10C-C988F842A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" y="80"/>
                <a:ext cx="562" cy="491"/>
              </a:xfrm>
              <a:custGeom>
                <a:avLst/>
                <a:gdLst>
                  <a:gd name="T0" fmla="*/ 269 w 278"/>
                  <a:gd name="T1" fmla="*/ 214 h 243"/>
                  <a:gd name="T2" fmla="*/ 274 w 278"/>
                  <a:gd name="T3" fmla="*/ 215 h 243"/>
                  <a:gd name="T4" fmla="*/ 268 w 278"/>
                  <a:gd name="T5" fmla="*/ 215 h 243"/>
                  <a:gd name="T6" fmla="*/ 267 w 278"/>
                  <a:gd name="T7" fmla="*/ 202 h 243"/>
                  <a:gd name="T8" fmla="*/ 274 w 278"/>
                  <a:gd name="T9" fmla="*/ 205 h 243"/>
                  <a:gd name="T10" fmla="*/ 273 w 278"/>
                  <a:gd name="T11" fmla="*/ 205 h 243"/>
                  <a:gd name="T12" fmla="*/ 269 w 278"/>
                  <a:gd name="T13" fmla="*/ 202 h 243"/>
                  <a:gd name="T14" fmla="*/ 268 w 278"/>
                  <a:gd name="T15" fmla="*/ 206 h 243"/>
                  <a:gd name="T16" fmla="*/ 263 w 278"/>
                  <a:gd name="T17" fmla="*/ 166 h 243"/>
                  <a:gd name="T18" fmla="*/ 262 w 278"/>
                  <a:gd name="T19" fmla="*/ 166 h 243"/>
                  <a:gd name="T20" fmla="*/ 262 w 278"/>
                  <a:gd name="T21" fmla="*/ 160 h 243"/>
                  <a:gd name="T22" fmla="*/ 262 w 278"/>
                  <a:gd name="T23" fmla="*/ 159 h 243"/>
                  <a:gd name="T24" fmla="*/ 275 w 278"/>
                  <a:gd name="T25" fmla="*/ 236 h 243"/>
                  <a:gd name="T26" fmla="*/ 278 w 278"/>
                  <a:gd name="T27" fmla="*/ 242 h 243"/>
                  <a:gd name="T28" fmla="*/ 277 w 278"/>
                  <a:gd name="T29" fmla="*/ 242 h 243"/>
                  <a:gd name="T30" fmla="*/ 250 w 278"/>
                  <a:gd name="T31" fmla="*/ 13 h 243"/>
                  <a:gd name="T32" fmla="*/ 214 w 278"/>
                  <a:gd name="T33" fmla="*/ 11 h 243"/>
                  <a:gd name="T34" fmla="*/ 188 w 278"/>
                  <a:gd name="T35" fmla="*/ 12 h 243"/>
                  <a:gd name="T36" fmla="*/ 169 w 278"/>
                  <a:gd name="T37" fmla="*/ 8 h 243"/>
                  <a:gd name="T38" fmla="*/ 130 w 278"/>
                  <a:gd name="T39" fmla="*/ 7 h 243"/>
                  <a:gd name="T40" fmla="*/ 99 w 278"/>
                  <a:gd name="T41" fmla="*/ 9 h 243"/>
                  <a:gd name="T42" fmla="*/ 80 w 278"/>
                  <a:gd name="T43" fmla="*/ 10 h 243"/>
                  <a:gd name="T44" fmla="*/ 57 w 278"/>
                  <a:gd name="T45" fmla="*/ 13 h 243"/>
                  <a:gd name="T46" fmla="*/ 32 w 278"/>
                  <a:gd name="T47" fmla="*/ 15 h 243"/>
                  <a:gd name="T48" fmla="*/ 19 w 278"/>
                  <a:gd name="T49" fmla="*/ 13 h 243"/>
                  <a:gd name="T50" fmla="*/ 20 w 278"/>
                  <a:gd name="T51" fmla="*/ 11 h 243"/>
                  <a:gd name="T52" fmla="*/ 46 w 278"/>
                  <a:gd name="T53" fmla="*/ 12 h 243"/>
                  <a:gd name="T54" fmla="*/ 64 w 278"/>
                  <a:gd name="T55" fmla="*/ 9 h 243"/>
                  <a:gd name="T56" fmla="*/ 89 w 278"/>
                  <a:gd name="T57" fmla="*/ 6 h 243"/>
                  <a:gd name="T58" fmla="*/ 117 w 278"/>
                  <a:gd name="T59" fmla="*/ 5 h 243"/>
                  <a:gd name="T60" fmla="*/ 158 w 278"/>
                  <a:gd name="T61" fmla="*/ 3 h 243"/>
                  <a:gd name="T62" fmla="*/ 178 w 278"/>
                  <a:gd name="T63" fmla="*/ 9 h 243"/>
                  <a:gd name="T64" fmla="*/ 216 w 278"/>
                  <a:gd name="T65" fmla="*/ 10 h 243"/>
                  <a:gd name="T66" fmla="*/ 251 w 278"/>
                  <a:gd name="T67" fmla="*/ 12 h 243"/>
                  <a:gd name="T68" fmla="*/ 251 w 278"/>
                  <a:gd name="T69" fmla="*/ 13 h 243"/>
                  <a:gd name="T70" fmla="*/ 42 w 278"/>
                  <a:gd name="T71" fmla="*/ 4 h 243"/>
                  <a:gd name="T72" fmla="*/ 14 w 278"/>
                  <a:gd name="T73" fmla="*/ 2 h 243"/>
                  <a:gd name="T74" fmla="*/ 3 w 278"/>
                  <a:gd name="T75" fmla="*/ 5 h 243"/>
                  <a:gd name="T76" fmla="*/ 6 w 278"/>
                  <a:gd name="T77" fmla="*/ 8 h 243"/>
                  <a:gd name="T78" fmla="*/ 8 w 278"/>
                  <a:gd name="T79" fmla="*/ 9 h 243"/>
                  <a:gd name="T80" fmla="*/ 0 w 278"/>
                  <a:gd name="T81" fmla="*/ 5 h 243"/>
                  <a:gd name="T82" fmla="*/ 18 w 278"/>
                  <a:gd name="T83" fmla="*/ 1 h 243"/>
                  <a:gd name="T84" fmla="*/ 43 w 278"/>
                  <a:gd name="T85" fmla="*/ 3 h 243"/>
                  <a:gd name="T86" fmla="*/ 61 w 278"/>
                  <a:gd name="T87" fmla="*/ 1 h 243"/>
                  <a:gd name="T88" fmla="*/ 64 w 278"/>
                  <a:gd name="T89" fmla="*/ 1 h 243"/>
                  <a:gd name="T90" fmla="*/ 62 w 278"/>
                  <a:gd name="T91" fmla="*/ 3 h 243"/>
                  <a:gd name="T92" fmla="*/ 42 w 278"/>
                  <a:gd name="T93" fmla="*/ 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8" h="243">
                    <a:moveTo>
                      <a:pt x="268" y="206"/>
                    </a:moveTo>
                    <a:cubicBezTo>
                      <a:pt x="268" y="209"/>
                      <a:pt x="268" y="211"/>
                      <a:pt x="269" y="214"/>
                    </a:cubicBezTo>
                    <a:cubicBezTo>
                      <a:pt x="270" y="216"/>
                      <a:pt x="270" y="216"/>
                      <a:pt x="272" y="215"/>
                    </a:cubicBezTo>
                    <a:cubicBezTo>
                      <a:pt x="273" y="215"/>
                      <a:pt x="273" y="215"/>
                      <a:pt x="274" y="215"/>
                    </a:cubicBezTo>
                    <a:cubicBezTo>
                      <a:pt x="274" y="216"/>
                      <a:pt x="273" y="216"/>
                      <a:pt x="273" y="216"/>
                    </a:cubicBezTo>
                    <a:cubicBezTo>
                      <a:pt x="270" y="217"/>
                      <a:pt x="270" y="217"/>
                      <a:pt x="268" y="215"/>
                    </a:cubicBezTo>
                    <a:cubicBezTo>
                      <a:pt x="267" y="213"/>
                      <a:pt x="267" y="211"/>
                      <a:pt x="267" y="208"/>
                    </a:cubicBezTo>
                    <a:cubicBezTo>
                      <a:pt x="266" y="206"/>
                      <a:pt x="266" y="204"/>
                      <a:pt x="267" y="202"/>
                    </a:cubicBezTo>
                    <a:cubicBezTo>
                      <a:pt x="268" y="199"/>
                      <a:pt x="270" y="199"/>
                      <a:pt x="272" y="201"/>
                    </a:cubicBezTo>
                    <a:cubicBezTo>
                      <a:pt x="273" y="202"/>
                      <a:pt x="274" y="203"/>
                      <a:pt x="274" y="205"/>
                    </a:cubicBezTo>
                    <a:cubicBezTo>
                      <a:pt x="274" y="206"/>
                      <a:pt x="274" y="206"/>
                      <a:pt x="274" y="206"/>
                    </a:cubicBezTo>
                    <a:cubicBezTo>
                      <a:pt x="274" y="207"/>
                      <a:pt x="273" y="206"/>
                      <a:pt x="273" y="205"/>
                    </a:cubicBezTo>
                    <a:cubicBezTo>
                      <a:pt x="272" y="204"/>
                      <a:pt x="272" y="203"/>
                      <a:pt x="271" y="203"/>
                    </a:cubicBezTo>
                    <a:cubicBezTo>
                      <a:pt x="270" y="202"/>
                      <a:pt x="270" y="201"/>
                      <a:pt x="269" y="202"/>
                    </a:cubicBezTo>
                    <a:cubicBezTo>
                      <a:pt x="268" y="202"/>
                      <a:pt x="268" y="203"/>
                      <a:pt x="268" y="204"/>
                    </a:cubicBezTo>
                    <a:cubicBezTo>
                      <a:pt x="268" y="206"/>
                      <a:pt x="268" y="206"/>
                      <a:pt x="268" y="206"/>
                    </a:cubicBezTo>
                    <a:moveTo>
                      <a:pt x="263" y="164"/>
                    </a:moveTo>
                    <a:cubicBezTo>
                      <a:pt x="263" y="166"/>
                      <a:pt x="263" y="166"/>
                      <a:pt x="263" y="166"/>
                    </a:cubicBezTo>
                    <a:cubicBezTo>
                      <a:pt x="263" y="167"/>
                      <a:pt x="264" y="167"/>
                      <a:pt x="263" y="167"/>
                    </a:cubicBezTo>
                    <a:cubicBezTo>
                      <a:pt x="262" y="167"/>
                      <a:pt x="262" y="167"/>
                      <a:pt x="262" y="166"/>
                    </a:cubicBezTo>
                    <a:cubicBezTo>
                      <a:pt x="262" y="162"/>
                      <a:pt x="262" y="162"/>
                      <a:pt x="262" y="162"/>
                    </a:cubicBezTo>
                    <a:cubicBezTo>
                      <a:pt x="262" y="161"/>
                      <a:pt x="262" y="161"/>
                      <a:pt x="262" y="160"/>
                    </a:cubicBezTo>
                    <a:cubicBezTo>
                      <a:pt x="262" y="160"/>
                      <a:pt x="261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3" y="161"/>
                      <a:pt x="264" y="163"/>
                      <a:pt x="263" y="164"/>
                    </a:cubicBezTo>
                    <a:moveTo>
                      <a:pt x="275" y="236"/>
                    </a:moveTo>
                    <a:cubicBezTo>
                      <a:pt x="276" y="236"/>
                      <a:pt x="277" y="237"/>
                      <a:pt x="277" y="238"/>
                    </a:cubicBezTo>
                    <a:cubicBezTo>
                      <a:pt x="278" y="239"/>
                      <a:pt x="278" y="241"/>
                      <a:pt x="278" y="242"/>
                    </a:cubicBezTo>
                    <a:cubicBezTo>
                      <a:pt x="278" y="243"/>
                      <a:pt x="278" y="243"/>
                      <a:pt x="277" y="243"/>
                    </a:cubicBezTo>
                    <a:cubicBezTo>
                      <a:pt x="276" y="243"/>
                      <a:pt x="277" y="243"/>
                      <a:pt x="277" y="242"/>
                    </a:cubicBezTo>
                    <a:cubicBezTo>
                      <a:pt x="277" y="240"/>
                      <a:pt x="276" y="238"/>
                      <a:pt x="275" y="236"/>
                    </a:cubicBezTo>
                    <a:moveTo>
                      <a:pt x="250" y="13"/>
                    </a:moveTo>
                    <a:cubicBezTo>
                      <a:pt x="244" y="12"/>
                      <a:pt x="238" y="12"/>
                      <a:pt x="233" y="12"/>
                    </a:cubicBezTo>
                    <a:cubicBezTo>
                      <a:pt x="227" y="12"/>
                      <a:pt x="221" y="11"/>
                      <a:pt x="214" y="11"/>
                    </a:cubicBezTo>
                    <a:cubicBezTo>
                      <a:pt x="210" y="11"/>
                      <a:pt x="206" y="12"/>
                      <a:pt x="201" y="12"/>
                    </a:cubicBezTo>
                    <a:cubicBezTo>
                      <a:pt x="197" y="12"/>
                      <a:pt x="193" y="12"/>
                      <a:pt x="188" y="12"/>
                    </a:cubicBezTo>
                    <a:cubicBezTo>
                      <a:pt x="185" y="11"/>
                      <a:pt x="182" y="11"/>
                      <a:pt x="179" y="11"/>
                    </a:cubicBezTo>
                    <a:cubicBezTo>
                      <a:pt x="175" y="11"/>
                      <a:pt x="172" y="9"/>
                      <a:pt x="169" y="8"/>
                    </a:cubicBezTo>
                    <a:cubicBezTo>
                      <a:pt x="163" y="5"/>
                      <a:pt x="156" y="5"/>
                      <a:pt x="150" y="5"/>
                    </a:cubicBezTo>
                    <a:cubicBezTo>
                      <a:pt x="144" y="6"/>
                      <a:pt x="137" y="6"/>
                      <a:pt x="130" y="7"/>
                    </a:cubicBezTo>
                    <a:cubicBezTo>
                      <a:pt x="124" y="8"/>
                      <a:pt x="118" y="8"/>
                      <a:pt x="111" y="9"/>
                    </a:cubicBezTo>
                    <a:cubicBezTo>
                      <a:pt x="107" y="9"/>
                      <a:pt x="103" y="9"/>
                      <a:pt x="99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9" y="8"/>
                      <a:pt x="84" y="9"/>
                      <a:pt x="80" y="10"/>
                    </a:cubicBezTo>
                    <a:cubicBezTo>
                      <a:pt x="75" y="11"/>
                      <a:pt x="71" y="11"/>
                      <a:pt x="67" y="11"/>
                    </a:cubicBezTo>
                    <a:cubicBezTo>
                      <a:pt x="64" y="11"/>
                      <a:pt x="60" y="12"/>
                      <a:pt x="57" y="13"/>
                    </a:cubicBezTo>
                    <a:cubicBezTo>
                      <a:pt x="53" y="14"/>
                      <a:pt x="49" y="14"/>
                      <a:pt x="45" y="15"/>
                    </a:cubicBezTo>
                    <a:cubicBezTo>
                      <a:pt x="41" y="15"/>
                      <a:pt x="36" y="16"/>
                      <a:pt x="32" y="15"/>
                    </a:cubicBezTo>
                    <a:cubicBezTo>
                      <a:pt x="28" y="15"/>
                      <a:pt x="25" y="15"/>
                      <a:pt x="22" y="14"/>
                    </a:cubicBezTo>
                    <a:cubicBezTo>
                      <a:pt x="21" y="14"/>
                      <a:pt x="20" y="13"/>
                      <a:pt x="19" y="13"/>
                    </a:cubicBezTo>
                    <a:cubicBezTo>
                      <a:pt x="18" y="13"/>
                      <a:pt x="17" y="13"/>
                      <a:pt x="18" y="12"/>
                    </a:cubicBezTo>
                    <a:cubicBezTo>
                      <a:pt x="18" y="11"/>
                      <a:pt x="19" y="10"/>
                      <a:pt x="20" y="11"/>
                    </a:cubicBezTo>
                    <a:cubicBezTo>
                      <a:pt x="21" y="11"/>
                      <a:pt x="22" y="11"/>
                      <a:pt x="23" y="11"/>
                    </a:cubicBezTo>
                    <a:cubicBezTo>
                      <a:pt x="31" y="13"/>
                      <a:pt x="39" y="13"/>
                      <a:pt x="46" y="12"/>
                    </a:cubicBezTo>
                    <a:cubicBezTo>
                      <a:pt x="49" y="11"/>
                      <a:pt x="52" y="11"/>
                      <a:pt x="54" y="11"/>
                    </a:cubicBezTo>
                    <a:cubicBezTo>
                      <a:pt x="58" y="10"/>
                      <a:pt x="61" y="9"/>
                      <a:pt x="64" y="9"/>
                    </a:cubicBezTo>
                    <a:cubicBezTo>
                      <a:pt x="69" y="8"/>
                      <a:pt x="73" y="7"/>
                      <a:pt x="77" y="7"/>
                    </a:cubicBezTo>
                    <a:cubicBezTo>
                      <a:pt x="81" y="6"/>
                      <a:pt x="85" y="6"/>
                      <a:pt x="8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6"/>
                      <a:pt x="114" y="5"/>
                      <a:pt x="117" y="5"/>
                    </a:cubicBezTo>
                    <a:cubicBezTo>
                      <a:pt x="125" y="5"/>
                      <a:pt x="134" y="4"/>
                      <a:pt x="142" y="4"/>
                    </a:cubicBezTo>
                    <a:cubicBezTo>
                      <a:pt x="147" y="3"/>
                      <a:pt x="152" y="3"/>
                      <a:pt x="158" y="3"/>
                    </a:cubicBezTo>
                    <a:cubicBezTo>
                      <a:pt x="162" y="3"/>
                      <a:pt x="166" y="5"/>
                      <a:pt x="170" y="6"/>
                    </a:cubicBezTo>
                    <a:cubicBezTo>
                      <a:pt x="172" y="7"/>
                      <a:pt x="175" y="8"/>
                      <a:pt x="178" y="9"/>
                    </a:cubicBezTo>
                    <a:cubicBezTo>
                      <a:pt x="186" y="10"/>
                      <a:pt x="195" y="11"/>
                      <a:pt x="203" y="10"/>
                    </a:cubicBezTo>
                    <a:cubicBezTo>
                      <a:pt x="207" y="10"/>
                      <a:pt x="212" y="10"/>
                      <a:pt x="216" y="10"/>
                    </a:cubicBezTo>
                    <a:cubicBezTo>
                      <a:pt x="224" y="11"/>
                      <a:pt x="233" y="10"/>
                      <a:pt x="242" y="11"/>
                    </a:cubicBezTo>
                    <a:cubicBezTo>
                      <a:pt x="245" y="11"/>
                      <a:pt x="248" y="11"/>
                      <a:pt x="251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52" y="13"/>
                      <a:pt x="252" y="13"/>
                      <a:pt x="251" y="13"/>
                    </a:cubicBezTo>
                    <a:cubicBezTo>
                      <a:pt x="250" y="13"/>
                      <a:pt x="250" y="13"/>
                      <a:pt x="250" y="13"/>
                    </a:cubicBezTo>
                    <a:moveTo>
                      <a:pt x="42" y="4"/>
                    </a:moveTo>
                    <a:cubicBezTo>
                      <a:pt x="38" y="5"/>
                      <a:pt x="35" y="3"/>
                      <a:pt x="31" y="3"/>
                    </a:cubicBezTo>
                    <a:cubicBezTo>
                      <a:pt x="25" y="3"/>
                      <a:pt x="20" y="3"/>
                      <a:pt x="14" y="2"/>
                    </a:cubicBezTo>
                    <a:cubicBezTo>
                      <a:pt x="11" y="2"/>
                      <a:pt x="7" y="2"/>
                      <a:pt x="4" y="3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7"/>
                      <a:pt x="4" y="7"/>
                      <a:pt x="6" y="8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4" y="10"/>
                      <a:pt x="1" y="8"/>
                      <a:pt x="0" y="5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9" y="0"/>
                      <a:pt x="14" y="0"/>
                      <a:pt x="18" y="1"/>
                    </a:cubicBezTo>
                    <a:cubicBezTo>
                      <a:pt x="24" y="2"/>
                      <a:pt x="28" y="2"/>
                      <a:pt x="34" y="2"/>
                    </a:cubicBezTo>
                    <a:cubicBezTo>
                      <a:pt x="37" y="3"/>
                      <a:pt x="40" y="3"/>
                      <a:pt x="43" y="3"/>
                    </a:cubicBezTo>
                    <a:cubicBezTo>
                      <a:pt x="46" y="3"/>
                      <a:pt x="49" y="3"/>
                      <a:pt x="52" y="2"/>
                    </a:cubicBezTo>
                    <a:cubicBezTo>
                      <a:pt x="55" y="1"/>
                      <a:pt x="58" y="1"/>
                      <a:pt x="61" y="1"/>
                    </a:cubicBezTo>
                    <a:cubicBezTo>
                      <a:pt x="62" y="1"/>
                      <a:pt x="63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5" y="1"/>
                      <a:pt x="64" y="2"/>
                      <a:pt x="64" y="2"/>
                    </a:cubicBezTo>
                    <a:cubicBezTo>
                      <a:pt x="64" y="3"/>
                      <a:pt x="63" y="3"/>
                      <a:pt x="62" y="3"/>
                    </a:cubicBezTo>
                    <a:cubicBezTo>
                      <a:pt x="57" y="2"/>
                      <a:pt x="52" y="3"/>
                      <a:pt x="47" y="5"/>
                    </a:cubicBezTo>
                    <a:cubicBezTo>
                      <a:pt x="45" y="5"/>
                      <a:pt x="44" y="5"/>
                      <a:pt x="4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2">
                <a:extLst>
                  <a:ext uri="{FF2B5EF4-FFF2-40B4-BE49-F238E27FC236}">
                    <a16:creationId xmlns="" xmlns:a16="http://schemas.microsoft.com/office/drawing/2014/main" id="{3EBF38F9-15D2-4589-A5B5-4FC1F3B10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" y="78"/>
                <a:ext cx="496" cy="513"/>
              </a:xfrm>
              <a:custGeom>
                <a:avLst/>
                <a:gdLst>
                  <a:gd name="T0" fmla="*/ 104 w 246"/>
                  <a:gd name="T1" fmla="*/ 13 h 254"/>
                  <a:gd name="T2" fmla="*/ 128 w 246"/>
                  <a:gd name="T3" fmla="*/ 12 h 254"/>
                  <a:gd name="T4" fmla="*/ 144 w 246"/>
                  <a:gd name="T5" fmla="*/ 12 h 254"/>
                  <a:gd name="T6" fmla="*/ 145 w 246"/>
                  <a:gd name="T7" fmla="*/ 14 h 254"/>
                  <a:gd name="T8" fmla="*/ 135 w 246"/>
                  <a:gd name="T9" fmla="*/ 13 h 254"/>
                  <a:gd name="T10" fmla="*/ 112 w 246"/>
                  <a:gd name="T11" fmla="*/ 15 h 254"/>
                  <a:gd name="T12" fmla="*/ 83 w 246"/>
                  <a:gd name="T13" fmla="*/ 15 h 254"/>
                  <a:gd name="T14" fmla="*/ 83 w 246"/>
                  <a:gd name="T15" fmla="*/ 13 h 254"/>
                  <a:gd name="T16" fmla="*/ 188 w 246"/>
                  <a:gd name="T17" fmla="*/ 6 h 254"/>
                  <a:gd name="T18" fmla="*/ 204 w 246"/>
                  <a:gd name="T19" fmla="*/ 3 h 254"/>
                  <a:gd name="T20" fmla="*/ 225 w 246"/>
                  <a:gd name="T21" fmla="*/ 1 h 254"/>
                  <a:gd name="T22" fmla="*/ 236 w 246"/>
                  <a:gd name="T23" fmla="*/ 1 h 254"/>
                  <a:gd name="T24" fmla="*/ 241 w 246"/>
                  <a:gd name="T25" fmla="*/ 2 h 254"/>
                  <a:gd name="T26" fmla="*/ 240 w 246"/>
                  <a:gd name="T27" fmla="*/ 3 h 254"/>
                  <a:gd name="T28" fmla="*/ 226 w 246"/>
                  <a:gd name="T29" fmla="*/ 3 h 254"/>
                  <a:gd name="T30" fmla="*/ 206 w 246"/>
                  <a:gd name="T31" fmla="*/ 4 h 254"/>
                  <a:gd name="T32" fmla="*/ 180 w 246"/>
                  <a:gd name="T33" fmla="*/ 7 h 254"/>
                  <a:gd name="T34" fmla="*/ 178 w 246"/>
                  <a:gd name="T35" fmla="*/ 7 h 254"/>
                  <a:gd name="T36" fmla="*/ 184 w 246"/>
                  <a:gd name="T37" fmla="*/ 6 h 254"/>
                  <a:gd name="T38" fmla="*/ 10 w 246"/>
                  <a:gd name="T39" fmla="*/ 242 h 254"/>
                  <a:gd name="T40" fmla="*/ 37 w 246"/>
                  <a:gd name="T41" fmla="*/ 243 h 254"/>
                  <a:gd name="T42" fmla="*/ 58 w 246"/>
                  <a:gd name="T43" fmla="*/ 245 h 254"/>
                  <a:gd name="T44" fmla="*/ 73 w 246"/>
                  <a:gd name="T45" fmla="*/ 247 h 254"/>
                  <a:gd name="T46" fmla="*/ 101 w 246"/>
                  <a:gd name="T47" fmla="*/ 241 h 254"/>
                  <a:gd name="T48" fmla="*/ 121 w 246"/>
                  <a:gd name="T49" fmla="*/ 243 h 254"/>
                  <a:gd name="T50" fmla="*/ 143 w 246"/>
                  <a:gd name="T51" fmla="*/ 245 h 254"/>
                  <a:gd name="T52" fmla="*/ 167 w 246"/>
                  <a:gd name="T53" fmla="*/ 243 h 254"/>
                  <a:gd name="T54" fmla="*/ 215 w 246"/>
                  <a:gd name="T55" fmla="*/ 241 h 254"/>
                  <a:gd name="T56" fmla="*/ 235 w 246"/>
                  <a:gd name="T57" fmla="*/ 242 h 254"/>
                  <a:gd name="T58" fmla="*/ 237 w 246"/>
                  <a:gd name="T59" fmla="*/ 242 h 254"/>
                  <a:gd name="T60" fmla="*/ 227 w 246"/>
                  <a:gd name="T61" fmla="*/ 243 h 254"/>
                  <a:gd name="T62" fmla="*/ 207 w 246"/>
                  <a:gd name="T63" fmla="*/ 242 h 254"/>
                  <a:gd name="T64" fmla="*/ 170 w 246"/>
                  <a:gd name="T65" fmla="*/ 245 h 254"/>
                  <a:gd name="T66" fmla="*/ 142 w 246"/>
                  <a:gd name="T67" fmla="*/ 247 h 254"/>
                  <a:gd name="T68" fmla="*/ 102 w 246"/>
                  <a:gd name="T69" fmla="*/ 243 h 254"/>
                  <a:gd name="T70" fmla="*/ 75 w 246"/>
                  <a:gd name="T71" fmla="*/ 248 h 254"/>
                  <a:gd name="T72" fmla="*/ 57 w 246"/>
                  <a:gd name="T73" fmla="*/ 246 h 254"/>
                  <a:gd name="T74" fmla="*/ 33 w 246"/>
                  <a:gd name="T75" fmla="*/ 244 h 254"/>
                  <a:gd name="T76" fmla="*/ 16 w 246"/>
                  <a:gd name="T77" fmla="*/ 243 h 254"/>
                  <a:gd name="T78" fmla="*/ 2 w 246"/>
                  <a:gd name="T79" fmla="*/ 243 h 254"/>
                  <a:gd name="T80" fmla="*/ 1 w 246"/>
                  <a:gd name="T81" fmla="*/ 243 h 254"/>
                  <a:gd name="T82" fmla="*/ 4 w 246"/>
                  <a:gd name="T83" fmla="*/ 240 h 254"/>
                  <a:gd name="T84" fmla="*/ 156 w 246"/>
                  <a:gd name="T85" fmla="*/ 253 h 254"/>
                  <a:gd name="T86" fmla="*/ 174 w 246"/>
                  <a:gd name="T87" fmla="*/ 250 h 254"/>
                  <a:gd name="T88" fmla="*/ 205 w 246"/>
                  <a:gd name="T89" fmla="*/ 250 h 254"/>
                  <a:gd name="T90" fmla="*/ 224 w 246"/>
                  <a:gd name="T91" fmla="*/ 250 h 254"/>
                  <a:gd name="T92" fmla="*/ 244 w 246"/>
                  <a:gd name="T93" fmla="*/ 250 h 254"/>
                  <a:gd name="T94" fmla="*/ 246 w 246"/>
                  <a:gd name="T95" fmla="*/ 250 h 254"/>
                  <a:gd name="T96" fmla="*/ 237 w 246"/>
                  <a:gd name="T97" fmla="*/ 252 h 254"/>
                  <a:gd name="T98" fmla="*/ 209 w 246"/>
                  <a:gd name="T99" fmla="*/ 252 h 254"/>
                  <a:gd name="T100" fmla="*/ 191 w 246"/>
                  <a:gd name="T101" fmla="*/ 251 h 254"/>
                  <a:gd name="T102" fmla="*/ 173 w 246"/>
                  <a:gd name="T103" fmla="*/ 251 h 254"/>
                  <a:gd name="T104" fmla="*/ 158 w 246"/>
                  <a:gd name="T105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254">
                    <a:moveTo>
                      <a:pt x="88" y="12"/>
                    </a:moveTo>
                    <a:cubicBezTo>
                      <a:pt x="93" y="12"/>
                      <a:pt x="99" y="13"/>
                      <a:pt x="104" y="13"/>
                    </a:cubicBezTo>
                    <a:cubicBezTo>
                      <a:pt x="108" y="13"/>
                      <a:pt x="111" y="12"/>
                      <a:pt x="115" y="12"/>
                    </a:cubicBezTo>
                    <a:cubicBezTo>
                      <a:pt x="119" y="12"/>
                      <a:pt x="123" y="12"/>
                      <a:pt x="128" y="12"/>
                    </a:cubicBezTo>
                    <a:cubicBezTo>
                      <a:pt x="130" y="12"/>
                      <a:pt x="133" y="12"/>
                      <a:pt x="135" y="11"/>
                    </a:cubicBezTo>
                    <a:cubicBezTo>
                      <a:pt x="138" y="11"/>
                      <a:pt x="141" y="11"/>
                      <a:pt x="144" y="12"/>
                    </a:cubicBezTo>
                    <a:cubicBezTo>
                      <a:pt x="145" y="12"/>
                      <a:pt x="145" y="13"/>
                      <a:pt x="145" y="13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2" y="12"/>
                      <a:pt x="138" y="12"/>
                      <a:pt x="135" y="13"/>
                    </a:cubicBezTo>
                    <a:cubicBezTo>
                      <a:pt x="133" y="13"/>
                      <a:pt x="131" y="14"/>
                      <a:pt x="129" y="14"/>
                    </a:cubicBezTo>
                    <a:cubicBezTo>
                      <a:pt x="123" y="14"/>
                      <a:pt x="117" y="14"/>
                      <a:pt x="112" y="15"/>
                    </a:cubicBezTo>
                    <a:cubicBezTo>
                      <a:pt x="106" y="16"/>
                      <a:pt x="101" y="16"/>
                      <a:pt x="95" y="15"/>
                    </a:cubicBezTo>
                    <a:cubicBezTo>
                      <a:pt x="91" y="15"/>
                      <a:pt x="87" y="15"/>
                      <a:pt x="83" y="15"/>
                    </a:cubicBezTo>
                    <a:cubicBezTo>
                      <a:pt x="83" y="15"/>
                      <a:pt x="82" y="15"/>
                      <a:pt x="82" y="14"/>
                    </a:cubicBezTo>
                    <a:cubicBezTo>
                      <a:pt x="82" y="13"/>
                      <a:pt x="83" y="13"/>
                      <a:pt x="83" y="13"/>
                    </a:cubicBezTo>
                    <a:cubicBezTo>
                      <a:pt x="85" y="12"/>
                      <a:pt x="87" y="12"/>
                      <a:pt x="88" y="12"/>
                    </a:cubicBezTo>
                    <a:moveTo>
                      <a:pt x="188" y="6"/>
                    </a:moveTo>
                    <a:cubicBezTo>
                      <a:pt x="196" y="4"/>
                      <a:pt x="196" y="4"/>
                      <a:pt x="196" y="4"/>
                    </a:cubicBezTo>
                    <a:cubicBezTo>
                      <a:pt x="199" y="4"/>
                      <a:pt x="201" y="4"/>
                      <a:pt x="204" y="3"/>
                    </a:cubicBezTo>
                    <a:cubicBezTo>
                      <a:pt x="208" y="3"/>
                      <a:pt x="211" y="2"/>
                      <a:pt x="215" y="2"/>
                    </a:cubicBezTo>
                    <a:cubicBezTo>
                      <a:pt x="219" y="1"/>
                      <a:pt x="222" y="0"/>
                      <a:pt x="225" y="1"/>
                    </a:cubicBezTo>
                    <a:cubicBezTo>
                      <a:pt x="227" y="1"/>
                      <a:pt x="228" y="2"/>
                      <a:pt x="230" y="2"/>
                    </a:cubicBezTo>
                    <a:cubicBezTo>
                      <a:pt x="232" y="2"/>
                      <a:pt x="234" y="2"/>
                      <a:pt x="236" y="1"/>
                    </a:cubicBezTo>
                    <a:cubicBezTo>
                      <a:pt x="237" y="1"/>
                      <a:pt x="239" y="1"/>
                      <a:pt x="240" y="1"/>
                    </a:cubicBezTo>
                    <a:cubicBezTo>
                      <a:pt x="241" y="1"/>
                      <a:pt x="241" y="2"/>
                      <a:pt x="241" y="2"/>
                    </a:cubicBezTo>
                    <a:cubicBezTo>
                      <a:pt x="241" y="2"/>
                      <a:pt x="241" y="3"/>
                      <a:pt x="241" y="3"/>
                    </a:cubicBezTo>
                    <a:cubicBezTo>
                      <a:pt x="241" y="4"/>
                      <a:pt x="240" y="3"/>
                      <a:pt x="240" y="3"/>
                    </a:cubicBezTo>
                    <a:cubicBezTo>
                      <a:pt x="239" y="3"/>
                      <a:pt x="237" y="3"/>
                      <a:pt x="236" y="4"/>
                    </a:cubicBezTo>
                    <a:cubicBezTo>
                      <a:pt x="233" y="4"/>
                      <a:pt x="229" y="4"/>
                      <a:pt x="226" y="3"/>
                    </a:cubicBezTo>
                    <a:cubicBezTo>
                      <a:pt x="223" y="2"/>
                      <a:pt x="220" y="2"/>
                      <a:pt x="217" y="3"/>
                    </a:cubicBezTo>
                    <a:cubicBezTo>
                      <a:pt x="213" y="3"/>
                      <a:pt x="210" y="4"/>
                      <a:pt x="206" y="4"/>
                    </a:cubicBezTo>
                    <a:cubicBezTo>
                      <a:pt x="200" y="5"/>
                      <a:pt x="194" y="6"/>
                      <a:pt x="188" y="6"/>
                    </a:cubicBezTo>
                    <a:cubicBezTo>
                      <a:pt x="185" y="7"/>
                      <a:pt x="183" y="7"/>
                      <a:pt x="180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6"/>
                      <a:pt x="178" y="6"/>
                      <a:pt x="179" y="6"/>
                    </a:cubicBezTo>
                    <a:cubicBezTo>
                      <a:pt x="181" y="6"/>
                      <a:pt x="182" y="6"/>
                      <a:pt x="184" y="6"/>
                    </a:cubicBezTo>
                    <a:cubicBezTo>
                      <a:pt x="185" y="6"/>
                      <a:pt x="187" y="6"/>
                      <a:pt x="188" y="6"/>
                    </a:cubicBezTo>
                    <a:moveTo>
                      <a:pt x="10" y="242"/>
                    </a:moveTo>
                    <a:cubicBezTo>
                      <a:pt x="13" y="241"/>
                      <a:pt x="17" y="242"/>
                      <a:pt x="21" y="242"/>
                    </a:cubicBezTo>
                    <a:cubicBezTo>
                      <a:pt x="26" y="242"/>
                      <a:pt x="32" y="243"/>
                      <a:pt x="37" y="243"/>
                    </a:cubicBezTo>
                    <a:cubicBezTo>
                      <a:pt x="41" y="243"/>
                      <a:pt x="45" y="242"/>
                      <a:pt x="49" y="241"/>
                    </a:cubicBezTo>
                    <a:cubicBezTo>
                      <a:pt x="52" y="240"/>
                      <a:pt x="56" y="242"/>
                      <a:pt x="58" y="245"/>
                    </a:cubicBezTo>
                    <a:cubicBezTo>
                      <a:pt x="60" y="247"/>
                      <a:pt x="62" y="248"/>
                      <a:pt x="65" y="248"/>
                    </a:cubicBezTo>
                    <a:cubicBezTo>
                      <a:pt x="68" y="249"/>
                      <a:pt x="71" y="248"/>
                      <a:pt x="73" y="247"/>
                    </a:cubicBezTo>
                    <a:cubicBezTo>
                      <a:pt x="78" y="244"/>
                      <a:pt x="84" y="241"/>
                      <a:pt x="90" y="240"/>
                    </a:cubicBezTo>
                    <a:cubicBezTo>
                      <a:pt x="94" y="240"/>
                      <a:pt x="97" y="240"/>
                      <a:pt x="101" y="241"/>
                    </a:cubicBezTo>
                    <a:cubicBezTo>
                      <a:pt x="103" y="241"/>
                      <a:pt x="104" y="241"/>
                      <a:pt x="105" y="241"/>
                    </a:cubicBezTo>
                    <a:cubicBezTo>
                      <a:pt x="111" y="241"/>
                      <a:pt x="116" y="242"/>
                      <a:pt x="121" y="243"/>
                    </a:cubicBezTo>
                    <a:cubicBezTo>
                      <a:pt x="124" y="243"/>
                      <a:pt x="127" y="244"/>
                      <a:pt x="129" y="244"/>
                    </a:cubicBezTo>
                    <a:cubicBezTo>
                      <a:pt x="134" y="244"/>
                      <a:pt x="139" y="245"/>
                      <a:pt x="143" y="245"/>
                    </a:cubicBezTo>
                    <a:cubicBezTo>
                      <a:pt x="148" y="245"/>
                      <a:pt x="153" y="244"/>
                      <a:pt x="157" y="243"/>
                    </a:cubicBezTo>
                    <a:cubicBezTo>
                      <a:pt x="160" y="243"/>
                      <a:pt x="163" y="242"/>
                      <a:pt x="167" y="243"/>
                    </a:cubicBezTo>
                    <a:cubicBezTo>
                      <a:pt x="174" y="243"/>
                      <a:pt x="181" y="242"/>
                      <a:pt x="188" y="241"/>
                    </a:cubicBezTo>
                    <a:cubicBezTo>
                      <a:pt x="197" y="240"/>
                      <a:pt x="206" y="240"/>
                      <a:pt x="215" y="241"/>
                    </a:cubicBezTo>
                    <a:cubicBezTo>
                      <a:pt x="222" y="241"/>
                      <a:pt x="222" y="241"/>
                      <a:pt x="222" y="241"/>
                    </a:cubicBezTo>
                    <a:cubicBezTo>
                      <a:pt x="226" y="240"/>
                      <a:pt x="231" y="242"/>
                      <a:pt x="235" y="242"/>
                    </a:cubicBezTo>
                    <a:cubicBezTo>
                      <a:pt x="236" y="242"/>
                      <a:pt x="236" y="242"/>
                      <a:pt x="236" y="242"/>
                    </a:cubicBezTo>
                    <a:cubicBezTo>
                      <a:pt x="237" y="242"/>
                      <a:pt x="237" y="242"/>
                      <a:pt x="237" y="242"/>
                    </a:cubicBezTo>
                    <a:cubicBezTo>
                      <a:pt x="237" y="243"/>
                      <a:pt x="236" y="243"/>
                      <a:pt x="236" y="243"/>
                    </a:cubicBezTo>
                    <a:cubicBezTo>
                      <a:pt x="233" y="243"/>
                      <a:pt x="230" y="243"/>
                      <a:pt x="227" y="243"/>
                    </a:cubicBezTo>
                    <a:cubicBezTo>
                      <a:pt x="223" y="243"/>
                      <a:pt x="223" y="243"/>
                      <a:pt x="223" y="243"/>
                    </a:cubicBezTo>
                    <a:cubicBezTo>
                      <a:pt x="218" y="243"/>
                      <a:pt x="213" y="243"/>
                      <a:pt x="207" y="242"/>
                    </a:cubicBezTo>
                    <a:cubicBezTo>
                      <a:pt x="202" y="242"/>
                      <a:pt x="196" y="242"/>
                      <a:pt x="191" y="243"/>
                    </a:cubicBezTo>
                    <a:cubicBezTo>
                      <a:pt x="184" y="244"/>
                      <a:pt x="177" y="245"/>
                      <a:pt x="170" y="245"/>
                    </a:cubicBezTo>
                    <a:cubicBezTo>
                      <a:pt x="166" y="245"/>
                      <a:pt x="161" y="245"/>
                      <a:pt x="157" y="246"/>
                    </a:cubicBezTo>
                    <a:cubicBezTo>
                      <a:pt x="152" y="247"/>
                      <a:pt x="147" y="247"/>
                      <a:pt x="142" y="247"/>
                    </a:cubicBezTo>
                    <a:cubicBezTo>
                      <a:pt x="133" y="246"/>
                      <a:pt x="125" y="246"/>
                      <a:pt x="117" y="244"/>
                    </a:cubicBezTo>
                    <a:cubicBezTo>
                      <a:pt x="112" y="243"/>
                      <a:pt x="107" y="243"/>
                      <a:pt x="102" y="243"/>
                    </a:cubicBezTo>
                    <a:cubicBezTo>
                      <a:pt x="98" y="242"/>
                      <a:pt x="95" y="242"/>
                      <a:pt x="91" y="242"/>
                    </a:cubicBezTo>
                    <a:cubicBezTo>
                      <a:pt x="85" y="243"/>
                      <a:pt x="79" y="245"/>
                      <a:pt x="75" y="248"/>
                    </a:cubicBezTo>
                    <a:cubicBezTo>
                      <a:pt x="70" y="251"/>
                      <a:pt x="64" y="251"/>
                      <a:pt x="59" y="249"/>
                    </a:cubicBezTo>
                    <a:cubicBezTo>
                      <a:pt x="58" y="248"/>
                      <a:pt x="57" y="248"/>
                      <a:pt x="57" y="246"/>
                    </a:cubicBezTo>
                    <a:cubicBezTo>
                      <a:pt x="55" y="243"/>
                      <a:pt x="51" y="242"/>
                      <a:pt x="47" y="243"/>
                    </a:cubicBezTo>
                    <a:cubicBezTo>
                      <a:pt x="43" y="244"/>
                      <a:pt x="38" y="245"/>
                      <a:pt x="33" y="244"/>
                    </a:cubicBezTo>
                    <a:cubicBezTo>
                      <a:pt x="29" y="244"/>
                      <a:pt x="24" y="244"/>
                      <a:pt x="20" y="244"/>
                    </a:cubicBezTo>
                    <a:cubicBezTo>
                      <a:pt x="19" y="244"/>
                      <a:pt x="17" y="244"/>
                      <a:pt x="16" y="243"/>
                    </a:cubicBezTo>
                    <a:cubicBezTo>
                      <a:pt x="12" y="242"/>
                      <a:pt x="7" y="242"/>
                      <a:pt x="3" y="242"/>
                    </a:cubicBezTo>
                    <a:cubicBezTo>
                      <a:pt x="3" y="242"/>
                      <a:pt x="2" y="243"/>
                      <a:pt x="2" y="243"/>
                    </a:cubicBezTo>
                    <a:cubicBezTo>
                      <a:pt x="1" y="244"/>
                      <a:pt x="1" y="244"/>
                      <a:pt x="1" y="243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0" y="242"/>
                      <a:pt x="0" y="242"/>
                      <a:pt x="1" y="241"/>
                    </a:cubicBezTo>
                    <a:cubicBezTo>
                      <a:pt x="1" y="240"/>
                      <a:pt x="3" y="240"/>
                      <a:pt x="4" y="240"/>
                    </a:cubicBezTo>
                    <a:cubicBezTo>
                      <a:pt x="6" y="242"/>
                      <a:pt x="8" y="242"/>
                      <a:pt x="10" y="242"/>
                    </a:cubicBezTo>
                    <a:moveTo>
                      <a:pt x="156" y="253"/>
                    </a:moveTo>
                    <a:cubicBezTo>
                      <a:pt x="159" y="252"/>
                      <a:pt x="162" y="252"/>
                      <a:pt x="164" y="252"/>
                    </a:cubicBezTo>
                    <a:cubicBezTo>
                      <a:pt x="167" y="251"/>
                      <a:pt x="171" y="251"/>
                      <a:pt x="174" y="250"/>
                    </a:cubicBezTo>
                    <a:cubicBezTo>
                      <a:pt x="177" y="249"/>
                      <a:pt x="181" y="249"/>
                      <a:pt x="184" y="249"/>
                    </a:cubicBezTo>
                    <a:cubicBezTo>
                      <a:pt x="191" y="250"/>
                      <a:pt x="198" y="250"/>
                      <a:pt x="205" y="250"/>
                    </a:cubicBezTo>
                    <a:cubicBezTo>
                      <a:pt x="209" y="250"/>
                      <a:pt x="213" y="250"/>
                      <a:pt x="218" y="250"/>
                    </a:cubicBezTo>
                    <a:cubicBezTo>
                      <a:pt x="220" y="250"/>
                      <a:pt x="222" y="250"/>
                      <a:pt x="224" y="250"/>
                    </a:cubicBezTo>
                    <a:cubicBezTo>
                      <a:pt x="229" y="250"/>
                      <a:pt x="235" y="251"/>
                      <a:pt x="240" y="251"/>
                    </a:cubicBezTo>
                    <a:cubicBezTo>
                      <a:pt x="241" y="251"/>
                      <a:pt x="243" y="250"/>
                      <a:pt x="244" y="250"/>
                    </a:cubicBezTo>
                    <a:cubicBezTo>
                      <a:pt x="244" y="250"/>
                      <a:pt x="245" y="250"/>
                      <a:pt x="245" y="249"/>
                    </a:cubicBezTo>
                    <a:cubicBezTo>
                      <a:pt x="245" y="249"/>
                      <a:pt x="246" y="249"/>
                      <a:pt x="246" y="250"/>
                    </a:cubicBezTo>
                    <a:cubicBezTo>
                      <a:pt x="246" y="250"/>
                      <a:pt x="246" y="250"/>
                      <a:pt x="245" y="250"/>
                    </a:cubicBezTo>
                    <a:cubicBezTo>
                      <a:pt x="243" y="252"/>
                      <a:pt x="240" y="252"/>
                      <a:pt x="237" y="252"/>
                    </a:cubicBezTo>
                    <a:cubicBezTo>
                      <a:pt x="232" y="252"/>
                      <a:pt x="226" y="252"/>
                      <a:pt x="221" y="252"/>
                    </a:cubicBezTo>
                    <a:cubicBezTo>
                      <a:pt x="217" y="252"/>
                      <a:pt x="213" y="252"/>
                      <a:pt x="209" y="252"/>
                    </a:cubicBezTo>
                    <a:cubicBezTo>
                      <a:pt x="207" y="252"/>
                      <a:pt x="204" y="252"/>
                      <a:pt x="201" y="252"/>
                    </a:cubicBezTo>
                    <a:cubicBezTo>
                      <a:pt x="198" y="251"/>
                      <a:pt x="195" y="252"/>
                      <a:pt x="191" y="251"/>
                    </a:cubicBezTo>
                    <a:cubicBezTo>
                      <a:pt x="189" y="251"/>
                      <a:pt x="187" y="251"/>
                      <a:pt x="185" y="251"/>
                    </a:cubicBezTo>
                    <a:cubicBezTo>
                      <a:pt x="181" y="250"/>
                      <a:pt x="177" y="250"/>
                      <a:pt x="173" y="251"/>
                    </a:cubicBezTo>
                    <a:cubicBezTo>
                      <a:pt x="171" y="252"/>
                      <a:pt x="168" y="252"/>
                      <a:pt x="165" y="252"/>
                    </a:cubicBezTo>
                    <a:cubicBezTo>
                      <a:pt x="162" y="253"/>
                      <a:pt x="160" y="253"/>
                      <a:pt x="158" y="253"/>
                    </a:cubicBezTo>
                    <a:cubicBezTo>
                      <a:pt x="157" y="254"/>
                      <a:pt x="156" y="253"/>
                      <a:pt x="156" y="2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3">
                <a:extLst>
                  <a:ext uri="{FF2B5EF4-FFF2-40B4-BE49-F238E27FC236}">
                    <a16:creationId xmlns="" xmlns:a16="http://schemas.microsoft.com/office/drawing/2014/main" id="{64BA03ED-3B9F-4AC4-9C42-8493AF69C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" y="559"/>
                <a:ext cx="366" cy="30"/>
              </a:xfrm>
              <a:custGeom>
                <a:avLst/>
                <a:gdLst>
                  <a:gd name="T0" fmla="*/ 58 w 181"/>
                  <a:gd name="T1" fmla="*/ 12 h 15"/>
                  <a:gd name="T2" fmla="*/ 34 w 181"/>
                  <a:gd name="T3" fmla="*/ 13 h 15"/>
                  <a:gd name="T4" fmla="*/ 6 w 181"/>
                  <a:gd name="T5" fmla="*/ 14 h 15"/>
                  <a:gd name="T6" fmla="*/ 1 w 181"/>
                  <a:gd name="T7" fmla="*/ 12 h 15"/>
                  <a:gd name="T8" fmla="*/ 6 w 181"/>
                  <a:gd name="T9" fmla="*/ 12 h 15"/>
                  <a:gd name="T10" fmla="*/ 39 w 181"/>
                  <a:gd name="T11" fmla="*/ 11 h 15"/>
                  <a:gd name="T12" fmla="*/ 61 w 181"/>
                  <a:gd name="T13" fmla="*/ 10 h 15"/>
                  <a:gd name="T14" fmla="*/ 115 w 181"/>
                  <a:gd name="T15" fmla="*/ 11 h 15"/>
                  <a:gd name="T16" fmla="*/ 125 w 181"/>
                  <a:gd name="T17" fmla="*/ 12 h 15"/>
                  <a:gd name="T18" fmla="*/ 137 w 181"/>
                  <a:gd name="T19" fmla="*/ 14 h 15"/>
                  <a:gd name="T20" fmla="*/ 137 w 181"/>
                  <a:gd name="T21" fmla="*/ 14 h 15"/>
                  <a:gd name="T22" fmla="*/ 125 w 181"/>
                  <a:gd name="T23" fmla="*/ 14 h 15"/>
                  <a:gd name="T24" fmla="*/ 98 w 181"/>
                  <a:gd name="T25" fmla="*/ 15 h 15"/>
                  <a:gd name="T26" fmla="*/ 97 w 181"/>
                  <a:gd name="T27" fmla="*/ 15 h 15"/>
                  <a:gd name="T28" fmla="*/ 110 w 181"/>
                  <a:gd name="T29" fmla="*/ 12 h 15"/>
                  <a:gd name="T30" fmla="*/ 81 w 181"/>
                  <a:gd name="T31" fmla="*/ 7 h 15"/>
                  <a:gd name="T32" fmla="*/ 80 w 181"/>
                  <a:gd name="T33" fmla="*/ 4 h 15"/>
                  <a:gd name="T34" fmla="*/ 82 w 181"/>
                  <a:gd name="T35" fmla="*/ 6 h 15"/>
                  <a:gd name="T36" fmla="*/ 87 w 181"/>
                  <a:gd name="T37" fmla="*/ 4 h 15"/>
                  <a:gd name="T38" fmla="*/ 82 w 181"/>
                  <a:gd name="T39" fmla="*/ 2 h 15"/>
                  <a:gd name="T40" fmla="*/ 87 w 181"/>
                  <a:gd name="T41" fmla="*/ 1 h 15"/>
                  <a:gd name="T42" fmla="*/ 87 w 181"/>
                  <a:gd name="T43" fmla="*/ 8 h 15"/>
                  <a:gd name="T44" fmla="*/ 181 w 181"/>
                  <a:gd name="T45" fmla="*/ 1 h 15"/>
                  <a:gd name="T46" fmla="*/ 172 w 181"/>
                  <a:gd name="T47" fmla="*/ 2 h 15"/>
                  <a:gd name="T48" fmla="*/ 159 w 181"/>
                  <a:gd name="T49" fmla="*/ 3 h 15"/>
                  <a:gd name="T50" fmla="*/ 158 w 181"/>
                  <a:gd name="T51" fmla="*/ 2 h 15"/>
                  <a:gd name="T52" fmla="*/ 176 w 181"/>
                  <a:gd name="T53" fmla="*/ 0 h 15"/>
                  <a:gd name="T54" fmla="*/ 181 w 181"/>
                  <a:gd name="T55" fmla="*/ 1 h 15"/>
                  <a:gd name="T56" fmla="*/ 17 w 181"/>
                  <a:gd name="T57" fmla="*/ 1 h 15"/>
                  <a:gd name="T58" fmla="*/ 27 w 181"/>
                  <a:gd name="T59" fmla="*/ 0 h 15"/>
                  <a:gd name="T60" fmla="*/ 27 w 181"/>
                  <a:gd name="T61" fmla="*/ 1 h 15"/>
                  <a:gd name="T62" fmla="*/ 14 w 181"/>
                  <a:gd name="T6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5">
                    <a:moveTo>
                      <a:pt x="61" y="10"/>
                    </a:moveTo>
                    <a:cubicBezTo>
                      <a:pt x="60" y="12"/>
                      <a:pt x="59" y="12"/>
                      <a:pt x="58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0" y="13"/>
                      <a:pt x="26" y="13"/>
                      <a:pt x="22" y="13"/>
                    </a:cubicBezTo>
                    <a:cubicBezTo>
                      <a:pt x="17" y="12"/>
                      <a:pt x="11" y="12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12" y="11"/>
                      <a:pt x="18" y="10"/>
                      <a:pt x="24" y="11"/>
                    </a:cubicBezTo>
                    <a:cubicBezTo>
                      <a:pt x="29" y="12"/>
                      <a:pt x="34" y="12"/>
                      <a:pt x="39" y="11"/>
                    </a:cubicBezTo>
                    <a:cubicBezTo>
                      <a:pt x="44" y="10"/>
                      <a:pt x="49" y="10"/>
                      <a:pt x="55" y="10"/>
                    </a:cubicBezTo>
                    <a:cubicBezTo>
                      <a:pt x="57" y="10"/>
                      <a:pt x="59" y="10"/>
                      <a:pt x="61" y="10"/>
                    </a:cubicBezTo>
                    <a:moveTo>
                      <a:pt x="110" y="12"/>
                    </a:moveTo>
                    <a:cubicBezTo>
                      <a:pt x="112" y="12"/>
                      <a:pt x="113" y="12"/>
                      <a:pt x="115" y="11"/>
                    </a:cubicBezTo>
                    <a:cubicBezTo>
                      <a:pt x="117" y="11"/>
                      <a:pt x="119" y="12"/>
                      <a:pt x="121" y="12"/>
                    </a:cubicBezTo>
                    <a:cubicBezTo>
                      <a:pt x="123" y="12"/>
                      <a:pt x="124" y="12"/>
                      <a:pt x="125" y="12"/>
                    </a:cubicBezTo>
                    <a:cubicBezTo>
                      <a:pt x="128" y="12"/>
                      <a:pt x="131" y="13"/>
                      <a:pt x="133" y="13"/>
                    </a:cubicBezTo>
                    <a:cubicBezTo>
                      <a:pt x="135" y="13"/>
                      <a:pt x="136" y="13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5"/>
                      <a:pt x="135" y="15"/>
                      <a:pt x="133" y="15"/>
                    </a:cubicBezTo>
                    <a:cubicBezTo>
                      <a:pt x="131" y="14"/>
                      <a:pt x="128" y="14"/>
                      <a:pt x="125" y="14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1" y="12"/>
                      <a:pt x="104" y="13"/>
                      <a:pt x="98" y="15"/>
                    </a:cubicBezTo>
                    <a:cubicBezTo>
                      <a:pt x="98" y="15"/>
                      <a:pt x="98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101" y="13"/>
                      <a:pt x="106" y="12"/>
                      <a:pt x="110" y="12"/>
                    </a:cubicBezTo>
                    <a:moveTo>
                      <a:pt x="83" y="8"/>
                    </a:moveTo>
                    <a:cubicBezTo>
                      <a:pt x="82" y="8"/>
                      <a:pt x="81" y="8"/>
                      <a:pt x="81" y="7"/>
                    </a:cubicBezTo>
                    <a:cubicBezTo>
                      <a:pt x="80" y="7"/>
                      <a:pt x="79" y="6"/>
                      <a:pt x="79" y="5"/>
                    </a:cubicBezTo>
                    <a:cubicBezTo>
                      <a:pt x="79" y="5"/>
                      <a:pt x="80" y="4"/>
                      <a:pt x="80" y="4"/>
                    </a:cubicBezTo>
                    <a:cubicBezTo>
                      <a:pt x="81" y="4"/>
                      <a:pt x="81" y="4"/>
                      <a:pt x="81" y="5"/>
                    </a:cubicBezTo>
                    <a:cubicBezTo>
                      <a:pt x="81" y="6"/>
                      <a:pt x="81" y="6"/>
                      <a:pt x="82" y="6"/>
                    </a:cubicBezTo>
                    <a:cubicBezTo>
                      <a:pt x="83" y="6"/>
                      <a:pt x="85" y="6"/>
                      <a:pt x="87" y="5"/>
                    </a:cubicBezTo>
                    <a:cubicBezTo>
                      <a:pt x="88" y="4"/>
                      <a:pt x="87" y="4"/>
                      <a:pt x="87" y="4"/>
                    </a:cubicBezTo>
                    <a:cubicBezTo>
                      <a:pt x="86" y="3"/>
                      <a:pt x="85" y="2"/>
                      <a:pt x="83" y="2"/>
                    </a:cubicBezTo>
                    <a:cubicBezTo>
                      <a:pt x="83" y="2"/>
                      <a:pt x="82" y="2"/>
                      <a:pt x="82" y="2"/>
                    </a:cubicBezTo>
                    <a:cubicBezTo>
                      <a:pt x="82" y="1"/>
                      <a:pt x="83" y="0"/>
                      <a:pt x="83" y="0"/>
                    </a:cubicBezTo>
                    <a:cubicBezTo>
                      <a:pt x="85" y="0"/>
                      <a:pt x="86" y="0"/>
                      <a:pt x="87" y="1"/>
                    </a:cubicBezTo>
                    <a:cubicBezTo>
                      <a:pt x="88" y="2"/>
                      <a:pt x="90" y="2"/>
                      <a:pt x="90" y="4"/>
                    </a:cubicBezTo>
                    <a:cubicBezTo>
                      <a:pt x="90" y="6"/>
                      <a:pt x="88" y="7"/>
                      <a:pt x="87" y="8"/>
                    </a:cubicBezTo>
                    <a:cubicBezTo>
                      <a:pt x="83" y="8"/>
                      <a:pt x="83" y="8"/>
                      <a:pt x="83" y="8"/>
                    </a:cubicBezTo>
                    <a:moveTo>
                      <a:pt x="181" y="1"/>
                    </a:moveTo>
                    <a:cubicBezTo>
                      <a:pt x="181" y="2"/>
                      <a:pt x="180" y="2"/>
                      <a:pt x="180" y="2"/>
                    </a:cubicBezTo>
                    <a:cubicBezTo>
                      <a:pt x="177" y="2"/>
                      <a:pt x="175" y="2"/>
                      <a:pt x="172" y="2"/>
                    </a:cubicBezTo>
                    <a:cubicBezTo>
                      <a:pt x="169" y="3"/>
                      <a:pt x="166" y="3"/>
                      <a:pt x="163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7" y="3"/>
                      <a:pt x="157" y="2"/>
                    </a:cubicBezTo>
                    <a:cubicBezTo>
                      <a:pt x="157" y="2"/>
                      <a:pt x="158" y="2"/>
                      <a:pt x="158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71" y="2"/>
                      <a:pt x="173" y="1"/>
                      <a:pt x="176" y="0"/>
                    </a:cubicBezTo>
                    <a:cubicBezTo>
                      <a:pt x="177" y="0"/>
                      <a:pt x="178" y="0"/>
                      <a:pt x="179" y="1"/>
                    </a:cubicBezTo>
                    <a:cubicBezTo>
                      <a:pt x="180" y="0"/>
                      <a:pt x="180" y="1"/>
                      <a:pt x="181" y="1"/>
                    </a:cubicBezTo>
                    <a:moveTo>
                      <a:pt x="14" y="3"/>
                    </a:moveTo>
                    <a:cubicBezTo>
                      <a:pt x="14" y="1"/>
                      <a:pt x="15" y="1"/>
                      <a:pt x="17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5" y="2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102" name="图片 101" descr="图片包含 就坐, 熊, 泰迪熊&#10;&#10;已生成高可信度的说明">
              <a:extLst>
                <a:ext uri="{FF2B5EF4-FFF2-40B4-BE49-F238E27FC236}">
                  <a16:creationId xmlns="" xmlns:a16="http://schemas.microsoft.com/office/drawing/2014/main" id="{AEA7C65D-0D4E-4491-A8A6-484C66B4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5543" y="4931960"/>
              <a:ext cx="1451119" cy="1848051"/>
            </a:xfrm>
            <a:prstGeom prst="rect">
              <a:avLst/>
            </a:prstGeom>
          </p:spPr>
        </p:pic>
      </p:grpSp>
      <p:sp>
        <p:nvSpPr>
          <p:cNvPr id="116" name="任意多边形: 形状 115">
            <a:extLst>
              <a:ext uri="{FF2B5EF4-FFF2-40B4-BE49-F238E27FC236}">
                <a16:creationId xmlns="" xmlns:a16="http://schemas.microsoft.com/office/drawing/2014/main" id="{4F99D551-0F8C-4D36-AF5B-1141B263ADAB}"/>
              </a:ext>
            </a:extLst>
          </p:cNvPr>
          <p:cNvSpPr/>
          <p:nvPr/>
        </p:nvSpPr>
        <p:spPr>
          <a:xfrm>
            <a:off x="-12700" y="-12700"/>
            <a:ext cx="12166600" cy="4458092"/>
          </a:xfrm>
          <a:custGeom>
            <a:avLst/>
            <a:gdLst>
              <a:gd name="connsiteX0" fmla="*/ 0 w 12166600"/>
              <a:gd name="connsiteY0" fmla="*/ 1041400 h 4459640"/>
              <a:gd name="connsiteX1" fmla="*/ 1193800 w 12166600"/>
              <a:gd name="connsiteY1" fmla="*/ 2387600 h 4459640"/>
              <a:gd name="connsiteX2" fmla="*/ 2476500 w 12166600"/>
              <a:gd name="connsiteY2" fmla="*/ 2298700 h 4459640"/>
              <a:gd name="connsiteX3" fmla="*/ 3530600 w 12166600"/>
              <a:gd name="connsiteY3" fmla="*/ 4457700 h 4459640"/>
              <a:gd name="connsiteX4" fmla="*/ 4241800 w 12166600"/>
              <a:gd name="connsiteY4" fmla="*/ 2679700 h 4459640"/>
              <a:gd name="connsiteX5" fmla="*/ 5867400 w 12166600"/>
              <a:gd name="connsiteY5" fmla="*/ 2489200 h 4459640"/>
              <a:gd name="connsiteX6" fmla="*/ 6654800 w 12166600"/>
              <a:gd name="connsiteY6" fmla="*/ 1130300 h 4459640"/>
              <a:gd name="connsiteX7" fmla="*/ 8229600 w 12166600"/>
              <a:gd name="connsiteY7" fmla="*/ 495300 h 4459640"/>
              <a:gd name="connsiteX8" fmla="*/ 10998200 w 12166600"/>
              <a:gd name="connsiteY8" fmla="*/ 1168400 h 4459640"/>
              <a:gd name="connsiteX9" fmla="*/ 12166600 w 12166600"/>
              <a:gd name="connsiteY9" fmla="*/ 0 h 4459640"/>
              <a:gd name="connsiteX0" fmla="*/ 0 w 12166600"/>
              <a:gd name="connsiteY0" fmla="*/ 1041400 h 4459640"/>
              <a:gd name="connsiteX1" fmla="*/ 1193800 w 12166600"/>
              <a:gd name="connsiteY1" fmla="*/ 2387600 h 4459640"/>
              <a:gd name="connsiteX2" fmla="*/ 2476500 w 12166600"/>
              <a:gd name="connsiteY2" fmla="*/ 2298700 h 4459640"/>
              <a:gd name="connsiteX3" fmla="*/ 3530600 w 12166600"/>
              <a:gd name="connsiteY3" fmla="*/ 4457700 h 4459640"/>
              <a:gd name="connsiteX4" fmla="*/ 4241800 w 12166600"/>
              <a:gd name="connsiteY4" fmla="*/ 2679700 h 4459640"/>
              <a:gd name="connsiteX5" fmla="*/ 5867400 w 12166600"/>
              <a:gd name="connsiteY5" fmla="*/ 2489200 h 4459640"/>
              <a:gd name="connsiteX6" fmla="*/ 8229600 w 12166600"/>
              <a:gd name="connsiteY6" fmla="*/ 495300 h 4459640"/>
              <a:gd name="connsiteX7" fmla="*/ 10998200 w 12166600"/>
              <a:gd name="connsiteY7" fmla="*/ 1168400 h 4459640"/>
              <a:gd name="connsiteX8" fmla="*/ 12166600 w 12166600"/>
              <a:gd name="connsiteY8" fmla="*/ 0 h 4459640"/>
              <a:gd name="connsiteX0" fmla="*/ 0 w 12166600"/>
              <a:gd name="connsiteY0" fmla="*/ 1041400 h 4459640"/>
              <a:gd name="connsiteX1" fmla="*/ 1193800 w 12166600"/>
              <a:gd name="connsiteY1" fmla="*/ 2387600 h 4459640"/>
              <a:gd name="connsiteX2" fmla="*/ 2476500 w 12166600"/>
              <a:gd name="connsiteY2" fmla="*/ 2298700 h 4459640"/>
              <a:gd name="connsiteX3" fmla="*/ 3530600 w 12166600"/>
              <a:gd name="connsiteY3" fmla="*/ 4457700 h 4459640"/>
              <a:gd name="connsiteX4" fmla="*/ 4241800 w 12166600"/>
              <a:gd name="connsiteY4" fmla="*/ 2679700 h 4459640"/>
              <a:gd name="connsiteX5" fmla="*/ 5867400 w 12166600"/>
              <a:gd name="connsiteY5" fmla="*/ 2489200 h 4459640"/>
              <a:gd name="connsiteX6" fmla="*/ 6985000 w 12166600"/>
              <a:gd name="connsiteY6" fmla="*/ 774700 h 4459640"/>
              <a:gd name="connsiteX7" fmla="*/ 8229600 w 12166600"/>
              <a:gd name="connsiteY7" fmla="*/ 495300 h 4459640"/>
              <a:gd name="connsiteX8" fmla="*/ 10998200 w 12166600"/>
              <a:gd name="connsiteY8" fmla="*/ 1168400 h 4459640"/>
              <a:gd name="connsiteX9" fmla="*/ 12166600 w 12166600"/>
              <a:gd name="connsiteY9" fmla="*/ 0 h 4459640"/>
              <a:gd name="connsiteX0" fmla="*/ 0 w 12166600"/>
              <a:gd name="connsiteY0" fmla="*/ 1041400 h 4458138"/>
              <a:gd name="connsiteX1" fmla="*/ 1193800 w 12166600"/>
              <a:gd name="connsiteY1" fmla="*/ 2387600 h 4458138"/>
              <a:gd name="connsiteX2" fmla="*/ 2463800 w 12166600"/>
              <a:gd name="connsiteY2" fmla="*/ 2501900 h 4458138"/>
              <a:gd name="connsiteX3" fmla="*/ 3530600 w 12166600"/>
              <a:gd name="connsiteY3" fmla="*/ 4457700 h 4458138"/>
              <a:gd name="connsiteX4" fmla="*/ 4241800 w 12166600"/>
              <a:gd name="connsiteY4" fmla="*/ 2679700 h 4458138"/>
              <a:gd name="connsiteX5" fmla="*/ 5867400 w 12166600"/>
              <a:gd name="connsiteY5" fmla="*/ 2489200 h 4458138"/>
              <a:gd name="connsiteX6" fmla="*/ 6985000 w 12166600"/>
              <a:gd name="connsiteY6" fmla="*/ 774700 h 4458138"/>
              <a:gd name="connsiteX7" fmla="*/ 8229600 w 12166600"/>
              <a:gd name="connsiteY7" fmla="*/ 495300 h 4458138"/>
              <a:gd name="connsiteX8" fmla="*/ 10998200 w 12166600"/>
              <a:gd name="connsiteY8" fmla="*/ 1168400 h 4458138"/>
              <a:gd name="connsiteX9" fmla="*/ 12166600 w 12166600"/>
              <a:gd name="connsiteY9" fmla="*/ 0 h 4458138"/>
              <a:gd name="connsiteX0" fmla="*/ 0 w 12166600"/>
              <a:gd name="connsiteY0" fmla="*/ 1041400 h 4458138"/>
              <a:gd name="connsiteX1" fmla="*/ 1193800 w 12166600"/>
              <a:gd name="connsiteY1" fmla="*/ 2387600 h 4458138"/>
              <a:gd name="connsiteX2" fmla="*/ 2463800 w 12166600"/>
              <a:gd name="connsiteY2" fmla="*/ 2501900 h 4458138"/>
              <a:gd name="connsiteX3" fmla="*/ 3530600 w 12166600"/>
              <a:gd name="connsiteY3" fmla="*/ 4457700 h 4458138"/>
              <a:gd name="connsiteX4" fmla="*/ 4241800 w 12166600"/>
              <a:gd name="connsiteY4" fmla="*/ 2679700 h 4458138"/>
              <a:gd name="connsiteX5" fmla="*/ 5867400 w 12166600"/>
              <a:gd name="connsiteY5" fmla="*/ 2489200 h 4458138"/>
              <a:gd name="connsiteX6" fmla="*/ 6985000 w 12166600"/>
              <a:gd name="connsiteY6" fmla="*/ 774700 h 4458138"/>
              <a:gd name="connsiteX7" fmla="*/ 8229600 w 12166600"/>
              <a:gd name="connsiteY7" fmla="*/ 495300 h 4458138"/>
              <a:gd name="connsiteX8" fmla="*/ 10998200 w 12166600"/>
              <a:gd name="connsiteY8" fmla="*/ 1168400 h 4458138"/>
              <a:gd name="connsiteX9" fmla="*/ 12166600 w 12166600"/>
              <a:gd name="connsiteY9" fmla="*/ 0 h 4458138"/>
              <a:gd name="connsiteX0" fmla="*/ 0 w 12166600"/>
              <a:gd name="connsiteY0" fmla="*/ 1041400 h 4457883"/>
              <a:gd name="connsiteX1" fmla="*/ 1193800 w 12166600"/>
              <a:gd name="connsiteY1" fmla="*/ 2387600 h 4457883"/>
              <a:gd name="connsiteX2" fmla="*/ 2400300 w 12166600"/>
              <a:gd name="connsiteY2" fmla="*/ 2565400 h 4457883"/>
              <a:gd name="connsiteX3" fmla="*/ 3530600 w 12166600"/>
              <a:gd name="connsiteY3" fmla="*/ 4457700 h 4457883"/>
              <a:gd name="connsiteX4" fmla="*/ 4241800 w 12166600"/>
              <a:gd name="connsiteY4" fmla="*/ 2679700 h 4457883"/>
              <a:gd name="connsiteX5" fmla="*/ 5867400 w 12166600"/>
              <a:gd name="connsiteY5" fmla="*/ 2489200 h 4457883"/>
              <a:gd name="connsiteX6" fmla="*/ 6985000 w 12166600"/>
              <a:gd name="connsiteY6" fmla="*/ 774700 h 4457883"/>
              <a:gd name="connsiteX7" fmla="*/ 8229600 w 12166600"/>
              <a:gd name="connsiteY7" fmla="*/ 495300 h 4457883"/>
              <a:gd name="connsiteX8" fmla="*/ 10998200 w 12166600"/>
              <a:gd name="connsiteY8" fmla="*/ 1168400 h 4457883"/>
              <a:gd name="connsiteX9" fmla="*/ 12166600 w 12166600"/>
              <a:gd name="connsiteY9" fmla="*/ 0 h 4457883"/>
              <a:gd name="connsiteX0" fmla="*/ 0 w 12166600"/>
              <a:gd name="connsiteY0" fmla="*/ 1041400 h 4458092"/>
              <a:gd name="connsiteX1" fmla="*/ 1193800 w 12166600"/>
              <a:gd name="connsiteY1" fmla="*/ 238760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6985000 w 12166600"/>
              <a:gd name="connsiteY6" fmla="*/ 774700 h 4458092"/>
              <a:gd name="connsiteX7" fmla="*/ 8229600 w 12166600"/>
              <a:gd name="connsiteY7" fmla="*/ 495300 h 4458092"/>
              <a:gd name="connsiteX8" fmla="*/ 10998200 w 12166600"/>
              <a:gd name="connsiteY8" fmla="*/ 1168400 h 4458092"/>
              <a:gd name="connsiteX9" fmla="*/ 12166600 w 12166600"/>
              <a:gd name="connsiteY9" fmla="*/ 0 h 4458092"/>
              <a:gd name="connsiteX0" fmla="*/ 0 w 12166600"/>
              <a:gd name="connsiteY0" fmla="*/ 1041400 h 4458092"/>
              <a:gd name="connsiteX1" fmla="*/ 1193800 w 12166600"/>
              <a:gd name="connsiteY1" fmla="*/ 238760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8229600 w 12166600"/>
              <a:gd name="connsiteY6" fmla="*/ 495300 h 4458092"/>
              <a:gd name="connsiteX7" fmla="*/ 10998200 w 12166600"/>
              <a:gd name="connsiteY7" fmla="*/ 1168400 h 4458092"/>
              <a:gd name="connsiteX8" fmla="*/ 12166600 w 12166600"/>
              <a:gd name="connsiteY8" fmla="*/ 0 h 4458092"/>
              <a:gd name="connsiteX0" fmla="*/ 0 w 12166600"/>
              <a:gd name="connsiteY0" fmla="*/ 1041400 h 4458092"/>
              <a:gd name="connsiteX1" fmla="*/ 1193800 w 12166600"/>
              <a:gd name="connsiteY1" fmla="*/ 238760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7213600 w 12166600"/>
              <a:gd name="connsiteY6" fmla="*/ 584200 h 4458092"/>
              <a:gd name="connsiteX7" fmla="*/ 8229600 w 12166600"/>
              <a:gd name="connsiteY7" fmla="*/ 495300 h 4458092"/>
              <a:gd name="connsiteX8" fmla="*/ 10998200 w 12166600"/>
              <a:gd name="connsiteY8" fmla="*/ 1168400 h 4458092"/>
              <a:gd name="connsiteX9" fmla="*/ 12166600 w 12166600"/>
              <a:gd name="connsiteY9" fmla="*/ 0 h 4458092"/>
              <a:gd name="connsiteX0" fmla="*/ 0 w 12166600"/>
              <a:gd name="connsiteY0" fmla="*/ 1041400 h 4458092"/>
              <a:gd name="connsiteX1" fmla="*/ 1193800 w 12166600"/>
              <a:gd name="connsiteY1" fmla="*/ 238760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7213600 w 12166600"/>
              <a:gd name="connsiteY6" fmla="*/ 584200 h 4458092"/>
              <a:gd name="connsiteX7" fmla="*/ 8229600 w 12166600"/>
              <a:gd name="connsiteY7" fmla="*/ 495300 h 4458092"/>
              <a:gd name="connsiteX8" fmla="*/ 10998200 w 12166600"/>
              <a:gd name="connsiteY8" fmla="*/ 1168400 h 4458092"/>
              <a:gd name="connsiteX9" fmla="*/ 12166600 w 12166600"/>
              <a:gd name="connsiteY9" fmla="*/ 0 h 4458092"/>
              <a:gd name="connsiteX0" fmla="*/ 0 w 12166600"/>
              <a:gd name="connsiteY0" fmla="*/ 1041400 h 4458092"/>
              <a:gd name="connsiteX1" fmla="*/ 1193800 w 12166600"/>
              <a:gd name="connsiteY1" fmla="*/ 238760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7213600 w 12166600"/>
              <a:gd name="connsiteY6" fmla="*/ 584200 h 4458092"/>
              <a:gd name="connsiteX7" fmla="*/ 8229600 w 12166600"/>
              <a:gd name="connsiteY7" fmla="*/ 495300 h 4458092"/>
              <a:gd name="connsiteX8" fmla="*/ 10998200 w 12166600"/>
              <a:gd name="connsiteY8" fmla="*/ 1168400 h 4458092"/>
              <a:gd name="connsiteX9" fmla="*/ 12166600 w 12166600"/>
              <a:gd name="connsiteY9" fmla="*/ 0 h 4458092"/>
              <a:gd name="connsiteX0" fmla="*/ 0 w 12166600"/>
              <a:gd name="connsiteY0" fmla="*/ 1041400 h 4458092"/>
              <a:gd name="connsiteX1" fmla="*/ 1219200 w 12166600"/>
              <a:gd name="connsiteY1" fmla="*/ 2368550 h 4458092"/>
              <a:gd name="connsiteX2" fmla="*/ 2400300 w 12166600"/>
              <a:gd name="connsiteY2" fmla="*/ 2565400 h 4458092"/>
              <a:gd name="connsiteX3" fmla="*/ 3530600 w 12166600"/>
              <a:gd name="connsiteY3" fmla="*/ 4457700 h 4458092"/>
              <a:gd name="connsiteX4" fmla="*/ 4546600 w 12166600"/>
              <a:gd name="connsiteY4" fmla="*/ 2730500 h 4458092"/>
              <a:gd name="connsiteX5" fmla="*/ 5867400 w 12166600"/>
              <a:gd name="connsiteY5" fmla="*/ 2489200 h 4458092"/>
              <a:gd name="connsiteX6" fmla="*/ 7213600 w 12166600"/>
              <a:gd name="connsiteY6" fmla="*/ 584200 h 4458092"/>
              <a:gd name="connsiteX7" fmla="*/ 8229600 w 12166600"/>
              <a:gd name="connsiteY7" fmla="*/ 495300 h 4458092"/>
              <a:gd name="connsiteX8" fmla="*/ 10998200 w 12166600"/>
              <a:gd name="connsiteY8" fmla="*/ 1168400 h 4458092"/>
              <a:gd name="connsiteX9" fmla="*/ 12166600 w 12166600"/>
              <a:gd name="connsiteY9" fmla="*/ 0 h 44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4458092">
                <a:moveTo>
                  <a:pt x="0" y="1041400"/>
                </a:moveTo>
                <a:cubicBezTo>
                  <a:pt x="390525" y="1609725"/>
                  <a:pt x="819150" y="2114550"/>
                  <a:pt x="1219200" y="2368550"/>
                </a:cubicBezTo>
                <a:cubicBezTo>
                  <a:pt x="1619250" y="2622550"/>
                  <a:pt x="2015067" y="2217208"/>
                  <a:pt x="2400300" y="2565400"/>
                </a:cubicBezTo>
                <a:cubicBezTo>
                  <a:pt x="2785533" y="2913592"/>
                  <a:pt x="3172883" y="4430183"/>
                  <a:pt x="3530600" y="4457700"/>
                </a:cubicBezTo>
                <a:cubicBezTo>
                  <a:pt x="3888317" y="4485217"/>
                  <a:pt x="4157133" y="3058583"/>
                  <a:pt x="4546600" y="2730500"/>
                </a:cubicBezTo>
                <a:cubicBezTo>
                  <a:pt x="4936067" y="2402417"/>
                  <a:pt x="5422900" y="2846917"/>
                  <a:pt x="5867400" y="2489200"/>
                </a:cubicBezTo>
                <a:cubicBezTo>
                  <a:pt x="6311900" y="2131483"/>
                  <a:pt x="7010400" y="738717"/>
                  <a:pt x="7213600" y="584200"/>
                </a:cubicBezTo>
                <a:cubicBezTo>
                  <a:pt x="7416800" y="429683"/>
                  <a:pt x="7598833" y="397933"/>
                  <a:pt x="8229600" y="495300"/>
                </a:cubicBezTo>
                <a:cubicBezTo>
                  <a:pt x="8860367" y="592667"/>
                  <a:pt x="10342033" y="1250950"/>
                  <a:pt x="10998200" y="1168400"/>
                </a:cubicBezTo>
                <a:cubicBezTo>
                  <a:pt x="11654367" y="1085850"/>
                  <a:pt x="11910483" y="542925"/>
                  <a:pt x="1216660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63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37123949-39C0-464B-B3FD-82FF0872CF61}"/>
              </a:ext>
            </a:extLst>
          </p:cNvPr>
          <p:cNvSpPr txBox="1"/>
          <p:nvPr/>
        </p:nvSpPr>
        <p:spPr>
          <a:xfrm>
            <a:off x="8478638" y="2482250"/>
            <a:ext cx="3378933" cy="338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consectetuer adipiscing elit. Maecenas porttitor congue massa. Fusce posuere, magna sed pulvinar ultricies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purus lectus 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malesuada libero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sit amet 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commodo magna 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eros quis urna. Nunc viverra imperdiet </a:t>
            </a:r>
          </a:p>
          <a:p>
            <a:pPr>
              <a:lnSpc>
                <a:spcPct val="15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enim.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751C7765-37F9-47FF-ADC2-D06A9EAB43C7}"/>
              </a:ext>
            </a:extLst>
          </p:cNvPr>
          <p:cNvSpPr/>
          <p:nvPr/>
        </p:nvSpPr>
        <p:spPr>
          <a:xfrm>
            <a:off x="4248150" y="213450"/>
            <a:ext cx="3695700" cy="6431100"/>
          </a:xfrm>
          <a:prstGeom prst="roundRect">
            <a:avLst>
              <a:gd name="adj" fmla="val 4069"/>
            </a:avLst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AB12F7D-67F8-4D77-AA83-D820202F7885}"/>
              </a:ext>
            </a:extLst>
          </p:cNvPr>
          <p:cNvSpPr/>
          <p:nvPr/>
        </p:nvSpPr>
        <p:spPr>
          <a:xfrm>
            <a:off x="4248150" y="2152650"/>
            <a:ext cx="3695700" cy="1047750"/>
          </a:xfrm>
          <a:prstGeom prst="rect">
            <a:avLst/>
          </a:prstGeom>
          <a:solidFill>
            <a:srgbClr val="E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="" xmlns:a16="http://schemas.microsoft.com/office/drawing/2014/main" id="{8F861F2C-FEEA-4C0F-BFE4-9FF44C06CFDE}"/>
              </a:ext>
            </a:extLst>
          </p:cNvPr>
          <p:cNvSpPr/>
          <p:nvPr/>
        </p:nvSpPr>
        <p:spPr>
          <a:xfrm>
            <a:off x="6800850" y="2152650"/>
            <a:ext cx="1143000" cy="4491900"/>
          </a:xfrm>
          <a:custGeom>
            <a:avLst/>
            <a:gdLst>
              <a:gd name="connsiteX0" fmla="*/ 0 w 1143000"/>
              <a:gd name="connsiteY0" fmla="*/ 0 h 4491900"/>
              <a:gd name="connsiteX1" fmla="*/ 1143000 w 1143000"/>
              <a:gd name="connsiteY1" fmla="*/ 0 h 4491900"/>
              <a:gd name="connsiteX2" fmla="*/ 1143000 w 1143000"/>
              <a:gd name="connsiteY2" fmla="*/ 4341522 h 4491900"/>
              <a:gd name="connsiteX3" fmla="*/ 992622 w 1143000"/>
              <a:gd name="connsiteY3" fmla="*/ 4491900 h 4491900"/>
              <a:gd name="connsiteX4" fmla="*/ 0 w 1143000"/>
              <a:gd name="connsiteY4" fmla="*/ 4491900 h 44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491900">
                <a:moveTo>
                  <a:pt x="0" y="0"/>
                </a:moveTo>
                <a:lnTo>
                  <a:pt x="1143000" y="0"/>
                </a:lnTo>
                <a:lnTo>
                  <a:pt x="1143000" y="4341522"/>
                </a:lnTo>
                <a:cubicBezTo>
                  <a:pt x="1143000" y="4424573"/>
                  <a:pt x="1075673" y="4491900"/>
                  <a:pt x="992622" y="4491900"/>
                </a:cubicBezTo>
                <a:lnTo>
                  <a:pt x="0" y="4491900"/>
                </a:lnTo>
                <a:close/>
              </a:path>
            </a:pathLst>
          </a:custGeom>
          <a:gradFill flip="none" rotWithShape="1">
            <a:gsLst>
              <a:gs pos="16000">
                <a:srgbClr val="D8E3F4">
                  <a:alpha val="50000"/>
                </a:srgbClr>
              </a:gs>
              <a:gs pos="100000">
                <a:srgbClr val="F6CBD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410046A-C785-47B8-9BC3-2793DD19DBA0}"/>
              </a:ext>
            </a:extLst>
          </p:cNvPr>
          <p:cNvSpPr txBox="1"/>
          <p:nvPr/>
        </p:nvSpPr>
        <p:spPr>
          <a:xfrm>
            <a:off x="4305300" y="4971537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1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5954E9D-7A1B-4276-B1BB-73B87FADDA00}"/>
              </a:ext>
            </a:extLst>
          </p:cNvPr>
          <p:cNvSpPr txBox="1"/>
          <p:nvPr/>
        </p:nvSpPr>
        <p:spPr>
          <a:xfrm>
            <a:off x="5224462" y="4974015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2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70EFAC2-CF6F-4468-8B63-171D1CAC8889}"/>
              </a:ext>
            </a:extLst>
          </p:cNvPr>
          <p:cNvSpPr txBox="1"/>
          <p:nvPr/>
        </p:nvSpPr>
        <p:spPr>
          <a:xfrm>
            <a:off x="6143625" y="4974015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3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681B28F1-709B-4DC4-94EA-7C4415D239A2}"/>
              </a:ext>
            </a:extLst>
          </p:cNvPr>
          <p:cNvSpPr txBox="1"/>
          <p:nvPr/>
        </p:nvSpPr>
        <p:spPr>
          <a:xfrm>
            <a:off x="4305300" y="4077719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4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DC367B-2EB8-468F-A05E-80C90FC098F3}"/>
              </a:ext>
            </a:extLst>
          </p:cNvPr>
          <p:cNvSpPr txBox="1"/>
          <p:nvPr/>
        </p:nvSpPr>
        <p:spPr>
          <a:xfrm>
            <a:off x="5224463" y="4060562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5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ACC9072-570A-4958-8947-379948DD3A73}"/>
              </a:ext>
            </a:extLst>
          </p:cNvPr>
          <p:cNvSpPr txBox="1"/>
          <p:nvPr/>
        </p:nvSpPr>
        <p:spPr>
          <a:xfrm>
            <a:off x="6143625" y="4060562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6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6607CC37-524E-4934-9458-AF0842A80C3F}"/>
              </a:ext>
            </a:extLst>
          </p:cNvPr>
          <p:cNvSpPr txBox="1"/>
          <p:nvPr/>
        </p:nvSpPr>
        <p:spPr>
          <a:xfrm>
            <a:off x="4305300" y="3183901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7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1A8FB8E-BC8D-4F91-A9BE-EC0DA3630AD2}"/>
              </a:ext>
            </a:extLst>
          </p:cNvPr>
          <p:cNvSpPr txBox="1"/>
          <p:nvPr/>
        </p:nvSpPr>
        <p:spPr>
          <a:xfrm>
            <a:off x="5224462" y="3183901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8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64633E5-4E4C-414D-AA56-D8F0F5BA7A96}"/>
              </a:ext>
            </a:extLst>
          </p:cNvPr>
          <p:cNvSpPr txBox="1"/>
          <p:nvPr/>
        </p:nvSpPr>
        <p:spPr>
          <a:xfrm>
            <a:off x="6143625" y="3183901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9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F7B0A32-F874-42F2-A80C-FCEB7C81554B}"/>
              </a:ext>
            </a:extLst>
          </p:cNvPr>
          <p:cNvSpPr txBox="1"/>
          <p:nvPr/>
        </p:nvSpPr>
        <p:spPr>
          <a:xfrm>
            <a:off x="4305300" y="5865356"/>
            <a:ext cx="552450" cy="76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0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F25D6D7-EB0F-48D2-A7CA-6E355A6C54CD}"/>
              </a:ext>
            </a:extLst>
          </p:cNvPr>
          <p:cNvSpPr txBox="1"/>
          <p:nvPr/>
        </p:nvSpPr>
        <p:spPr>
          <a:xfrm>
            <a:off x="6143625" y="5865356"/>
            <a:ext cx="552450" cy="77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>
                <a:solidFill>
                  <a:schemeClr val="bg1">
                    <a:lumMod val="75000"/>
                  </a:schemeClr>
                </a:solidFill>
                <a:latin typeface="Engravers MT" panose="02090707080505020304" pitchFamily="18" charset="0"/>
              </a:rPr>
              <a:t>.</a:t>
            </a:r>
            <a:endParaRPr lang="zh-CN" altLang="en-US" sz="4000">
              <a:solidFill>
                <a:schemeClr val="bg1">
                  <a:lumMod val="75000"/>
                </a:schemeClr>
              </a:solidFill>
              <a:latin typeface="Engravers MT" panose="02090707080505020304" pitchFamily="18" charset="0"/>
            </a:endParaRPr>
          </a:p>
        </p:txBody>
      </p:sp>
      <p:pic>
        <p:nvPicPr>
          <p:cNvPr id="21" name="图片 20" descr="图片包含 美食, 室内, 面包, 餐桌&#10;&#10;已生成极高可信度的说明">
            <a:extLst>
              <a:ext uri="{FF2B5EF4-FFF2-40B4-BE49-F238E27FC236}">
                <a16:creationId xmlns="" xmlns:a16="http://schemas.microsoft.com/office/drawing/2014/main" id="{FDE5C2F3-B574-46CD-B3CF-FD7A98CAF6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50" y="2364676"/>
            <a:ext cx="711521" cy="657729"/>
          </a:xfrm>
          <a:prstGeom prst="rect">
            <a:avLst/>
          </a:prstGeom>
        </p:spPr>
      </p:pic>
      <p:pic>
        <p:nvPicPr>
          <p:cNvPr id="23" name="图片 22" descr="图片包含 美食, 面包, 室内, 餐桌&#10;&#10;已生成极高可信度的说明">
            <a:extLst>
              <a:ext uri="{FF2B5EF4-FFF2-40B4-BE49-F238E27FC236}">
                <a16:creationId xmlns="" xmlns:a16="http://schemas.microsoft.com/office/drawing/2014/main" id="{82C50A70-C97E-435B-B568-257D38F49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40" y="5087414"/>
            <a:ext cx="556310" cy="650423"/>
          </a:xfrm>
          <a:prstGeom prst="rect">
            <a:avLst/>
          </a:prstGeom>
        </p:spPr>
      </p:pic>
      <p:pic>
        <p:nvPicPr>
          <p:cNvPr id="25" name="图片 24" descr="图片包含 美食, 面包, 三明治, 室内&#10;&#10;已生成极高可信度的说明">
            <a:extLst>
              <a:ext uri="{FF2B5EF4-FFF2-40B4-BE49-F238E27FC236}">
                <a16:creationId xmlns="" xmlns:a16="http://schemas.microsoft.com/office/drawing/2014/main" id="{A49AEC74-BEE9-481D-A023-760916A2F3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62" y="2321754"/>
            <a:ext cx="654838" cy="766300"/>
          </a:xfrm>
          <a:prstGeom prst="rect">
            <a:avLst/>
          </a:prstGeom>
        </p:spPr>
      </p:pic>
      <p:pic>
        <p:nvPicPr>
          <p:cNvPr id="27" name="图片 26" descr="图片包含 美食, 面包, 室内, 张&#10;&#10;已生成极高可信度的说明">
            <a:extLst>
              <a:ext uri="{FF2B5EF4-FFF2-40B4-BE49-F238E27FC236}">
                <a16:creationId xmlns="" xmlns:a16="http://schemas.microsoft.com/office/drawing/2014/main" id="{5CFDF6CB-6234-488D-80B3-C48560FAE6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771" y="2350179"/>
            <a:ext cx="635260" cy="686569"/>
          </a:xfrm>
          <a:prstGeom prst="rect">
            <a:avLst/>
          </a:prstGeom>
        </p:spPr>
      </p:pic>
      <p:pic>
        <p:nvPicPr>
          <p:cNvPr id="29" name="图片 28" descr="图片包含 美食, 室内, 墙壁, 面包&#10;&#10;已生成极高可信度的说明">
            <a:extLst>
              <a:ext uri="{FF2B5EF4-FFF2-40B4-BE49-F238E27FC236}">
                <a16:creationId xmlns="" xmlns:a16="http://schemas.microsoft.com/office/drawing/2014/main" id="{531C31A4-309B-40DC-8F25-BE903CA5EF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787" y="4141609"/>
            <a:ext cx="613344" cy="685253"/>
          </a:xfrm>
          <a:prstGeom prst="rect">
            <a:avLst/>
          </a:prstGeom>
        </p:spPr>
      </p:pic>
      <p:pic>
        <p:nvPicPr>
          <p:cNvPr id="30" name="图片 29" descr="图片包含 美食, 面包, 室内, 张&#10;&#10;已生成极高可信度的说明">
            <a:extLst>
              <a:ext uri="{FF2B5EF4-FFF2-40B4-BE49-F238E27FC236}">
                <a16:creationId xmlns="" xmlns:a16="http://schemas.microsoft.com/office/drawing/2014/main" id="{C064787A-EE58-424F-95AC-F036105C18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118956" y="5865356"/>
            <a:ext cx="634044" cy="685255"/>
          </a:xfrm>
          <a:prstGeom prst="rect">
            <a:avLst/>
          </a:prstGeom>
        </p:spPr>
      </p:pic>
      <p:pic>
        <p:nvPicPr>
          <p:cNvPr id="31" name="图片 30" descr="图片包含 美食, 面包, 三明治, 室内&#10;&#10;已生成极高可信度的说明">
            <a:extLst>
              <a:ext uri="{FF2B5EF4-FFF2-40B4-BE49-F238E27FC236}">
                <a16:creationId xmlns="" xmlns:a16="http://schemas.microsoft.com/office/drawing/2014/main" id="{393857B6-D84A-4287-A90F-A509854C72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52413" y="3200400"/>
            <a:ext cx="634091" cy="742022"/>
          </a:xfrm>
          <a:prstGeom prst="rect">
            <a:avLst/>
          </a:prstGeom>
        </p:spPr>
      </p:pic>
      <p:pic>
        <p:nvPicPr>
          <p:cNvPr id="35" name="图片 34" descr="图片包含 餐桌, 就坐, 室内, 杯子&#10;&#10;已生成极高可信度的说明">
            <a:extLst>
              <a:ext uri="{FF2B5EF4-FFF2-40B4-BE49-F238E27FC236}">
                <a16:creationId xmlns="" xmlns:a16="http://schemas.microsoft.com/office/drawing/2014/main" id="{BE6633BE-D837-4F67-B950-8718377FA3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901" y="2346915"/>
            <a:ext cx="608230" cy="65921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601E172A-C30C-4894-8BB0-55F3CC765819}"/>
              </a:ext>
            </a:extLst>
          </p:cNvPr>
          <p:cNvSpPr txBox="1"/>
          <p:nvPr/>
        </p:nvSpPr>
        <p:spPr>
          <a:xfrm>
            <a:off x="4248150" y="485550"/>
            <a:ext cx="2698750" cy="140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pic>
        <p:nvPicPr>
          <p:cNvPr id="46" name="图片 45" descr="图片包含 人员, 男士, 掌握, 帽子&#10;&#10;已生成极高可信度的说明">
            <a:extLst>
              <a:ext uri="{FF2B5EF4-FFF2-40B4-BE49-F238E27FC236}">
                <a16:creationId xmlns="" xmlns:a16="http://schemas.microsoft.com/office/drawing/2014/main" id="{026828B1-5CF3-4A28-B8DD-19AA147336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81598" cy="6858000"/>
          </a:xfrm>
          <a:prstGeom prst="rect">
            <a:avLst/>
          </a:prstGeom>
        </p:spPr>
      </p:pic>
      <p:pic>
        <p:nvPicPr>
          <p:cNvPr id="50" name="图片 49" descr="图片包含 人员, 服装, 掌握&#10;&#10;已生成高可信度的说明">
            <a:extLst>
              <a:ext uri="{FF2B5EF4-FFF2-40B4-BE49-F238E27FC236}">
                <a16:creationId xmlns="" xmlns:a16="http://schemas.microsoft.com/office/drawing/2014/main" id="{ED73DAEE-22EE-46AD-8C78-6A7C7B5C5C3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46" y="4270285"/>
            <a:ext cx="1391354" cy="2587714"/>
          </a:xfrm>
          <a:prstGeom prst="rect">
            <a:avLst/>
          </a:prstGeom>
        </p:spPr>
      </p:pic>
      <p:pic>
        <p:nvPicPr>
          <p:cNvPr id="53" name="图片 52" descr="图片包含 室内, 人员, 服装, 掌握&#10;&#10;已生成高可信度的说明">
            <a:extLst>
              <a:ext uri="{FF2B5EF4-FFF2-40B4-BE49-F238E27FC236}">
                <a16:creationId xmlns="" xmlns:a16="http://schemas.microsoft.com/office/drawing/2014/main" id="{026AF868-A5E2-48F1-8399-A2E451E5D09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23815" y="213007"/>
            <a:ext cx="1320172" cy="19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386408C-3D77-4C72-B203-AA362775BDCF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D5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43367CE-AAAA-4EAC-88C8-12AF0A3458A9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196FE4B-227D-4829-9CFB-A130071F3C17}"/>
              </a:ext>
            </a:extLst>
          </p:cNvPr>
          <p:cNvSpPr txBox="1"/>
          <p:nvPr/>
        </p:nvSpPr>
        <p:spPr>
          <a:xfrm>
            <a:off x="0" y="0"/>
            <a:ext cx="70104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>
                <a:latin typeface="Engravers MT" panose="02090707080505020304" pitchFamily="18" charset="0"/>
              </a:rPr>
              <a:t>Paddington</a:t>
            </a:r>
            <a:endParaRPr lang="zh-CN" altLang="en-US" sz="6000">
              <a:latin typeface="Engravers MT" panose="02090707080505020304" pitchFamily="18" charset="0"/>
            </a:endParaRPr>
          </a:p>
        </p:txBody>
      </p:sp>
      <p:pic>
        <p:nvPicPr>
          <p:cNvPr id="8" name="图片 7" descr="图片包含 小狗, 就坐, 褐色, 室内&#10;&#10;已生成极高可信度的说明" hidden="1">
            <a:extLst>
              <a:ext uri="{FF2B5EF4-FFF2-40B4-BE49-F238E27FC236}">
                <a16:creationId xmlns="" xmlns:a16="http://schemas.microsoft.com/office/drawing/2014/main" id="{2082B0F5-0466-44AF-99A7-8773681A8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487" y="32148"/>
            <a:ext cx="2527338" cy="33968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9068420-9605-4F61-81BF-9A68B2315C89}"/>
              </a:ext>
            </a:extLst>
          </p:cNvPr>
          <p:cNvSpPr txBox="1"/>
          <p:nvPr/>
        </p:nvSpPr>
        <p:spPr>
          <a:xfrm>
            <a:off x="0" y="3429000"/>
            <a:ext cx="3904713" cy="12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Engravers MT" panose="02090707080505020304" pitchFamily="18" charset="0"/>
              </a:rPr>
              <a:t>SUPPORTERS SAY</a:t>
            </a:r>
            <a:endParaRPr lang="zh-CN" altLang="en-US" sz="3200">
              <a:latin typeface="Engravers MT" panose="02090707080505020304" pitchFamily="18" charset="0"/>
            </a:endParaRPr>
          </a:p>
        </p:txBody>
      </p:sp>
      <p:pic>
        <p:nvPicPr>
          <p:cNvPr id="11" name="图片 10" descr="图片包含 人员, 文字, 掌握, 妇女&#10;&#10;已生成极高可信度的说明">
            <a:extLst>
              <a:ext uri="{FF2B5EF4-FFF2-40B4-BE49-F238E27FC236}">
                <a16:creationId xmlns="" xmlns:a16="http://schemas.microsoft.com/office/drawing/2014/main" id="{78375D57-1D7E-462C-BE49-55767BDBF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179" y="3429000"/>
            <a:ext cx="2767555" cy="3429000"/>
          </a:xfrm>
          <a:prstGeom prst="rect">
            <a:avLst/>
          </a:prstGeom>
        </p:spPr>
      </p:pic>
      <p:pic>
        <p:nvPicPr>
          <p:cNvPr id="13" name="图片 12" descr="图片包含 戴着, 人员, 帽子, 男士&#10;&#10;已生成高可信度的说明">
            <a:extLst>
              <a:ext uri="{FF2B5EF4-FFF2-40B4-BE49-F238E27FC236}">
                <a16:creationId xmlns="" xmlns:a16="http://schemas.microsoft.com/office/drawing/2014/main" id="{A1EA8AA4-DD66-4702-B3B7-49E68B3CDD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354" y="3524319"/>
            <a:ext cx="2346646" cy="33336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996378F-650E-45B7-A11E-1BE07B56A072}"/>
              </a:ext>
            </a:extLst>
          </p:cNvPr>
          <p:cNvSpPr txBox="1"/>
          <p:nvPr/>
        </p:nvSpPr>
        <p:spPr>
          <a:xfrm>
            <a:off x="6096001" y="3429000"/>
            <a:ext cx="1741714" cy="6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solidFill>
                  <a:schemeClr val="bg1"/>
                </a:solidFill>
                <a:latin typeface="Engravers MT" panose="02090707080505020304" pitchFamily="18" charset="0"/>
              </a:rPr>
              <a:t>GOAL</a:t>
            </a:r>
            <a:endParaRPr lang="zh-CN" altLang="en-US" sz="3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pic>
        <p:nvPicPr>
          <p:cNvPr id="16" name="图片 15" descr="图片包含 动物, 哺乳动物, 就坐&#10;&#10;已生成极高可信度的说明">
            <a:extLst>
              <a:ext uri="{FF2B5EF4-FFF2-40B4-BE49-F238E27FC236}">
                <a16:creationId xmlns="" xmlns:a16="http://schemas.microsoft.com/office/drawing/2014/main" id="{8BF075AE-601F-44CF-B014-15D153A014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1" y="5046776"/>
            <a:ext cx="1442942" cy="181122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75731B2-D03B-4CE3-B7BD-D3E99E46EAB1}"/>
              </a:ext>
            </a:extLst>
          </p:cNvPr>
          <p:cNvSpPr txBox="1"/>
          <p:nvPr/>
        </p:nvSpPr>
        <p:spPr>
          <a:xfrm>
            <a:off x="0" y="1389198"/>
            <a:ext cx="5636298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0B95C65B-CFB0-4F39-B900-F386773FA903}"/>
              </a:ext>
            </a:extLst>
          </p:cNvPr>
          <p:cNvSpPr txBox="1"/>
          <p:nvPr/>
        </p:nvSpPr>
        <p:spPr>
          <a:xfrm>
            <a:off x="1372740" y="4887475"/>
            <a:ext cx="2250540" cy="140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861157C7-1260-4FD4-85FA-E5764A16B3A6}"/>
              </a:ext>
            </a:extLst>
          </p:cNvPr>
          <p:cNvSpPr txBox="1"/>
          <p:nvPr/>
        </p:nvSpPr>
        <p:spPr>
          <a:xfrm>
            <a:off x="6096001" y="4157159"/>
            <a:ext cx="5079999" cy="73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chemeClr val="bg1"/>
                </a:solidFill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solidFill>
                <a:schemeClr val="bg1"/>
              </a:solidFill>
              <a:latin typeface="Engravers MT" panose="02090707080505020304" pitchFamily="18" charset="0"/>
            </a:endParaRPr>
          </a:p>
        </p:txBody>
      </p:sp>
      <p:pic>
        <p:nvPicPr>
          <p:cNvPr id="21" name="图片 20" descr="图片包含 人员, 文字, 报纸, 男士&#10;&#10;已生成极高可信度的说明">
            <a:extLst>
              <a:ext uri="{FF2B5EF4-FFF2-40B4-BE49-F238E27FC236}">
                <a16:creationId xmlns="" xmlns:a16="http://schemas.microsoft.com/office/drawing/2014/main" id="{C62DF958-02F5-4877-828F-980EB1B68D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311" y="69343"/>
            <a:ext cx="2081689" cy="3359656"/>
          </a:xfrm>
          <a:prstGeom prst="rect">
            <a:avLst/>
          </a:prstGeom>
        </p:spPr>
      </p:pic>
      <p:pic>
        <p:nvPicPr>
          <p:cNvPr id="25" name="图片 24" descr="图片包含 人员, 男士, 领带, 西装&#10;&#10;已生成极高可信度的说明">
            <a:extLst>
              <a:ext uri="{FF2B5EF4-FFF2-40B4-BE49-F238E27FC236}">
                <a16:creationId xmlns="" xmlns:a16="http://schemas.microsoft.com/office/drawing/2014/main" id="{06B93433-C47D-43FE-AB85-E5641AA7A5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07" y="1277668"/>
            <a:ext cx="1368587" cy="215133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C45B30FB-7AB3-49D0-8F03-06FC09BC1F82}"/>
              </a:ext>
            </a:extLst>
          </p:cNvPr>
          <p:cNvSpPr txBox="1"/>
          <p:nvPr/>
        </p:nvSpPr>
        <p:spPr>
          <a:xfrm>
            <a:off x="7539101" y="1389198"/>
            <a:ext cx="2784608" cy="140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>
                <a:latin typeface="Engravers MT" panose="02090707080505020304" pitchFamily="18" charset="0"/>
              </a:rPr>
              <a:t>sed pulvinar ultricies, purus lectus malesuada libero sit amet commodo magna eros quis</a:t>
            </a:r>
            <a:endParaRPr lang="zh-CN" altLang="en-US" sz="120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4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20000"/>
          </a:lnSpc>
          <a:defRPr sz="1200">
            <a:latin typeface="Eras Light ITC" panose="020B04020305040208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487</Words>
  <Application>Microsoft Office PowerPoint</Application>
  <PresentationFormat>宽屏</PresentationFormat>
  <Paragraphs>94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Eras Light ITC</vt:lpstr>
      <vt:lpstr>Meiryo</vt:lpstr>
      <vt:lpstr>等线</vt:lpstr>
      <vt:lpstr>宋体</vt:lpstr>
      <vt:lpstr>微软雅黑</vt:lpstr>
      <vt:lpstr>Arial</vt:lpstr>
      <vt:lpstr>Calibri</vt:lpstr>
      <vt:lpstr>Calibri Light</vt:lpstr>
      <vt:lpstr>Engravers MT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48</cp:revision>
  <dcterms:created xsi:type="dcterms:W3CDTF">2018-04-02T02:15:56Z</dcterms:created>
  <dcterms:modified xsi:type="dcterms:W3CDTF">2023-02-20T03:21:33Z</dcterms:modified>
</cp:coreProperties>
</file>