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Override1.xml" ContentType="application/vnd.openxmlformats-officedocument.themeOverride+xml"/>
  <Override PartName="/ppt/tags/tag1.xml" ContentType="application/vnd.openxmlformats-officedocument.presentationml.tags+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4.xml" ContentType="application/vnd.openxmlformats-officedocument.presentationml.notesSlide+xml"/>
  <Override PartName="/ppt/tags/tag43.xml" ContentType="application/vnd.openxmlformats-officedocument.presentationml.tags+xml"/>
  <Override PartName="/ppt/notesSlides/notesSlide5.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notesSlides/notesSlide6.xml" ContentType="application/vnd.openxmlformats-officedocument.presentationml.notesSlide+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9.xml" ContentType="application/vnd.openxmlformats-officedocument.presentationml.notesSlide+xml"/>
  <Override PartName="/ppt/tags/tag87.xml" ContentType="application/vnd.openxmlformats-officedocument.presentationml.tags+xml"/>
  <Override PartName="/ppt/notesSlides/notesSlide10.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11.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notesSlides/notesSlide12.xml" ContentType="application/vnd.openxmlformats-officedocument.presentationml.notesSlide+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notesSlides/notesSlide13.xml" ContentType="application/vnd.openxmlformats-officedocument.presentationml.notesSlide+xml"/>
  <Override PartName="/ppt/tags/tag205.xml" ContentType="application/vnd.openxmlformats-officedocument.presentationml.tags+xml"/>
  <Override PartName="/ppt/notesSlides/notesSlide14.xml" ContentType="application/vnd.openxmlformats-officedocument.presentationml.notesSlide+xml"/>
  <Override PartName="/ppt/tags/tag206.xml" ContentType="application/vnd.openxmlformats-officedocument.presentationml.tags+xml"/>
  <Override PartName="/ppt/tags/tag207.xml" ContentType="application/vnd.openxmlformats-officedocument.presentationml.tags+xml"/>
  <Override PartName="/ppt/notesSlides/notesSlide15.xml" ContentType="application/vnd.openxmlformats-officedocument.presentationml.notesSlide+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notesSlides/notesSlide16.xml" ContentType="application/vnd.openxmlformats-officedocument.presentationml.notesSlide+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notesSlides/notesSlide17.xml" ContentType="application/vnd.openxmlformats-officedocument.presentationml.notesSlide+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notesSlides/notesSlide18.xml" ContentType="application/vnd.openxmlformats-officedocument.presentationml.notesSlide+xml"/>
  <Override PartName="/ppt/tags/tag277.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23"/>
  </p:notesMasterIdLst>
  <p:sldIdLst>
    <p:sldId id="260" r:id="rId3"/>
    <p:sldId id="261" r:id="rId4"/>
    <p:sldId id="263" r:id="rId5"/>
    <p:sldId id="265" r:id="rId6"/>
    <p:sldId id="266" r:id="rId7"/>
    <p:sldId id="267" r:id="rId8"/>
    <p:sldId id="268" r:id="rId9"/>
    <p:sldId id="269" r:id="rId10"/>
    <p:sldId id="271" r:id="rId11"/>
    <p:sldId id="272" r:id="rId12"/>
    <p:sldId id="273" r:id="rId13"/>
    <p:sldId id="274" r:id="rId14"/>
    <p:sldId id="276" r:id="rId15"/>
    <p:sldId id="278" r:id="rId16"/>
    <p:sldId id="280" r:id="rId17"/>
    <p:sldId id="279" r:id="rId18"/>
    <p:sldId id="281" r:id="rId19"/>
    <p:sldId id="282" r:id="rId20"/>
    <p:sldId id="288" r:id="rId21"/>
    <p:sldId id="289"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1" userDrawn="1">
          <p15:clr>
            <a:srgbClr val="A4A3A4"/>
          </p15:clr>
        </p15:guide>
        <p15:guide id="2" pos="3863" userDrawn="1">
          <p15:clr>
            <a:srgbClr val="A4A3A4"/>
          </p15:clr>
        </p15:guide>
        <p15:guide id="3" pos="347" userDrawn="1">
          <p15:clr>
            <a:srgbClr val="A4A3A4"/>
          </p15:clr>
        </p15:guide>
        <p15:guide id="4" pos="733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傅明玉" initials="傅明玉" lastIdx="1" clrIdx="0">
    <p:extLst>
      <p:ext uri="{19B8F6BF-5375-455C-9EA6-DF929625EA0E}">
        <p15:presenceInfo xmlns:p15="http://schemas.microsoft.com/office/powerpoint/2012/main" userId="傅明玉"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3761"/>
    <a:srgbClr val="4C52A6"/>
    <a:srgbClr val="FEAB79"/>
    <a:srgbClr val="F6EECD"/>
    <a:srgbClr val="FEBC8F"/>
    <a:srgbClr val="282B57"/>
    <a:srgbClr val="E3E1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showGuides="1">
      <p:cViewPr varScale="1">
        <p:scale>
          <a:sx n="108" d="100"/>
          <a:sy n="108" d="100"/>
        </p:scale>
        <p:origin x="714" y="114"/>
      </p:cViewPr>
      <p:guideLst>
        <p:guide orient="horz" pos="391"/>
        <p:guide pos="3863"/>
        <p:guide pos="347"/>
        <p:guide pos="73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4F69A-F6F0-418B-AE22-5856C302F29E}" type="datetimeFigureOut">
              <a:rPr lang="zh-CN" altLang="en-US" smtClean="0"/>
              <a:t>2023/2/20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E0F85-4309-4E30-BAB9-19B163D90665}" type="slidenum">
              <a:rPr lang="zh-CN" altLang="en-US" smtClean="0"/>
              <a:t>‹#›</a:t>
            </a:fld>
            <a:endParaRPr lang="zh-CN" altLang="en-US"/>
          </a:p>
        </p:txBody>
      </p:sp>
    </p:spTree>
    <p:extLst>
      <p:ext uri="{BB962C8B-B14F-4D97-AF65-F5344CB8AC3E}">
        <p14:creationId xmlns:p14="http://schemas.microsoft.com/office/powerpoint/2010/main" val="2277738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a:t>
            </a:fld>
            <a:endParaRPr lang="zh-CN" altLang="en-US"/>
          </a:p>
        </p:txBody>
      </p:sp>
    </p:spTree>
    <p:extLst>
      <p:ext uri="{BB962C8B-B14F-4D97-AF65-F5344CB8AC3E}">
        <p14:creationId xmlns:p14="http://schemas.microsoft.com/office/powerpoint/2010/main" val="2277021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10</a:t>
            </a:fld>
            <a:endParaRPr lang="zh-CN" altLang="en-US"/>
          </a:p>
        </p:txBody>
      </p:sp>
    </p:spTree>
    <p:extLst>
      <p:ext uri="{BB962C8B-B14F-4D97-AF65-F5344CB8AC3E}">
        <p14:creationId xmlns:p14="http://schemas.microsoft.com/office/powerpoint/2010/main" val="2840511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11</a:t>
            </a:fld>
            <a:endParaRPr lang="zh-CN" altLang="en-US"/>
          </a:p>
        </p:txBody>
      </p:sp>
    </p:spTree>
    <p:extLst>
      <p:ext uri="{BB962C8B-B14F-4D97-AF65-F5344CB8AC3E}">
        <p14:creationId xmlns:p14="http://schemas.microsoft.com/office/powerpoint/2010/main" val="1480141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12</a:t>
            </a:fld>
            <a:endParaRPr lang="zh-CN" altLang="en-US"/>
          </a:p>
        </p:txBody>
      </p:sp>
    </p:spTree>
    <p:extLst>
      <p:ext uri="{BB962C8B-B14F-4D97-AF65-F5344CB8AC3E}">
        <p14:creationId xmlns:p14="http://schemas.microsoft.com/office/powerpoint/2010/main" val="1990418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13</a:t>
            </a:fld>
            <a:endParaRPr lang="zh-CN" altLang="en-US"/>
          </a:p>
        </p:txBody>
      </p:sp>
    </p:spTree>
    <p:extLst>
      <p:ext uri="{BB962C8B-B14F-4D97-AF65-F5344CB8AC3E}">
        <p14:creationId xmlns:p14="http://schemas.microsoft.com/office/powerpoint/2010/main" val="957884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14</a:t>
            </a:fld>
            <a:endParaRPr lang="zh-CN" altLang="en-US"/>
          </a:p>
        </p:txBody>
      </p:sp>
    </p:spTree>
    <p:extLst>
      <p:ext uri="{BB962C8B-B14F-4D97-AF65-F5344CB8AC3E}">
        <p14:creationId xmlns:p14="http://schemas.microsoft.com/office/powerpoint/2010/main" val="1473993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15</a:t>
            </a:fld>
            <a:endParaRPr lang="zh-CN" altLang="en-US"/>
          </a:p>
        </p:txBody>
      </p:sp>
    </p:spTree>
    <p:extLst>
      <p:ext uri="{BB962C8B-B14F-4D97-AF65-F5344CB8AC3E}">
        <p14:creationId xmlns:p14="http://schemas.microsoft.com/office/powerpoint/2010/main" val="2502207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16</a:t>
            </a:fld>
            <a:endParaRPr lang="zh-CN" altLang="en-US"/>
          </a:p>
        </p:txBody>
      </p:sp>
    </p:spTree>
    <p:extLst>
      <p:ext uri="{BB962C8B-B14F-4D97-AF65-F5344CB8AC3E}">
        <p14:creationId xmlns:p14="http://schemas.microsoft.com/office/powerpoint/2010/main" val="122789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17</a:t>
            </a:fld>
            <a:endParaRPr lang="zh-CN" altLang="en-US"/>
          </a:p>
        </p:txBody>
      </p:sp>
    </p:spTree>
    <p:extLst>
      <p:ext uri="{BB962C8B-B14F-4D97-AF65-F5344CB8AC3E}">
        <p14:creationId xmlns:p14="http://schemas.microsoft.com/office/powerpoint/2010/main" val="131342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18</a:t>
            </a:fld>
            <a:endParaRPr lang="zh-CN" altLang="en-US"/>
          </a:p>
        </p:txBody>
      </p:sp>
    </p:spTree>
    <p:extLst>
      <p:ext uri="{BB962C8B-B14F-4D97-AF65-F5344CB8AC3E}">
        <p14:creationId xmlns:p14="http://schemas.microsoft.com/office/powerpoint/2010/main" val="24242053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19</a:t>
            </a:fld>
            <a:endParaRPr lang="zh-CN" altLang="en-US"/>
          </a:p>
        </p:txBody>
      </p:sp>
    </p:spTree>
    <p:extLst>
      <p:ext uri="{BB962C8B-B14F-4D97-AF65-F5344CB8AC3E}">
        <p14:creationId xmlns:p14="http://schemas.microsoft.com/office/powerpoint/2010/main" val="41095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2</a:t>
            </a:fld>
            <a:endParaRPr lang="zh-CN" altLang="en-US"/>
          </a:p>
        </p:txBody>
      </p:sp>
    </p:spTree>
    <p:extLst>
      <p:ext uri="{BB962C8B-B14F-4D97-AF65-F5344CB8AC3E}">
        <p14:creationId xmlns:p14="http://schemas.microsoft.com/office/powerpoint/2010/main" val="31089718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457838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3</a:t>
            </a:fld>
            <a:endParaRPr lang="zh-CN" altLang="en-US"/>
          </a:p>
        </p:txBody>
      </p:sp>
    </p:spTree>
    <p:extLst>
      <p:ext uri="{BB962C8B-B14F-4D97-AF65-F5344CB8AC3E}">
        <p14:creationId xmlns:p14="http://schemas.microsoft.com/office/powerpoint/2010/main" val="317432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4</a:t>
            </a:fld>
            <a:endParaRPr lang="zh-CN" altLang="en-US"/>
          </a:p>
        </p:txBody>
      </p:sp>
    </p:spTree>
    <p:extLst>
      <p:ext uri="{BB962C8B-B14F-4D97-AF65-F5344CB8AC3E}">
        <p14:creationId xmlns:p14="http://schemas.microsoft.com/office/powerpoint/2010/main" val="2423366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5</a:t>
            </a:fld>
            <a:endParaRPr lang="zh-CN" altLang="en-US"/>
          </a:p>
        </p:txBody>
      </p:sp>
    </p:spTree>
    <p:extLst>
      <p:ext uri="{BB962C8B-B14F-4D97-AF65-F5344CB8AC3E}">
        <p14:creationId xmlns:p14="http://schemas.microsoft.com/office/powerpoint/2010/main" val="1387958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6</a:t>
            </a:fld>
            <a:endParaRPr lang="zh-CN" altLang="en-US"/>
          </a:p>
        </p:txBody>
      </p:sp>
    </p:spTree>
    <p:extLst>
      <p:ext uri="{BB962C8B-B14F-4D97-AF65-F5344CB8AC3E}">
        <p14:creationId xmlns:p14="http://schemas.microsoft.com/office/powerpoint/2010/main" val="4283088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7</a:t>
            </a:fld>
            <a:endParaRPr lang="zh-CN" altLang="en-US"/>
          </a:p>
        </p:txBody>
      </p:sp>
    </p:spTree>
    <p:extLst>
      <p:ext uri="{BB962C8B-B14F-4D97-AF65-F5344CB8AC3E}">
        <p14:creationId xmlns:p14="http://schemas.microsoft.com/office/powerpoint/2010/main" val="1851919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8E0F85-4309-4E30-BAB9-19B163D90665}" type="slidenum">
              <a:rPr lang="zh-CN" altLang="en-US" smtClean="0"/>
              <a:t>8</a:t>
            </a:fld>
            <a:endParaRPr lang="zh-CN" altLang="en-US"/>
          </a:p>
        </p:txBody>
      </p:sp>
    </p:spTree>
    <p:extLst>
      <p:ext uri="{BB962C8B-B14F-4D97-AF65-F5344CB8AC3E}">
        <p14:creationId xmlns:p14="http://schemas.microsoft.com/office/powerpoint/2010/main" val="3206969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8C8E0F85-4309-4E30-BAB9-19B163D90665}" type="slidenum">
              <a:rPr lang="zh-CN" altLang="en-US" smtClean="0"/>
              <a:t>9</a:t>
            </a:fld>
            <a:endParaRPr lang="zh-CN" altLang="en-US"/>
          </a:p>
        </p:txBody>
      </p:sp>
    </p:spTree>
    <p:extLst>
      <p:ext uri="{BB962C8B-B14F-4D97-AF65-F5344CB8AC3E}">
        <p14:creationId xmlns:p14="http://schemas.microsoft.com/office/powerpoint/2010/main" val="31610829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themeOverride" Target="../theme/themeOverride1.xml"/><Relationship Id="rId5" Type="http://schemas.openxmlformats.org/officeDocument/2006/relationships/image" Target="../media/image2.png"/><Relationship Id="rId4"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E766FD2A-50A8-4FB5-9B94-790930CF4B03}"/>
              </a:ext>
            </a:extLst>
          </p:cNvPr>
          <p:cNvSpPr/>
          <p:nvPr userDrawn="1"/>
        </p:nvSpPr>
        <p:spPr>
          <a:xfrm>
            <a:off x="0" y="0"/>
            <a:ext cx="12192000" cy="6858000"/>
          </a:xfrm>
          <a:prstGeom prst="rect">
            <a:avLst/>
          </a:prstGeom>
          <a:blipFill>
            <a:blip r:embed="rId4"/>
            <a:stretch>
              <a:fillRect/>
            </a:stretch>
          </a:blipFill>
          <a:ln w="0" cap="flat" cmpd="sng" algn="ctr">
            <a:solidFill>
              <a:schemeClr val="tx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a:extLst>
              <a:ext uri="{FF2B5EF4-FFF2-40B4-BE49-F238E27FC236}">
                <a16:creationId xmlns:a16="http://schemas.microsoft.com/office/drawing/2014/main" xmlns="" id="{3C3D3D7C-E2CF-4D6B-B5DC-47BB4F8339CF}"/>
              </a:ext>
            </a:extLst>
          </p:cNvPr>
          <p:cNvPicPr>
            <a:picLocks noChangeAspect="1"/>
          </p:cNvPicPr>
          <p:nvPr userDrawn="1">
            <p:custDataLst>
              <p:tags r:id="rId2"/>
            </p:custDataLst>
          </p:nvPr>
        </p:nvPicPr>
        <p:blipFill>
          <a:blip r:embed="rId5" cstate="screen">
            <a:duotone>
              <a:schemeClr val="accent1">
                <a:shade val="45000"/>
                <a:satMod val="135000"/>
              </a:schemeClr>
              <a:prstClr val="white"/>
            </a:duotone>
            <a:alphaModFix amt="20000"/>
            <a:extLst>
              <a:ext uri="{28A0092B-C50C-407E-A947-70E740481C1C}">
                <a14:useLocalDpi xmlns:a14="http://schemas.microsoft.com/office/drawing/2010/main"/>
              </a:ext>
            </a:extLst>
          </a:blip>
          <a:srcRect/>
          <a:stretch>
            <a:fillRect/>
          </a:stretch>
        </p:blipFill>
        <p:spPr>
          <a:xfrm rot="3135309">
            <a:off x="-347106" y="-3490427"/>
            <a:ext cx="12886212" cy="13838857"/>
          </a:xfrm>
          <a:custGeom>
            <a:avLst/>
            <a:gdLst>
              <a:gd name="connsiteX0" fmla="*/ 0 w 12886212"/>
              <a:gd name="connsiteY0" fmla="*/ 9640758 h 13838857"/>
              <a:gd name="connsiteX1" fmla="*/ 7463286 w 12886212"/>
              <a:gd name="connsiteY1" fmla="*/ 0 h 13838857"/>
              <a:gd name="connsiteX2" fmla="*/ 12886212 w 12886212"/>
              <a:gd name="connsiteY2" fmla="*/ 4198099 h 13838857"/>
              <a:gd name="connsiteX3" fmla="*/ 5422926 w 12886212"/>
              <a:gd name="connsiteY3" fmla="*/ 13838857 h 13838857"/>
            </a:gdLst>
            <a:ahLst/>
            <a:cxnLst>
              <a:cxn ang="0">
                <a:pos x="connsiteX0" y="connsiteY0"/>
              </a:cxn>
              <a:cxn ang="0">
                <a:pos x="connsiteX1" y="connsiteY1"/>
              </a:cxn>
              <a:cxn ang="0">
                <a:pos x="connsiteX2" y="connsiteY2"/>
              </a:cxn>
              <a:cxn ang="0">
                <a:pos x="connsiteX3" y="connsiteY3"/>
              </a:cxn>
            </a:cxnLst>
            <a:rect l="l" t="t" r="r" b="b"/>
            <a:pathLst>
              <a:path w="12886212" h="13838857">
                <a:moveTo>
                  <a:pt x="0" y="9640758"/>
                </a:moveTo>
                <a:lnTo>
                  <a:pt x="7463286" y="0"/>
                </a:lnTo>
                <a:lnTo>
                  <a:pt x="12886212" y="4198099"/>
                </a:lnTo>
                <a:lnTo>
                  <a:pt x="5422926" y="13838857"/>
                </a:lnTo>
                <a:close/>
              </a:path>
            </a:pathLst>
          </a:custGeom>
        </p:spPr>
      </p:pic>
    </p:spTree>
    <p:extLst>
      <p:ext uri="{BB962C8B-B14F-4D97-AF65-F5344CB8AC3E}">
        <p14:creationId xmlns:p14="http://schemas.microsoft.com/office/powerpoint/2010/main" val="377932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9952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97624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79300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10220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8844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17470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26552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96093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72479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7742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0512988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50AC5BA6-C77C-4F5A-BE77-3DA7AD3904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xmlns="" id="{FCBEBC5C-8871-4029-B7DF-8039D93D48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25F1C85F-E8F3-4824-AC3C-00D6489A81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BD42B9-23D9-4528-BA96-60EED3279DF4}" type="datetimeFigureOut">
              <a:rPr lang="zh-CN" altLang="en-US" smtClean="0"/>
              <a:t>2023/2/20</a:t>
            </a:fld>
            <a:endParaRPr lang="zh-CN" altLang="en-US"/>
          </a:p>
        </p:txBody>
      </p:sp>
      <p:sp>
        <p:nvSpPr>
          <p:cNvPr id="5" name="页脚占位符 4">
            <a:extLst>
              <a:ext uri="{FF2B5EF4-FFF2-40B4-BE49-F238E27FC236}">
                <a16:creationId xmlns:a16="http://schemas.microsoft.com/office/drawing/2014/main" xmlns="" id="{C43271E9-46EA-41B0-9A07-0DB443A0E3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xmlns="" id="{14E64011-2925-477C-A6CF-01FD53C8E8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80D79-6ECC-43D8-BC41-1349D9E85445}" type="slidenum">
              <a:rPr lang="zh-CN" altLang="en-US" smtClean="0"/>
              <a:t>‹#›</a:t>
            </a:fld>
            <a:endParaRPr lang="zh-CN" altLang="en-US"/>
          </a:p>
        </p:txBody>
      </p:sp>
    </p:spTree>
    <p:extLst>
      <p:ext uri="{BB962C8B-B14F-4D97-AF65-F5344CB8AC3E}">
        <p14:creationId xmlns:p14="http://schemas.microsoft.com/office/powerpoint/2010/main" val="1271436026"/>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2023/2/20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30402844"/>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87.xml"/></Relationships>
</file>

<file path=ppt/slides/_rels/slide11.xml.rels><?xml version="1.0" encoding="UTF-8" standalone="yes"?>
<Relationships xmlns="http://schemas.openxmlformats.org/package/2006/relationships"><Relationship Id="rId8" Type="http://schemas.openxmlformats.org/officeDocument/2006/relationships/tags" Target="../tags/tag95.xml"/><Relationship Id="rId13" Type="http://schemas.openxmlformats.org/officeDocument/2006/relationships/tags" Target="../tags/tag100.xml"/><Relationship Id="rId18" Type="http://schemas.openxmlformats.org/officeDocument/2006/relationships/tags" Target="../tags/tag105.xml"/><Relationship Id="rId3" Type="http://schemas.openxmlformats.org/officeDocument/2006/relationships/tags" Target="../tags/tag90.xml"/><Relationship Id="rId7" Type="http://schemas.openxmlformats.org/officeDocument/2006/relationships/tags" Target="../tags/tag94.xml"/><Relationship Id="rId12" Type="http://schemas.openxmlformats.org/officeDocument/2006/relationships/tags" Target="../tags/tag99.xml"/><Relationship Id="rId17" Type="http://schemas.openxmlformats.org/officeDocument/2006/relationships/tags" Target="../tags/tag104.xml"/><Relationship Id="rId2" Type="http://schemas.openxmlformats.org/officeDocument/2006/relationships/tags" Target="../tags/tag89.xml"/><Relationship Id="rId16" Type="http://schemas.openxmlformats.org/officeDocument/2006/relationships/tags" Target="../tags/tag103.xml"/><Relationship Id="rId20" Type="http://schemas.openxmlformats.org/officeDocument/2006/relationships/notesSlide" Target="../notesSlides/notesSlide11.xml"/><Relationship Id="rId1" Type="http://schemas.openxmlformats.org/officeDocument/2006/relationships/tags" Target="../tags/tag88.xml"/><Relationship Id="rId6" Type="http://schemas.openxmlformats.org/officeDocument/2006/relationships/tags" Target="../tags/tag93.xml"/><Relationship Id="rId11" Type="http://schemas.openxmlformats.org/officeDocument/2006/relationships/tags" Target="../tags/tag98.xml"/><Relationship Id="rId5" Type="http://schemas.openxmlformats.org/officeDocument/2006/relationships/tags" Target="../tags/tag92.xml"/><Relationship Id="rId15" Type="http://schemas.openxmlformats.org/officeDocument/2006/relationships/tags" Target="../tags/tag102.xml"/><Relationship Id="rId10" Type="http://schemas.openxmlformats.org/officeDocument/2006/relationships/tags" Target="../tags/tag97.xml"/><Relationship Id="rId19" Type="http://schemas.openxmlformats.org/officeDocument/2006/relationships/slideLayout" Target="../slideLayouts/slideLayout1.xml"/><Relationship Id="rId4" Type="http://schemas.openxmlformats.org/officeDocument/2006/relationships/tags" Target="../tags/tag91.xml"/><Relationship Id="rId9" Type="http://schemas.openxmlformats.org/officeDocument/2006/relationships/tags" Target="../tags/tag96.xml"/><Relationship Id="rId14" Type="http://schemas.openxmlformats.org/officeDocument/2006/relationships/tags" Target="../tags/tag101.xml"/></Relationships>
</file>

<file path=ppt/slides/_rels/slide12.xml.rels><?xml version="1.0" encoding="UTF-8" standalone="yes"?>
<Relationships xmlns="http://schemas.openxmlformats.org/package/2006/relationships"><Relationship Id="rId26" Type="http://schemas.openxmlformats.org/officeDocument/2006/relationships/tags" Target="../tags/tag131.xml"/><Relationship Id="rId21" Type="http://schemas.openxmlformats.org/officeDocument/2006/relationships/tags" Target="../tags/tag126.xml"/><Relationship Id="rId42" Type="http://schemas.openxmlformats.org/officeDocument/2006/relationships/tags" Target="../tags/tag147.xml"/><Relationship Id="rId47" Type="http://schemas.openxmlformats.org/officeDocument/2006/relationships/tags" Target="../tags/tag152.xml"/><Relationship Id="rId63" Type="http://schemas.openxmlformats.org/officeDocument/2006/relationships/tags" Target="../tags/tag168.xml"/><Relationship Id="rId68" Type="http://schemas.openxmlformats.org/officeDocument/2006/relationships/tags" Target="../tags/tag173.xml"/><Relationship Id="rId84" Type="http://schemas.openxmlformats.org/officeDocument/2006/relationships/tags" Target="../tags/tag189.xml"/><Relationship Id="rId89" Type="http://schemas.openxmlformats.org/officeDocument/2006/relationships/tags" Target="../tags/tag194.xml"/><Relationship Id="rId16" Type="http://schemas.openxmlformats.org/officeDocument/2006/relationships/tags" Target="../tags/tag121.xml"/><Relationship Id="rId11" Type="http://schemas.openxmlformats.org/officeDocument/2006/relationships/tags" Target="../tags/tag116.xml"/><Relationship Id="rId32" Type="http://schemas.openxmlformats.org/officeDocument/2006/relationships/tags" Target="../tags/tag137.xml"/><Relationship Id="rId37" Type="http://schemas.openxmlformats.org/officeDocument/2006/relationships/tags" Target="../tags/tag142.xml"/><Relationship Id="rId53" Type="http://schemas.openxmlformats.org/officeDocument/2006/relationships/tags" Target="../tags/tag158.xml"/><Relationship Id="rId58" Type="http://schemas.openxmlformats.org/officeDocument/2006/relationships/tags" Target="../tags/tag163.xml"/><Relationship Id="rId74" Type="http://schemas.openxmlformats.org/officeDocument/2006/relationships/tags" Target="../tags/tag179.xml"/><Relationship Id="rId79" Type="http://schemas.openxmlformats.org/officeDocument/2006/relationships/tags" Target="../tags/tag184.xml"/><Relationship Id="rId5" Type="http://schemas.openxmlformats.org/officeDocument/2006/relationships/tags" Target="../tags/tag110.xml"/><Relationship Id="rId90" Type="http://schemas.openxmlformats.org/officeDocument/2006/relationships/slideLayout" Target="../slideLayouts/slideLayout1.xml"/><Relationship Id="rId22" Type="http://schemas.openxmlformats.org/officeDocument/2006/relationships/tags" Target="../tags/tag127.xml"/><Relationship Id="rId27" Type="http://schemas.openxmlformats.org/officeDocument/2006/relationships/tags" Target="../tags/tag132.xml"/><Relationship Id="rId43" Type="http://schemas.openxmlformats.org/officeDocument/2006/relationships/tags" Target="../tags/tag148.xml"/><Relationship Id="rId48" Type="http://schemas.openxmlformats.org/officeDocument/2006/relationships/tags" Target="../tags/tag153.xml"/><Relationship Id="rId64" Type="http://schemas.openxmlformats.org/officeDocument/2006/relationships/tags" Target="../tags/tag169.xml"/><Relationship Id="rId69" Type="http://schemas.openxmlformats.org/officeDocument/2006/relationships/tags" Target="../tags/tag174.xml"/><Relationship Id="rId8" Type="http://schemas.openxmlformats.org/officeDocument/2006/relationships/tags" Target="../tags/tag113.xml"/><Relationship Id="rId51" Type="http://schemas.openxmlformats.org/officeDocument/2006/relationships/tags" Target="../tags/tag156.xml"/><Relationship Id="rId72" Type="http://schemas.openxmlformats.org/officeDocument/2006/relationships/tags" Target="../tags/tag177.xml"/><Relationship Id="rId80" Type="http://schemas.openxmlformats.org/officeDocument/2006/relationships/tags" Target="../tags/tag185.xml"/><Relationship Id="rId85" Type="http://schemas.openxmlformats.org/officeDocument/2006/relationships/tags" Target="../tags/tag190.xml"/><Relationship Id="rId93" Type="http://schemas.openxmlformats.org/officeDocument/2006/relationships/image" Target="../media/image10.png"/><Relationship Id="rId3" Type="http://schemas.openxmlformats.org/officeDocument/2006/relationships/tags" Target="../tags/tag108.xml"/><Relationship Id="rId12" Type="http://schemas.openxmlformats.org/officeDocument/2006/relationships/tags" Target="../tags/tag117.xml"/><Relationship Id="rId17" Type="http://schemas.openxmlformats.org/officeDocument/2006/relationships/tags" Target="../tags/tag122.xml"/><Relationship Id="rId25" Type="http://schemas.openxmlformats.org/officeDocument/2006/relationships/tags" Target="../tags/tag130.xml"/><Relationship Id="rId33" Type="http://schemas.openxmlformats.org/officeDocument/2006/relationships/tags" Target="../tags/tag138.xml"/><Relationship Id="rId38" Type="http://schemas.openxmlformats.org/officeDocument/2006/relationships/tags" Target="../tags/tag143.xml"/><Relationship Id="rId46" Type="http://schemas.openxmlformats.org/officeDocument/2006/relationships/tags" Target="../tags/tag151.xml"/><Relationship Id="rId59" Type="http://schemas.openxmlformats.org/officeDocument/2006/relationships/tags" Target="../tags/tag164.xml"/><Relationship Id="rId67" Type="http://schemas.openxmlformats.org/officeDocument/2006/relationships/tags" Target="../tags/tag172.xml"/><Relationship Id="rId20" Type="http://schemas.openxmlformats.org/officeDocument/2006/relationships/tags" Target="../tags/tag125.xml"/><Relationship Id="rId41" Type="http://schemas.openxmlformats.org/officeDocument/2006/relationships/tags" Target="../tags/tag146.xml"/><Relationship Id="rId54" Type="http://schemas.openxmlformats.org/officeDocument/2006/relationships/tags" Target="../tags/tag159.xml"/><Relationship Id="rId62" Type="http://schemas.openxmlformats.org/officeDocument/2006/relationships/tags" Target="../tags/tag167.xml"/><Relationship Id="rId70" Type="http://schemas.openxmlformats.org/officeDocument/2006/relationships/tags" Target="../tags/tag175.xml"/><Relationship Id="rId75" Type="http://schemas.openxmlformats.org/officeDocument/2006/relationships/tags" Target="../tags/tag180.xml"/><Relationship Id="rId83" Type="http://schemas.openxmlformats.org/officeDocument/2006/relationships/tags" Target="../tags/tag188.xml"/><Relationship Id="rId88" Type="http://schemas.openxmlformats.org/officeDocument/2006/relationships/tags" Target="../tags/tag193.xml"/><Relationship Id="rId91" Type="http://schemas.openxmlformats.org/officeDocument/2006/relationships/notesSlide" Target="../notesSlides/notesSlide12.xml"/><Relationship Id="rId1" Type="http://schemas.openxmlformats.org/officeDocument/2006/relationships/tags" Target="../tags/tag106.xml"/><Relationship Id="rId6" Type="http://schemas.openxmlformats.org/officeDocument/2006/relationships/tags" Target="../tags/tag111.xml"/><Relationship Id="rId15" Type="http://schemas.openxmlformats.org/officeDocument/2006/relationships/tags" Target="../tags/tag120.xml"/><Relationship Id="rId23" Type="http://schemas.openxmlformats.org/officeDocument/2006/relationships/tags" Target="../tags/tag128.xml"/><Relationship Id="rId28" Type="http://schemas.openxmlformats.org/officeDocument/2006/relationships/tags" Target="../tags/tag133.xml"/><Relationship Id="rId36" Type="http://schemas.openxmlformats.org/officeDocument/2006/relationships/tags" Target="../tags/tag141.xml"/><Relationship Id="rId49" Type="http://schemas.openxmlformats.org/officeDocument/2006/relationships/tags" Target="../tags/tag154.xml"/><Relationship Id="rId57" Type="http://schemas.openxmlformats.org/officeDocument/2006/relationships/tags" Target="../tags/tag162.xml"/><Relationship Id="rId10" Type="http://schemas.openxmlformats.org/officeDocument/2006/relationships/tags" Target="../tags/tag115.xml"/><Relationship Id="rId31" Type="http://schemas.openxmlformats.org/officeDocument/2006/relationships/tags" Target="../tags/tag136.xml"/><Relationship Id="rId44" Type="http://schemas.openxmlformats.org/officeDocument/2006/relationships/tags" Target="../tags/tag149.xml"/><Relationship Id="rId52" Type="http://schemas.openxmlformats.org/officeDocument/2006/relationships/tags" Target="../tags/tag157.xml"/><Relationship Id="rId60" Type="http://schemas.openxmlformats.org/officeDocument/2006/relationships/tags" Target="../tags/tag165.xml"/><Relationship Id="rId65" Type="http://schemas.openxmlformats.org/officeDocument/2006/relationships/tags" Target="../tags/tag170.xml"/><Relationship Id="rId73" Type="http://schemas.openxmlformats.org/officeDocument/2006/relationships/tags" Target="../tags/tag178.xml"/><Relationship Id="rId78" Type="http://schemas.openxmlformats.org/officeDocument/2006/relationships/tags" Target="../tags/tag183.xml"/><Relationship Id="rId81" Type="http://schemas.openxmlformats.org/officeDocument/2006/relationships/tags" Target="../tags/tag186.xml"/><Relationship Id="rId86" Type="http://schemas.openxmlformats.org/officeDocument/2006/relationships/tags" Target="../tags/tag191.xml"/><Relationship Id="rId94" Type="http://schemas.openxmlformats.org/officeDocument/2006/relationships/image" Target="../media/image11.png"/><Relationship Id="rId4" Type="http://schemas.openxmlformats.org/officeDocument/2006/relationships/tags" Target="../tags/tag109.xml"/><Relationship Id="rId9" Type="http://schemas.openxmlformats.org/officeDocument/2006/relationships/tags" Target="../tags/tag114.xml"/><Relationship Id="rId13" Type="http://schemas.openxmlformats.org/officeDocument/2006/relationships/tags" Target="../tags/tag118.xml"/><Relationship Id="rId18" Type="http://schemas.openxmlformats.org/officeDocument/2006/relationships/tags" Target="../tags/tag123.xml"/><Relationship Id="rId39" Type="http://schemas.openxmlformats.org/officeDocument/2006/relationships/tags" Target="../tags/tag144.xml"/><Relationship Id="rId34" Type="http://schemas.openxmlformats.org/officeDocument/2006/relationships/tags" Target="../tags/tag139.xml"/><Relationship Id="rId50" Type="http://schemas.openxmlformats.org/officeDocument/2006/relationships/tags" Target="../tags/tag155.xml"/><Relationship Id="rId55" Type="http://schemas.openxmlformats.org/officeDocument/2006/relationships/tags" Target="../tags/tag160.xml"/><Relationship Id="rId76" Type="http://schemas.openxmlformats.org/officeDocument/2006/relationships/tags" Target="../tags/tag181.xml"/><Relationship Id="rId7" Type="http://schemas.openxmlformats.org/officeDocument/2006/relationships/tags" Target="../tags/tag112.xml"/><Relationship Id="rId71" Type="http://schemas.openxmlformats.org/officeDocument/2006/relationships/tags" Target="../tags/tag176.xml"/><Relationship Id="rId92" Type="http://schemas.openxmlformats.org/officeDocument/2006/relationships/image" Target="../media/image9.png"/><Relationship Id="rId2" Type="http://schemas.openxmlformats.org/officeDocument/2006/relationships/tags" Target="../tags/tag107.xml"/><Relationship Id="rId29" Type="http://schemas.openxmlformats.org/officeDocument/2006/relationships/tags" Target="../tags/tag134.xml"/><Relationship Id="rId24" Type="http://schemas.openxmlformats.org/officeDocument/2006/relationships/tags" Target="../tags/tag129.xml"/><Relationship Id="rId40" Type="http://schemas.openxmlformats.org/officeDocument/2006/relationships/tags" Target="../tags/tag145.xml"/><Relationship Id="rId45" Type="http://schemas.openxmlformats.org/officeDocument/2006/relationships/tags" Target="../tags/tag150.xml"/><Relationship Id="rId66" Type="http://schemas.openxmlformats.org/officeDocument/2006/relationships/tags" Target="../tags/tag171.xml"/><Relationship Id="rId87" Type="http://schemas.openxmlformats.org/officeDocument/2006/relationships/tags" Target="../tags/tag192.xml"/><Relationship Id="rId61" Type="http://schemas.openxmlformats.org/officeDocument/2006/relationships/tags" Target="../tags/tag166.xml"/><Relationship Id="rId82" Type="http://schemas.openxmlformats.org/officeDocument/2006/relationships/tags" Target="../tags/tag187.xml"/><Relationship Id="rId19" Type="http://schemas.openxmlformats.org/officeDocument/2006/relationships/tags" Target="../tags/tag124.xml"/><Relationship Id="rId14" Type="http://schemas.openxmlformats.org/officeDocument/2006/relationships/tags" Target="../tags/tag119.xml"/><Relationship Id="rId30" Type="http://schemas.openxmlformats.org/officeDocument/2006/relationships/tags" Target="../tags/tag135.xml"/><Relationship Id="rId35" Type="http://schemas.openxmlformats.org/officeDocument/2006/relationships/tags" Target="../tags/tag140.xml"/><Relationship Id="rId56" Type="http://schemas.openxmlformats.org/officeDocument/2006/relationships/tags" Target="../tags/tag161.xml"/><Relationship Id="rId77" Type="http://schemas.openxmlformats.org/officeDocument/2006/relationships/tags" Target="../tags/tag182.xml"/></Relationships>
</file>

<file path=ppt/slides/_rels/slide13.xml.rels><?xml version="1.0" encoding="UTF-8" standalone="yes"?>
<Relationships xmlns="http://schemas.openxmlformats.org/package/2006/relationships"><Relationship Id="rId8" Type="http://schemas.openxmlformats.org/officeDocument/2006/relationships/tags" Target="../tags/tag202.xml"/><Relationship Id="rId3" Type="http://schemas.openxmlformats.org/officeDocument/2006/relationships/tags" Target="../tags/tag197.xml"/><Relationship Id="rId7" Type="http://schemas.openxmlformats.org/officeDocument/2006/relationships/tags" Target="../tags/tag201.xml"/><Relationship Id="rId12" Type="http://schemas.openxmlformats.org/officeDocument/2006/relationships/notesSlide" Target="../notesSlides/notesSlide13.xml"/><Relationship Id="rId2" Type="http://schemas.openxmlformats.org/officeDocument/2006/relationships/tags" Target="../tags/tag196.xml"/><Relationship Id="rId1" Type="http://schemas.openxmlformats.org/officeDocument/2006/relationships/tags" Target="../tags/tag195.xml"/><Relationship Id="rId6" Type="http://schemas.openxmlformats.org/officeDocument/2006/relationships/tags" Target="../tags/tag200.xml"/><Relationship Id="rId11" Type="http://schemas.openxmlformats.org/officeDocument/2006/relationships/slideLayout" Target="../slideLayouts/slideLayout1.xml"/><Relationship Id="rId5" Type="http://schemas.openxmlformats.org/officeDocument/2006/relationships/tags" Target="../tags/tag199.xml"/><Relationship Id="rId10" Type="http://schemas.openxmlformats.org/officeDocument/2006/relationships/tags" Target="../tags/tag204.xml"/><Relationship Id="rId4" Type="http://schemas.openxmlformats.org/officeDocument/2006/relationships/tags" Target="../tags/tag198.xml"/><Relationship Id="rId9" Type="http://schemas.openxmlformats.org/officeDocument/2006/relationships/tags" Target="../tags/tag20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20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7.xml"/><Relationship Id="rId1" Type="http://schemas.openxmlformats.org/officeDocument/2006/relationships/tags" Target="../tags/tag206.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8" Type="http://schemas.openxmlformats.org/officeDocument/2006/relationships/tags" Target="../tags/tag215.xml"/><Relationship Id="rId13" Type="http://schemas.openxmlformats.org/officeDocument/2006/relationships/tags" Target="../tags/tag220.xml"/><Relationship Id="rId18" Type="http://schemas.openxmlformats.org/officeDocument/2006/relationships/tags" Target="../tags/tag225.xml"/><Relationship Id="rId3" Type="http://schemas.openxmlformats.org/officeDocument/2006/relationships/tags" Target="../tags/tag210.xml"/><Relationship Id="rId21" Type="http://schemas.openxmlformats.org/officeDocument/2006/relationships/slideLayout" Target="../slideLayouts/slideLayout1.xml"/><Relationship Id="rId7" Type="http://schemas.openxmlformats.org/officeDocument/2006/relationships/tags" Target="../tags/tag214.xml"/><Relationship Id="rId12" Type="http://schemas.openxmlformats.org/officeDocument/2006/relationships/tags" Target="../tags/tag219.xml"/><Relationship Id="rId17" Type="http://schemas.openxmlformats.org/officeDocument/2006/relationships/tags" Target="../tags/tag224.xml"/><Relationship Id="rId2" Type="http://schemas.openxmlformats.org/officeDocument/2006/relationships/tags" Target="../tags/tag209.xml"/><Relationship Id="rId16" Type="http://schemas.openxmlformats.org/officeDocument/2006/relationships/tags" Target="../tags/tag223.xml"/><Relationship Id="rId20" Type="http://schemas.openxmlformats.org/officeDocument/2006/relationships/tags" Target="../tags/tag227.xml"/><Relationship Id="rId1" Type="http://schemas.openxmlformats.org/officeDocument/2006/relationships/tags" Target="../tags/tag208.xml"/><Relationship Id="rId6" Type="http://schemas.openxmlformats.org/officeDocument/2006/relationships/tags" Target="../tags/tag213.xml"/><Relationship Id="rId11" Type="http://schemas.openxmlformats.org/officeDocument/2006/relationships/tags" Target="../tags/tag218.xml"/><Relationship Id="rId5" Type="http://schemas.openxmlformats.org/officeDocument/2006/relationships/tags" Target="../tags/tag212.xml"/><Relationship Id="rId15" Type="http://schemas.openxmlformats.org/officeDocument/2006/relationships/tags" Target="../tags/tag222.xml"/><Relationship Id="rId10" Type="http://schemas.openxmlformats.org/officeDocument/2006/relationships/tags" Target="../tags/tag217.xml"/><Relationship Id="rId19" Type="http://schemas.openxmlformats.org/officeDocument/2006/relationships/tags" Target="../tags/tag226.xml"/><Relationship Id="rId4" Type="http://schemas.openxmlformats.org/officeDocument/2006/relationships/tags" Target="../tags/tag211.xml"/><Relationship Id="rId9" Type="http://schemas.openxmlformats.org/officeDocument/2006/relationships/tags" Target="../tags/tag216.xml"/><Relationship Id="rId14" Type="http://schemas.openxmlformats.org/officeDocument/2006/relationships/tags" Target="../tags/tag221.xml"/><Relationship Id="rId2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8" Type="http://schemas.openxmlformats.org/officeDocument/2006/relationships/tags" Target="../tags/tag235.xml"/><Relationship Id="rId13" Type="http://schemas.openxmlformats.org/officeDocument/2006/relationships/tags" Target="../tags/tag240.xml"/><Relationship Id="rId18" Type="http://schemas.openxmlformats.org/officeDocument/2006/relationships/tags" Target="../tags/tag245.xml"/><Relationship Id="rId3" Type="http://schemas.openxmlformats.org/officeDocument/2006/relationships/tags" Target="../tags/tag230.xml"/><Relationship Id="rId21" Type="http://schemas.openxmlformats.org/officeDocument/2006/relationships/tags" Target="../tags/tag248.xml"/><Relationship Id="rId7" Type="http://schemas.openxmlformats.org/officeDocument/2006/relationships/tags" Target="../tags/tag234.xml"/><Relationship Id="rId12" Type="http://schemas.openxmlformats.org/officeDocument/2006/relationships/tags" Target="../tags/tag239.xml"/><Relationship Id="rId17" Type="http://schemas.openxmlformats.org/officeDocument/2006/relationships/tags" Target="../tags/tag244.xml"/><Relationship Id="rId25" Type="http://schemas.openxmlformats.org/officeDocument/2006/relationships/notesSlide" Target="../notesSlides/notesSlide17.xml"/><Relationship Id="rId2" Type="http://schemas.openxmlformats.org/officeDocument/2006/relationships/tags" Target="../tags/tag229.xml"/><Relationship Id="rId16" Type="http://schemas.openxmlformats.org/officeDocument/2006/relationships/tags" Target="../tags/tag243.xml"/><Relationship Id="rId20" Type="http://schemas.openxmlformats.org/officeDocument/2006/relationships/tags" Target="../tags/tag247.xml"/><Relationship Id="rId1" Type="http://schemas.openxmlformats.org/officeDocument/2006/relationships/tags" Target="../tags/tag228.xml"/><Relationship Id="rId6" Type="http://schemas.openxmlformats.org/officeDocument/2006/relationships/tags" Target="../tags/tag233.xml"/><Relationship Id="rId11" Type="http://schemas.openxmlformats.org/officeDocument/2006/relationships/tags" Target="../tags/tag238.xml"/><Relationship Id="rId24" Type="http://schemas.openxmlformats.org/officeDocument/2006/relationships/slideLayout" Target="../slideLayouts/slideLayout1.xml"/><Relationship Id="rId5" Type="http://schemas.openxmlformats.org/officeDocument/2006/relationships/tags" Target="../tags/tag232.xml"/><Relationship Id="rId15" Type="http://schemas.openxmlformats.org/officeDocument/2006/relationships/tags" Target="../tags/tag242.xml"/><Relationship Id="rId23" Type="http://schemas.openxmlformats.org/officeDocument/2006/relationships/tags" Target="../tags/tag250.xml"/><Relationship Id="rId10" Type="http://schemas.openxmlformats.org/officeDocument/2006/relationships/tags" Target="../tags/tag237.xml"/><Relationship Id="rId19" Type="http://schemas.openxmlformats.org/officeDocument/2006/relationships/tags" Target="../tags/tag246.xml"/><Relationship Id="rId4" Type="http://schemas.openxmlformats.org/officeDocument/2006/relationships/tags" Target="../tags/tag231.xml"/><Relationship Id="rId9" Type="http://schemas.openxmlformats.org/officeDocument/2006/relationships/tags" Target="../tags/tag236.xml"/><Relationship Id="rId14" Type="http://schemas.openxmlformats.org/officeDocument/2006/relationships/tags" Target="../tags/tag241.xml"/><Relationship Id="rId22" Type="http://schemas.openxmlformats.org/officeDocument/2006/relationships/tags" Target="../tags/tag249.xml"/></Relationships>
</file>

<file path=ppt/slides/_rels/slide18.xml.rels><?xml version="1.0" encoding="UTF-8" standalone="yes"?>
<Relationships xmlns="http://schemas.openxmlformats.org/package/2006/relationships"><Relationship Id="rId8" Type="http://schemas.openxmlformats.org/officeDocument/2006/relationships/tags" Target="../tags/tag258.xml"/><Relationship Id="rId13" Type="http://schemas.openxmlformats.org/officeDocument/2006/relationships/tags" Target="../tags/tag263.xml"/><Relationship Id="rId18" Type="http://schemas.openxmlformats.org/officeDocument/2006/relationships/tags" Target="../tags/tag268.xml"/><Relationship Id="rId26" Type="http://schemas.openxmlformats.org/officeDocument/2006/relationships/tags" Target="../tags/tag276.xml"/><Relationship Id="rId3" Type="http://schemas.openxmlformats.org/officeDocument/2006/relationships/tags" Target="../tags/tag253.xml"/><Relationship Id="rId21" Type="http://schemas.openxmlformats.org/officeDocument/2006/relationships/tags" Target="../tags/tag271.xml"/><Relationship Id="rId7" Type="http://schemas.openxmlformats.org/officeDocument/2006/relationships/tags" Target="../tags/tag257.xml"/><Relationship Id="rId12" Type="http://schemas.openxmlformats.org/officeDocument/2006/relationships/tags" Target="../tags/tag262.xml"/><Relationship Id="rId17" Type="http://schemas.openxmlformats.org/officeDocument/2006/relationships/tags" Target="../tags/tag267.xml"/><Relationship Id="rId25" Type="http://schemas.openxmlformats.org/officeDocument/2006/relationships/tags" Target="../tags/tag275.xml"/><Relationship Id="rId2" Type="http://schemas.openxmlformats.org/officeDocument/2006/relationships/tags" Target="../tags/tag252.xml"/><Relationship Id="rId16" Type="http://schemas.openxmlformats.org/officeDocument/2006/relationships/tags" Target="../tags/tag266.xml"/><Relationship Id="rId20" Type="http://schemas.openxmlformats.org/officeDocument/2006/relationships/tags" Target="../tags/tag270.xml"/><Relationship Id="rId1" Type="http://schemas.openxmlformats.org/officeDocument/2006/relationships/tags" Target="../tags/tag251.xml"/><Relationship Id="rId6" Type="http://schemas.openxmlformats.org/officeDocument/2006/relationships/tags" Target="../tags/tag256.xml"/><Relationship Id="rId11" Type="http://schemas.openxmlformats.org/officeDocument/2006/relationships/tags" Target="../tags/tag261.xml"/><Relationship Id="rId24" Type="http://schemas.openxmlformats.org/officeDocument/2006/relationships/tags" Target="../tags/tag274.xml"/><Relationship Id="rId5" Type="http://schemas.openxmlformats.org/officeDocument/2006/relationships/tags" Target="../tags/tag255.xml"/><Relationship Id="rId15" Type="http://schemas.openxmlformats.org/officeDocument/2006/relationships/tags" Target="../tags/tag265.xml"/><Relationship Id="rId23" Type="http://schemas.openxmlformats.org/officeDocument/2006/relationships/tags" Target="../tags/tag273.xml"/><Relationship Id="rId28" Type="http://schemas.openxmlformats.org/officeDocument/2006/relationships/notesSlide" Target="../notesSlides/notesSlide18.xml"/><Relationship Id="rId10" Type="http://schemas.openxmlformats.org/officeDocument/2006/relationships/tags" Target="../tags/tag260.xml"/><Relationship Id="rId19" Type="http://schemas.openxmlformats.org/officeDocument/2006/relationships/tags" Target="../tags/tag269.xml"/><Relationship Id="rId4" Type="http://schemas.openxmlformats.org/officeDocument/2006/relationships/tags" Target="../tags/tag254.xml"/><Relationship Id="rId9" Type="http://schemas.openxmlformats.org/officeDocument/2006/relationships/tags" Target="../tags/tag259.xml"/><Relationship Id="rId14" Type="http://schemas.openxmlformats.org/officeDocument/2006/relationships/tags" Target="../tags/tag264.xml"/><Relationship Id="rId22" Type="http://schemas.openxmlformats.org/officeDocument/2006/relationships/tags" Target="../tags/tag272.xml"/><Relationship Id="rId27"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27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0.xml"/><Relationship Id="rId1" Type="http://schemas.openxmlformats.org/officeDocument/2006/relationships/slideLayout" Target="../slideLayouts/slideLayout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notesSlide" Target="../notesSlides/notesSlide3.xml"/><Relationship Id="rId4"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3" Type="http://schemas.openxmlformats.org/officeDocument/2006/relationships/tags" Target="../tags/tag17.xml"/><Relationship Id="rId18" Type="http://schemas.openxmlformats.org/officeDocument/2006/relationships/tags" Target="../tags/tag22.xml"/><Relationship Id="rId26" Type="http://schemas.openxmlformats.org/officeDocument/2006/relationships/tags" Target="../tags/tag30.xml"/><Relationship Id="rId39" Type="http://schemas.openxmlformats.org/officeDocument/2006/relationships/slideLayout" Target="../slideLayouts/slideLayout1.xml"/><Relationship Id="rId21" Type="http://schemas.openxmlformats.org/officeDocument/2006/relationships/tags" Target="../tags/tag25.xml"/><Relationship Id="rId34" Type="http://schemas.openxmlformats.org/officeDocument/2006/relationships/tags" Target="../tags/tag38.xml"/><Relationship Id="rId7" Type="http://schemas.openxmlformats.org/officeDocument/2006/relationships/tags" Target="../tags/tag11.xml"/><Relationship Id="rId12" Type="http://schemas.openxmlformats.org/officeDocument/2006/relationships/tags" Target="../tags/tag16.xml"/><Relationship Id="rId17" Type="http://schemas.openxmlformats.org/officeDocument/2006/relationships/tags" Target="../tags/tag21.xml"/><Relationship Id="rId25" Type="http://schemas.openxmlformats.org/officeDocument/2006/relationships/tags" Target="../tags/tag29.xml"/><Relationship Id="rId33" Type="http://schemas.openxmlformats.org/officeDocument/2006/relationships/tags" Target="../tags/tag37.xml"/><Relationship Id="rId38" Type="http://schemas.openxmlformats.org/officeDocument/2006/relationships/tags" Target="../tags/tag42.xml"/><Relationship Id="rId2" Type="http://schemas.openxmlformats.org/officeDocument/2006/relationships/tags" Target="../tags/tag6.xml"/><Relationship Id="rId16" Type="http://schemas.openxmlformats.org/officeDocument/2006/relationships/tags" Target="../tags/tag20.xml"/><Relationship Id="rId20" Type="http://schemas.openxmlformats.org/officeDocument/2006/relationships/tags" Target="../tags/tag24.xml"/><Relationship Id="rId29" Type="http://schemas.openxmlformats.org/officeDocument/2006/relationships/tags" Target="../tags/tag33.xml"/><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tags" Target="../tags/tag15.xml"/><Relationship Id="rId24" Type="http://schemas.openxmlformats.org/officeDocument/2006/relationships/tags" Target="../tags/tag28.xml"/><Relationship Id="rId32" Type="http://schemas.openxmlformats.org/officeDocument/2006/relationships/tags" Target="../tags/tag36.xml"/><Relationship Id="rId37" Type="http://schemas.openxmlformats.org/officeDocument/2006/relationships/tags" Target="../tags/tag41.xml"/><Relationship Id="rId40" Type="http://schemas.openxmlformats.org/officeDocument/2006/relationships/notesSlide" Target="../notesSlides/notesSlide4.xml"/><Relationship Id="rId5" Type="http://schemas.openxmlformats.org/officeDocument/2006/relationships/tags" Target="../tags/tag9.xml"/><Relationship Id="rId15" Type="http://schemas.openxmlformats.org/officeDocument/2006/relationships/tags" Target="../tags/tag19.xml"/><Relationship Id="rId23" Type="http://schemas.openxmlformats.org/officeDocument/2006/relationships/tags" Target="../tags/tag27.xml"/><Relationship Id="rId28" Type="http://schemas.openxmlformats.org/officeDocument/2006/relationships/tags" Target="../tags/tag32.xml"/><Relationship Id="rId36" Type="http://schemas.openxmlformats.org/officeDocument/2006/relationships/tags" Target="../tags/tag40.xml"/><Relationship Id="rId10" Type="http://schemas.openxmlformats.org/officeDocument/2006/relationships/tags" Target="../tags/tag14.xml"/><Relationship Id="rId19" Type="http://schemas.openxmlformats.org/officeDocument/2006/relationships/tags" Target="../tags/tag23.xml"/><Relationship Id="rId31" Type="http://schemas.openxmlformats.org/officeDocument/2006/relationships/tags" Target="../tags/tag35.xml"/><Relationship Id="rId4" Type="http://schemas.openxmlformats.org/officeDocument/2006/relationships/tags" Target="../tags/tag8.xml"/><Relationship Id="rId9" Type="http://schemas.openxmlformats.org/officeDocument/2006/relationships/tags" Target="../tags/tag13.xml"/><Relationship Id="rId14" Type="http://schemas.openxmlformats.org/officeDocument/2006/relationships/tags" Target="../tags/tag18.xml"/><Relationship Id="rId22" Type="http://schemas.openxmlformats.org/officeDocument/2006/relationships/tags" Target="../tags/tag26.xml"/><Relationship Id="rId27" Type="http://schemas.openxmlformats.org/officeDocument/2006/relationships/tags" Target="../tags/tag31.xml"/><Relationship Id="rId30" Type="http://schemas.openxmlformats.org/officeDocument/2006/relationships/tags" Target="../tags/tag34.xml"/><Relationship Id="rId35" Type="http://schemas.openxmlformats.org/officeDocument/2006/relationships/tags" Target="../tags/tag39.xml"/><Relationship Id="rId8" Type="http://schemas.openxmlformats.org/officeDocument/2006/relationships/tags" Target="../tags/tag12.xml"/><Relationship Id="rId3"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3.xml"/></Relationships>
</file>

<file path=ppt/slides/_rels/slide6.xml.rels><?xml version="1.0" encoding="UTF-8" standalone="yes"?>
<Relationships xmlns="http://schemas.openxmlformats.org/package/2006/relationships"><Relationship Id="rId13" Type="http://schemas.openxmlformats.org/officeDocument/2006/relationships/tags" Target="../tags/tag56.xml"/><Relationship Id="rId18" Type="http://schemas.openxmlformats.org/officeDocument/2006/relationships/tags" Target="../tags/tag61.xml"/><Relationship Id="rId26" Type="http://schemas.openxmlformats.org/officeDocument/2006/relationships/tags" Target="../tags/tag69.xml"/><Relationship Id="rId3" Type="http://schemas.openxmlformats.org/officeDocument/2006/relationships/tags" Target="../tags/tag46.xml"/><Relationship Id="rId21" Type="http://schemas.openxmlformats.org/officeDocument/2006/relationships/tags" Target="../tags/tag64.xml"/><Relationship Id="rId34" Type="http://schemas.openxmlformats.org/officeDocument/2006/relationships/slideLayout" Target="../slideLayouts/slideLayout1.xml"/><Relationship Id="rId7" Type="http://schemas.openxmlformats.org/officeDocument/2006/relationships/tags" Target="../tags/tag50.xml"/><Relationship Id="rId12" Type="http://schemas.openxmlformats.org/officeDocument/2006/relationships/tags" Target="../tags/tag55.xml"/><Relationship Id="rId17" Type="http://schemas.openxmlformats.org/officeDocument/2006/relationships/tags" Target="../tags/tag60.xml"/><Relationship Id="rId25" Type="http://schemas.openxmlformats.org/officeDocument/2006/relationships/tags" Target="../tags/tag68.xml"/><Relationship Id="rId33" Type="http://schemas.openxmlformats.org/officeDocument/2006/relationships/tags" Target="../tags/tag76.xml"/><Relationship Id="rId2" Type="http://schemas.openxmlformats.org/officeDocument/2006/relationships/tags" Target="../tags/tag45.xml"/><Relationship Id="rId16" Type="http://schemas.openxmlformats.org/officeDocument/2006/relationships/tags" Target="../tags/tag59.xml"/><Relationship Id="rId20" Type="http://schemas.openxmlformats.org/officeDocument/2006/relationships/tags" Target="../tags/tag63.xml"/><Relationship Id="rId29" Type="http://schemas.openxmlformats.org/officeDocument/2006/relationships/tags" Target="../tags/tag72.xml"/><Relationship Id="rId1" Type="http://schemas.openxmlformats.org/officeDocument/2006/relationships/tags" Target="../tags/tag44.xml"/><Relationship Id="rId6" Type="http://schemas.openxmlformats.org/officeDocument/2006/relationships/tags" Target="../tags/tag49.xml"/><Relationship Id="rId11" Type="http://schemas.openxmlformats.org/officeDocument/2006/relationships/tags" Target="../tags/tag54.xml"/><Relationship Id="rId24" Type="http://schemas.openxmlformats.org/officeDocument/2006/relationships/tags" Target="../tags/tag67.xml"/><Relationship Id="rId32" Type="http://schemas.openxmlformats.org/officeDocument/2006/relationships/tags" Target="../tags/tag75.xml"/><Relationship Id="rId5" Type="http://schemas.openxmlformats.org/officeDocument/2006/relationships/tags" Target="../tags/tag48.xml"/><Relationship Id="rId15" Type="http://schemas.openxmlformats.org/officeDocument/2006/relationships/tags" Target="../tags/tag58.xml"/><Relationship Id="rId23" Type="http://schemas.openxmlformats.org/officeDocument/2006/relationships/tags" Target="../tags/tag66.xml"/><Relationship Id="rId28" Type="http://schemas.openxmlformats.org/officeDocument/2006/relationships/tags" Target="../tags/tag71.xml"/><Relationship Id="rId36" Type="http://schemas.openxmlformats.org/officeDocument/2006/relationships/image" Target="../media/image8.png"/><Relationship Id="rId10" Type="http://schemas.openxmlformats.org/officeDocument/2006/relationships/tags" Target="../tags/tag53.xml"/><Relationship Id="rId19" Type="http://schemas.openxmlformats.org/officeDocument/2006/relationships/tags" Target="../tags/tag62.xml"/><Relationship Id="rId31" Type="http://schemas.openxmlformats.org/officeDocument/2006/relationships/tags" Target="../tags/tag74.xml"/><Relationship Id="rId4" Type="http://schemas.openxmlformats.org/officeDocument/2006/relationships/tags" Target="../tags/tag47.xml"/><Relationship Id="rId9" Type="http://schemas.openxmlformats.org/officeDocument/2006/relationships/tags" Target="../tags/tag52.xml"/><Relationship Id="rId14" Type="http://schemas.openxmlformats.org/officeDocument/2006/relationships/tags" Target="../tags/tag57.xml"/><Relationship Id="rId22" Type="http://schemas.openxmlformats.org/officeDocument/2006/relationships/tags" Target="../tags/tag65.xml"/><Relationship Id="rId27" Type="http://schemas.openxmlformats.org/officeDocument/2006/relationships/tags" Target="../tags/tag70.xml"/><Relationship Id="rId30" Type="http://schemas.openxmlformats.org/officeDocument/2006/relationships/tags" Target="../tags/tag73.xml"/><Relationship Id="rId35" Type="http://schemas.openxmlformats.org/officeDocument/2006/relationships/notesSlide" Target="../notesSlides/notesSlide6.xml"/><Relationship Id="rId8" Type="http://schemas.openxmlformats.org/officeDocument/2006/relationships/tags" Target="../tags/tag51.xml"/></Relationships>
</file>

<file path=ppt/slides/_rels/slide7.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notesSlide" Target="../notesSlides/notesSlide7.xml"/><Relationship Id="rId5" Type="http://schemas.openxmlformats.org/officeDocument/2006/relationships/slideLayout" Target="../slideLayouts/slideLayout1.xml"/><Relationship Id="rId4" Type="http://schemas.openxmlformats.org/officeDocument/2006/relationships/tags" Target="../tags/tag8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notesSlide" Target="../notesSlides/notesSlide9.xml"/><Relationship Id="rId3" Type="http://schemas.openxmlformats.org/officeDocument/2006/relationships/tags" Target="../tags/tag83.xml"/><Relationship Id="rId7" Type="http://schemas.openxmlformats.org/officeDocument/2006/relationships/slideLayout" Target="../slideLayouts/slideLayout1.xml"/><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任意多边形: 形状 6">
            <a:extLst>
              <a:ext uri="{FF2B5EF4-FFF2-40B4-BE49-F238E27FC236}">
                <a16:creationId xmlns:a16="http://schemas.microsoft.com/office/drawing/2014/main" xmlns="" id="{1AD79065-C304-40A1-95E7-8BCB2FEF85B8}"/>
              </a:ext>
            </a:extLst>
          </p:cNvPr>
          <p:cNvSpPr/>
          <p:nvPr/>
        </p:nvSpPr>
        <p:spPr>
          <a:xfrm>
            <a:off x="7996068" y="3094745"/>
            <a:ext cx="5852160" cy="3185160"/>
          </a:xfrm>
          <a:custGeom>
            <a:avLst/>
            <a:gdLst>
              <a:gd name="connsiteX0" fmla="*/ 0 w 5852160"/>
              <a:gd name="connsiteY0" fmla="*/ 3185160 h 3185160"/>
              <a:gd name="connsiteX1" fmla="*/ 1371600 w 5852160"/>
              <a:gd name="connsiteY1" fmla="*/ 1965960 h 3185160"/>
              <a:gd name="connsiteX2" fmla="*/ 3627120 w 5852160"/>
              <a:gd name="connsiteY2" fmla="*/ 1676400 h 3185160"/>
              <a:gd name="connsiteX3" fmla="*/ 5852160 w 5852160"/>
              <a:gd name="connsiteY3" fmla="*/ 0 h 3185160"/>
            </a:gdLst>
            <a:ahLst/>
            <a:cxnLst>
              <a:cxn ang="0">
                <a:pos x="connsiteX0" y="connsiteY0"/>
              </a:cxn>
              <a:cxn ang="0">
                <a:pos x="connsiteX1" y="connsiteY1"/>
              </a:cxn>
              <a:cxn ang="0">
                <a:pos x="connsiteX2" y="connsiteY2"/>
              </a:cxn>
              <a:cxn ang="0">
                <a:pos x="connsiteX3" y="connsiteY3"/>
              </a:cxn>
            </a:cxnLst>
            <a:rect l="l" t="t" r="r" b="b"/>
            <a:pathLst>
              <a:path w="5852160" h="3185160">
                <a:moveTo>
                  <a:pt x="0" y="3185160"/>
                </a:moveTo>
                <a:cubicBezTo>
                  <a:pt x="383540" y="2701290"/>
                  <a:pt x="767080" y="2217420"/>
                  <a:pt x="1371600" y="1965960"/>
                </a:cubicBezTo>
                <a:cubicBezTo>
                  <a:pt x="1976120" y="1714500"/>
                  <a:pt x="2880360" y="2004060"/>
                  <a:pt x="3627120" y="1676400"/>
                </a:cubicBezTo>
                <a:cubicBezTo>
                  <a:pt x="4373880" y="1348740"/>
                  <a:pt x="5527040" y="213360"/>
                  <a:pt x="5852160" y="0"/>
                </a:cubicBezTo>
              </a:path>
            </a:pathLst>
          </a:custGeom>
          <a:noFill/>
          <a:ln>
            <a:gradFill>
              <a:gsLst>
                <a:gs pos="0">
                  <a:srgbClr val="FEAB79">
                    <a:alpha val="0"/>
                  </a:srgbClr>
                </a:gs>
                <a:gs pos="14000">
                  <a:srgbClr val="FEAB79">
                    <a:alpha val="50000"/>
                  </a:srgbClr>
                </a:gs>
                <a:gs pos="85000">
                  <a:srgbClr val="FEAB79">
                    <a:alpha val="50000"/>
                  </a:srgbClr>
                </a:gs>
                <a:gs pos="100000">
                  <a:srgbClr val="FEAB79">
                    <a:alpha val="0"/>
                  </a:srgbClr>
                </a:gs>
              </a:gsLst>
              <a:lin ang="81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8" name="任意多边形: 形状 7">
            <a:extLst>
              <a:ext uri="{FF2B5EF4-FFF2-40B4-BE49-F238E27FC236}">
                <a16:creationId xmlns:a16="http://schemas.microsoft.com/office/drawing/2014/main" xmlns="" id="{A0970E15-7211-4392-9947-5B174E5EB1FB}"/>
              </a:ext>
            </a:extLst>
          </p:cNvPr>
          <p:cNvSpPr/>
          <p:nvPr/>
        </p:nvSpPr>
        <p:spPr>
          <a:xfrm rot="21310839">
            <a:off x="-1110664" y="2473028"/>
            <a:ext cx="4998720" cy="3931920"/>
          </a:xfrm>
          <a:custGeom>
            <a:avLst/>
            <a:gdLst>
              <a:gd name="connsiteX0" fmla="*/ 4998720 w 4998720"/>
              <a:gd name="connsiteY0" fmla="*/ 3931920 h 3931920"/>
              <a:gd name="connsiteX1" fmla="*/ 3185160 w 4998720"/>
              <a:gd name="connsiteY1" fmla="*/ 2987040 h 3931920"/>
              <a:gd name="connsiteX2" fmla="*/ 2392680 w 4998720"/>
              <a:gd name="connsiteY2" fmla="*/ 1203960 h 3931920"/>
              <a:gd name="connsiteX3" fmla="*/ 0 w 4998720"/>
              <a:gd name="connsiteY3" fmla="*/ 0 h 3931920"/>
            </a:gdLst>
            <a:ahLst/>
            <a:cxnLst>
              <a:cxn ang="0">
                <a:pos x="connsiteX0" y="connsiteY0"/>
              </a:cxn>
              <a:cxn ang="0">
                <a:pos x="connsiteX1" y="connsiteY1"/>
              </a:cxn>
              <a:cxn ang="0">
                <a:pos x="connsiteX2" y="connsiteY2"/>
              </a:cxn>
              <a:cxn ang="0">
                <a:pos x="connsiteX3" y="connsiteY3"/>
              </a:cxn>
            </a:cxnLst>
            <a:rect l="l" t="t" r="r" b="b"/>
            <a:pathLst>
              <a:path w="4998720" h="3931920">
                <a:moveTo>
                  <a:pt x="4998720" y="3931920"/>
                </a:moveTo>
                <a:cubicBezTo>
                  <a:pt x="4309110" y="3686810"/>
                  <a:pt x="3619500" y="3441700"/>
                  <a:pt x="3185160" y="2987040"/>
                </a:cubicBezTo>
                <a:cubicBezTo>
                  <a:pt x="2750820" y="2532380"/>
                  <a:pt x="2923540" y="1701800"/>
                  <a:pt x="2392680" y="1203960"/>
                </a:cubicBezTo>
                <a:cubicBezTo>
                  <a:pt x="1861820" y="706120"/>
                  <a:pt x="391160" y="185420"/>
                  <a:pt x="0" y="0"/>
                </a:cubicBezTo>
              </a:path>
            </a:pathLst>
          </a:custGeom>
          <a:noFill/>
          <a:ln>
            <a:gradFill>
              <a:gsLst>
                <a:gs pos="0">
                  <a:srgbClr val="FEAB79">
                    <a:alpha val="0"/>
                  </a:srgbClr>
                </a:gs>
                <a:gs pos="14000">
                  <a:srgbClr val="FEAB79">
                    <a:alpha val="50000"/>
                  </a:srgbClr>
                </a:gs>
                <a:gs pos="83000">
                  <a:srgbClr val="FEAB79">
                    <a:alpha val="50000"/>
                  </a:srgbClr>
                </a:gs>
                <a:gs pos="100000">
                  <a:srgbClr val="FEAB79">
                    <a:alpha val="0"/>
                  </a:srgbClr>
                </a:gs>
              </a:gsLst>
              <a:lin ang="2700000" scaled="0"/>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9" name="任意多边形: 形状 8">
            <a:extLst>
              <a:ext uri="{FF2B5EF4-FFF2-40B4-BE49-F238E27FC236}">
                <a16:creationId xmlns:a16="http://schemas.microsoft.com/office/drawing/2014/main" xmlns="" id="{239103DA-1037-412D-8CFC-EC77BBD2BD7F}"/>
              </a:ext>
            </a:extLst>
          </p:cNvPr>
          <p:cNvSpPr/>
          <p:nvPr/>
        </p:nvSpPr>
        <p:spPr>
          <a:xfrm>
            <a:off x="2167837" y="1270859"/>
            <a:ext cx="2719200" cy="4587240"/>
          </a:xfrm>
          <a:custGeom>
            <a:avLst/>
            <a:gdLst>
              <a:gd name="connsiteX0" fmla="*/ 2719200 w 2719200"/>
              <a:gd name="connsiteY0" fmla="*/ 4221480 h 4221480"/>
              <a:gd name="connsiteX1" fmla="*/ 1576200 w 2719200"/>
              <a:gd name="connsiteY1" fmla="*/ 2712720 h 4221480"/>
              <a:gd name="connsiteX2" fmla="*/ 448440 w 2719200"/>
              <a:gd name="connsiteY2" fmla="*/ 2270760 h 4221480"/>
              <a:gd name="connsiteX3" fmla="*/ 6480 w 2719200"/>
              <a:gd name="connsiteY3" fmla="*/ 0 h 4221480"/>
            </a:gdLst>
            <a:ahLst/>
            <a:cxnLst>
              <a:cxn ang="0">
                <a:pos x="connsiteX0" y="connsiteY0"/>
              </a:cxn>
              <a:cxn ang="0">
                <a:pos x="connsiteX1" y="connsiteY1"/>
              </a:cxn>
              <a:cxn ang="0">
                <a:pos x="connsiteX2" y="connsiteY2"/>
              </a:cxn>
              <a:cxn ang="0">
                <a:pos x="connsiteX3" y="connsiteY3"/>
              </a:cxn>
            </a:cxnLst>
            <a:rect l="l" t="t" r="r" b="b"/>
            <a:pathLst>
              <a:path w="2719200" h="4221480">
                <a:moveTo>
                  <a:pt x="2719200" y="4221480"/>
                </a:moveTo>
                <a:cubicBezTo>
                  <a:pt x="2336930" y="3629660"/>
                  <a:pt x="1954660" y="3037840"/>
                  <a:pt x="1576200" y="2712720"/>
                </a:cubicBezTo>
                <a:cubicBezTo>
                  <a:pt x="1197740" y="2387600"/>
                  <a:pt x="710060" y="2722880"/>
                  <a:pt x="448440" y="2270760"/>
                </a:cubicBezTo>
                <a:cubicBezTo>
                  <a:pt x="186820" y="1818640"/>
                  <a:pt x="-41780" y="185420"/>
                  <a:pt x="6480" y="0"/>
                </a:cubicBezTo>
              </a:path>
            </a:pathLst>
          </a:custGeom>
          <a:noFill/>
          <a:ln>
            <a:gradFill>
              <a:gsLst>
                <a:gs pos="0">
                  <a:srgbClr val="FEAB79">
                    <a:alpha val="0"/>
                  </a:srgbClr>
                </a:gs>
                <a:gs pos="14000">
                  <a:srgbClr val="FEAB79">
                    <a:alpha val="50000"/>
                  </a:srgbClr>
                </a:gs>
                <a:gs pos="80000">
                  <a:srgbClr val="FEAB79">
                    <a:alpha val="50000"/>
                  </a:srgbClr>
                </a:gs>
                <a:gs pos="100000">
                  <a:srgbClr val="FEAB79">
                    <a:alpha val="0"/>
                  </a:srgbClr>
                </a:gs>
              </a:gsLst>
              <a:lin ang="2700000" scaled="0"/>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0" name="任意多边形: 形状 9">
            <a:extLst>
              <a:ext uri="{FF2B5EF4-FFF2-40B4-BE49-F238E27FC236}">
                <a16:creationId xmlns:a16="http://schemas.microsoft.com/office/drawing/2014/main" xmlns="" id="{8E81F006-4657-4B3A-A4E9-C7ACE8041B12}"/>
              </a:ext>
            </a:extLst>
          </p:cNvPr>
          <p:cNvSpPr/>
          <p:nvPr/>
        </p:nvSpPr>
        <p:spPr>
          <a:xfrm>
            <a:off x="7654495" y="795833"/>
            <a:ext cx="2834640" cy="4709160"/>
          </a:xfrm>
          <a:custGeom>
            <a:avLst/>
            <a:gdLst>
              <a:gd name="connsiteX0" fmla="*/ 0 w 2834640"/>
              <a:gd name="connsiteY0" fmla="*/ 4709160 h 4709160"/>
              <a:gd name="connsiteX1" fmla="*/ 1234440 w 2834640"/>
              <a:gd name="connsiteY1" fmla="*/ 3230880 h 4709160"/>
              <a:gd name="connsiteX2" fmla="*/ 2621280 w 2834640"/>
              <a:gd name="connsiteY2" fmla="*/ 2270760 h 4709160"/>
              <a:gd name="connsiteX3" fmla="*/ 2834640 w 2834640"/>
              <a:gd name="connsiteY3" fmla="*/ 0 h 4709160"/>
            </a:gdLst>
            <a:ahLst/>
            <a:cxnLst>
              <a:cxn ang="0">
                <a:pos x="connsiteX0" y="connsiteY0"/>
              </a:cxn>
              <a:cxn ang="0">
                <a:pos x="connsiteX1" y="connsiteY1"/>
              </a:cxn>
              <a:cxn ang="0">
                <a:pos x="connsiteX2" y="connsiteY2"/>
              </a:cxn>
              <a:cxn ang="0">
                <a:pos x="connsiteX3" y="connsiteY3"/>
              </a:cxn>
            </a:cxnLst>
            <a:rect l="l" t="t" r="r" b="b"/>
            <a:pathLst>
              <a:path w="2834640" h="4709160">
                <a:moveTo>
                  <a:pt x="0" y="4709160"/>
                </a:moveTo>
                <a:cubicBezTo>
                  <a:pt x="398780" y="4173220"/>
                  <a:pt x="797560" y="3637280"/>
                  <a:pt x="1234440" y="3230880"/>
                </a:cubicBezTo>
                <a:cubicBezTo>
                  <a:pt x="1671320" y="2824480"/>
                  <a:pt x="2354580" y="2809240"/>
                  <a:pt x="2621280" y="2270760"/>
                </a:cubicBezTo>
                <a:cubicBezTo>
                  <a:pt x="2887980" y="1732280"/>
                  <a:pt x="2743200" y="256540"/>
                  <a:pt x="2834640" y="0"/>
                </a:cubicBezTo>
              </a:path>
            </a:pathLst>
          </a:custGeom>
          <a:noFill/>
          <a:ln>
            <a:gradFill>
              <a:gsLst>
                <a:gs pos="0">
                  <a:srgbClr val="FEAB79">
                    <a:alpha val="0"/>
                  </a:srgbClr>
                </a:gs>
                <a:gs pos="14000">
                  <a:srgbClr val="FEAB79">
                    <a:alpha val="50000"/>
                  </a:srgbClr>
                </a:gs>
                <a:gs pos="88000">
                  <a:srgbClr val="FEAB79">
                    <a:alpha val="50000"/>
                  </a:srgbClr>
                </a:gs>
                <a:gs pos="100000">
                  <a:srgbClr val="FEAB79">
                    <a:alpha val="0"/>
                  </a:srgbClr>
                </a:gs>
              </a:gsLst>
              <a:lin ang="8100000" scaled="0"/>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32" name="图片 31">
            <a:extLst>
              <a:ext uri="{FF2B5EF4-FFF2-40B4-BE49-F238E27FC236}">
                <a16:creationId xmlns:a16="http://schemas.microsoft.com/office/drawing/2014/main" xmlns="" id="{23C2A3D0-3EF8-4201-8457-D66245EBE8F3}"/>
              </a:ext>
            </a:extLst>
          </p:cNvPr>
          <p:cNvPicPr>
            <a:picLocks/>
          </p:cNvPicPr>
          <p:nvPr/>
        </p:nvPicPr>
        <p:blipFill>
          <a:blip r:embed="rId3">
            <a:extLst>
              <a:ext uri="{28A0092B-C50C-407E-A947-70E740481C1C}">
                <a14:useLocalDpi xmlns:a14="http://schemas.microsoft.com/office/drawing/2010/main"/>
              </a:ext>
            </a:extLst>
          </a:blip>
          <a:stretch>
            <a:fillRect/>
          </a:stretch>
        </p:blipFill>
        <p:spPr>
          <a:xfrm>
            <a:off x="3031342" y="5342395"/>
            <a:ext cx="6129316" cy="1467705"/>
          </a:xfrm>
          <a:prstGeom prst="rect">
            <a:avLst/>
          </a:prstGeom>
        </p:spPr>
      </p:pic>
      <p:pic>
        <p:nvPicPr>
          <p:cNvPr id="35" name="图片 34">
            <a:extLst>
              <a:ext uri="{FF2B5EF4-FFF2-40B4-BE49-F238E27FC236}">
                <a16:creationId xmlns:a16="http://schemas.microsoft.com/office/drawing/2014/main" xmlns="" id="{16E6900B-08ED-488C-9239-33EB3B6BF393}"/>
              </a:ext>
            </a:extLst>
          </p:cNvPr>
          <p:cNvPicPr>
            <a:picLocks/>
          </p:cNvPicPr>
          <p:nvPr/>
        </p:nvPicPr>
        <p:blipFill>
          <a:blip r:embed="rId4">
            <a:extLst>
              <a:ext uri="{28A0092B-C50C-407E-A947-70E740481C1C}">
                <a14:useLocalDpi xmlns:a14="http://schemas.microsoft.com/office/drawing/2010/main"/>
              </a:ext>
            </a:extLst>
          </a:blip>
          <a:stretch>
            <a:fillRect/>
          </a:stretch>
        </p:blipFill>
        <p:spPr>
          <a:xfrm>
            <a:off x="2068744" y="3200450"/>
            <a:ext cx="1066892" cy="1018120"/>
          </a:xfrm>
          <a:prstGeom prst="rect">
            <a:avLst/>
          </a:prstGeom>
        </p:spPr>
      </p:pic>
      <p:pic>
        <p:nvPicPr>
          <p:cNvPr id="38" name="图片 37">
            <a:extLst>
              <a:ext uri="{FF2B5EF4-FFF2-40B4-BE49-F238E27FC236}">
                <a16:creationId xmlns:a16="http://schemas.microsoft.com/office/drawing/2014/main" xmlns="" id="{D7B7CE9C-C5D9-4BC5-901E-21A84B0B661E}"/>
              </a:ext>
            </a:extLst>
          </p:cNvPr>
          <p:cNvPicPr>
            <a:picLocks/>
          </p:cNvPicPr>
          <p:nvPr/>
        </p:nvPicPr>
        <p:blipFill>
          <a:blip r:embed="rId5">
            <a:extLst>
              <a:ext uri="{28A0092B-C50C-407E-A947-70E740481C1C}">
                <a14:useLocalDpi xmlns:a14="http://schemas.microsoft.com/office/drawing/2010/main"/>
              </a:ext>
            </a:extLst>
          </a:blip>
          <a:stretch>
            <a:fillRect/>
          </a:stretch>
        </p:blipFill>
        <p:spPr>
          <a:xfrm>
            <a:off x="136060" y="3483348"/>
            <a:ext cx="1761897" cy="1780186"/>
          </a:xfrm>
          <a:prstGeom prst="rect">
            <a:avLst/>
          </a:prstGeom>
        </p:spPr>
      </p:pic>
      <p:pic>
        <p:nvPicPr>
          <p:cNvPr id="41" name="图片 40">
            <a:extLst>
              <a:ext uri="{FF2B5EF4-FFF2-40B4-BE49-F238E27FC236}">
                <a16:creationId xmlns:a16="http://schemas.microsoft.com/office/drawing/2014/main" xmlns="" id="{FF13D2F9-8182-47D4-979D-7C127D0ADDF8}"/>
              </a:ext>
            </a:extLst>
          </p:cNvPr>
          <p:cNvPicPr>
            <a:picLocks/>
          </p:cNvPicPr>
          <p:nvPr/>
        </p:nvPicPr>
        <p:blipFill>
          <a:blip r:embed="rId6">
            <a:extLst>
              <a:ext uri="{28A0092B-C50C-407E-A947-70E740481C1C}">
                <a14:useLocalDpi xmlns:a14="http://schemas.microsoft.com/office/drawing/2010/main"/>
              </a:ext>
            </a:extLst>
          </a:blip>
          <a:stretch>
            <a:fillRect/>
          </a:stretch>
        </p:blipFill>
        <p:spPr>
          <a:xfrm>
            <a:off x="9809285" y="2724909"/>
            <a:ext cx="627942" cy="908383"/>
          </a:xfrm>
          <a:prstGeom prst="rect">
            <a:avLst/>
          </a:prstGeom>
        </p:spPr>
      </p:pic>
      <p:pic>
        <p:nvPicPr>
          <p:cNvPr id="44" name="图片 43">
            <a:extLst>
              <a:ext uri="{FF2B5EF4-FFF2-40B4-BE49-F238E27FC236}">
                <a16:creationId xmlns:a16="http://schemas.microsoft.com/office/drawing/2014/main" xmlns="" id="{BE246B53-AF3F-487E-9748-2C22557B92E0}"/>
              </a:ext>
            </a:extLst>
          </p:cNvPr>
          <p:cNvPicPr>
            <a:picLocks/>
          </p:cNvPicPr>
          <p:nvPr/>
        </p:nvPicPr>
        <p:blipFill>
          <a:blip r:embed="rId7">
            <a:extLst>
              <a:ext uri="{28A0092B-C50C-407E-A947-70E740481C1C}">
                <a14:useLocalDpi xmlns:a14="http://schemas.microsoft.com/office/drawing/2010/main"/>
              </a:ext>
            </a:extLst>
          </a:blip>
          <a:stretch>
            <a:fillRect/>
          </a:stretch>
        </p:blipFill>
        <p:spPr>
          <a:xfrm>
            <a:off x="10256661" y="3709510"/>
            <a:ext cx="1615580" cy="1243692"/>
          </a:xfrm>
          <a:prstGeom prst="rect">
            <a:avLst/>
          </a:prstGeom>
        </p:spPr>
      </p:pic>
      <p:sp>
        <p:nvSpPr>
          <p:cNvPr id="45" name="矩形 44">
            <a:extLst>
              <a:ext uri="{FF2B5EF4-FFF2-40B4-BE49-F238E27FC236}">
                <a16:creationId xmlns:a16="http://schemas.microsoft.com/office/drawing/2014/main" xmlns="" id="{B3AA443E-D026-4F51-B979-A26432F98AB2}"/>
              </a:ext>
            </a:extLst>
          </p:cNvPr>
          <p:cNvSpPr/>
          <p:nvPr/>
        </p:nvSpPr>
        <p:spPr>
          <a:xfrm>
            <a:off x="2642978" y="2277120"/>
            <a:ext cx="6707261" cy="923330"/>
          </a:xfrm>
          <a:prstGeom prst="rect">
            <a:avLst/>
          </a:prstGeom>
        </p:spPr>
        <p:txBody>
          <a:bodyPr wrap="square">
            <a:spAutoFit/>
          </a:bodyPr>
          <a:lstStyle/>
          <a:p>
            <a:r>
              <a:rPr lang="zh-CN" altLang="en-US" sz="5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《研究是一门艺术》</a:t>
            </a:r>
          </a:p>
        </p:txBody>
      </p:sp>
    </p:spTree>
    <p:extLst>
      <p:ext uri="{BB962C8B-B14F-4D97-AF65-F5344CB8AC3E}">
        <p14:creationId xmlns:p14="http://schemas.microsoft.com/office/powerpoint/2010/main" val="781773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A-矩形 1">
            <a:extLst>
              <a:ext uri="{FF2B5EF4-FFF2-40B4-BE49-F238E27FC236}">
                <a16:creationId xmlns:a16="http://schemas.microsoft.com/office/drawing/2014/main" xmlns="" id="{C30CD803-41DE-48F2-BB99-4E063986FC0F}"/>
              </a:ext>
            </a:extLst>
          </p:cNvPr>
          <p:cNvSpPr/>
          <p:nvPr>
            <p:custDataLst>
              <p:tags r:id="rId1"/>
            </p:custDataLst>
          </p:nvPr>
        </p:nvSpPr>
        <p:spPr>
          <a:xfrm>
            <a:off x="166609" y="278179"/>
            <a:ext cx="5070619"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二、针对论证找出替代方案</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grpSp>
        <p:nvGrpSpPr>
          <p:cNvPr id="13" name="组合 12">
            <a:extLst>
              <a:ext uri="{FF2B5EF4-FFF2-40B4-BE49-F238E27FC236}">
                <a16:creationId xmlns:a16="http://schemas.microsoft.com/office/drawing/2014/main" xmlns="" id="{BE252FA7-A7ED-45BD-934C-0C535D786C06}"/>
              </a:ext>
            </a:extLst>
          </p:cNvPr>
          <p:cNvGrpSpPr/>
          <p:nvPr/>
        </p:nvGrpSpPr>
        <p:grpSpPr>
          <a:xfrm>
            <a:off x="2151279" y="1792799"/>
            <a:ext cx="7889443" cy="1567522"/>
            <a:chOff x="2054589" y="1792799"/>
            <a:chExt cx="7889443" cy="1567522"/>
          </a:xfrm>
        </p:grpSpPr>
        <p:grpSp>
          <p:nvGrpSpPr>
            <p:cNvPr id="5" name="组合 4">
              <a:extLst>
                <a:ext uri="{FF2B5EF4-FFF2-40B4-BE49-F238E27FC236}">
                  <a16:creationId xmlns:a16="http://schemas.microsoft.com/office/drawing/2014/main" xmlns="" id="{41F95DF2-A729-4D0C-A40D-B35A4B03EBA5}"/>
                </a:ext>
              </a:extLst>
            </p:cNvPr>
            <p:cNvGrpSpPr/>
            <p:nvPr/>
          </p:nvGrpSpPr>
          <p:grpSpPr>
            <a:xfrm>
              <a:off x="2054589" y="1792799"/>
              <a:ext cx="3709473" cy="1567522"/>
              <a:chOff x="2146029" y="1792799"/>
              <a:chExt cx="3709473" cy="1567522"/>
            </a:xfrm>
          </p:grpSpPr>
          <p:sp>
            <p:nvSpPr>
              <p:cNvPr id="60" name="文本框 59">
                <a:extLst>
                  <a:ext uri="{FF2B5EF4-FFF2-40B4-BE49-F238E27FC236}">
                    <a16:creationId xmlns:a16="http://schemas.microsoft.com/office/drawing/2014/main" xmlns="" id="{B610267E-E192-4FE4-A5E0-FD74A63594A0}"/>
                  </a:ext>
                </a:extLst>
              </p:cNvPr>
              <p:cNvSpPr txBox="1"/>
              <p:nvPr/>
            </p:nvSpPr>
            <p:spPr>
              <a:xfrm>
                <a:off x="3350374" y="1792799"/>
                <a:ext cx="1435124" cy="830997"/>
              </a:xfrm>
              <a:prstGeom prst="rect">
                <a:avLst/>
              </a:prstGeom>
              <a:noFill/>
            </p:spPr>
            <p:txBody>
              <a:bodyPr wrap="square" rtlCol="0">
                <a:spAutoFit/>
              </a:bodyPr>
              <a:lstStyle/>
              <a:p>
                <a:pPr algn="ctr"/>
                <a:r>
                  <a:rPr lang="en-US" altLang="zh-CN" sz="4800" dirty="0">
                    <a:gradFill>
                      <a:gsLst>
                        <a:gs pos="81000">
                          <a:schemeClr val="accent2">
                            <a:alpha val="0"/>
                          </a:schemeClr>
                        </a:gs>
                        <a:gs pos="0">
                          <a:schemeClr val="accent1"/>
                        </a:gs>
                      </a:gsLst>
                      <a:lin ang="5400000" scaled="0"/>
                    </a:gradFill>
                    <a:cs typeface="+mn-ea"/>
                    <a:sym typeface="+mn-lt"/>
                  </a:rPr>
                  <a:t>01</a:t>
                </a:r>
                <a:endParaRPr lang="zh-CN" altLang="en-US" sz="4800" dirty="0">
                  <a:gradFill>
                    <a:gsLst>
                      <a:gs pos="81000">
                        <a:schemeClr val="accent2">
                          <a:alpha val="0"/>
                        </a:schemeClr>
                      </a:gs>
                      <a:gs pos="0">
                        <a:schemeClr val="accent1"/>
                      </a:gs>
                    </a:gsLst>
                    <a:lin ang="5400000" scaled="0"/>
                  </a:gradFill>
                  <a:cs typeface="+mn-ea"/>
                  <a:sym typeface="+mn-lt"/>
                </a:endParaRPr>
              </a:p>
            </p:txBody>
          </p:sp>
          <p:grpSp>
            <p:nvGrpSpPr>
              <p:cNvPr id="4" name="组合 3">
                <a:extLst>
                  <a:ext uri="{FF2B5EF4-FFF2-40B4-BE49-F238E27FC236}">
                    <a16:creationId xmlns:a16="http://schemas.microsoft.com/office/drawing/2014/main" xmlns="" id="{029AFDAA-B92B-416C-BE03-EC67C8879FC7}"/>
                  </a:ext>
                </a:extLst>
              </p:cNvPr>
              <p:cNvGrpSpPr/>
              <p:nvPr/>
            </p:nvGrpSpPr>
            <p:grpSpPr>
              <a:xfrm>
                <a:off x="2146029" y="2499360"/>
                <a:ext cx="3709473" cy="860961"/>
                <a:chOff x="1150178" y="2245485"/>
                <a:chExt cx="3635320" cy="860961"/>
              </a:xfrm>
            </p:grpSpPr>
            <p:sp>
              <p:nvSpPr>
                <p:cNvPr id="50" name="梯形 49">
                  <a:extLst>
                    <a:ext uri="{FF2B5EF4-FFF2-40B4-BE49-F238E27FC236}">
                      <a16:creationId xmlns:a16="http://schemas.microsoft.com/office/drawing/2014/main" xmlns="" id="{1932B01B-29FA-4AAB-9C10-4B394ABB5129}"/>
                    </a:ext>
                  </a:extLst>
                </p:cNvPr>
                <p:cNvSpPr/>
                <p:nvPr/>
              </p:nvSpPr>
              <p:spPr>
                <a:xfrm>
                  <a:off x="1150178" y="2245485"/>
                  <a:ext cx="3635320" cy="619635"/>
                </a:xfrm>
                <a:prstGeom prst="trapezoid">
                  <a:avLst>
                    <a:gd name="adj" fmla="val 126039"/>
                  </a:avLst>
                </a:prstGeom>
                <a:noFill/>
                <a:ln w="9525">
                  <a:gradFill>
                    <a:gsLst>
                      <a:gs pos="45000">
                        <a:schemeClr val="accent4">
                          <a:alpha val="0"/>
                        </a:schemeClr>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9" name="梯形 58">
                  <a:extLst>
                    <a:ext uri="{FF2B5EF4-FFF2-40B4-BE49-F238E27FC236}">
                      <a16:creationId xmlns:a16="http://schemas.microsoft.com/office/drawing/2014/main" xmlns="" id="{89B485AA-F597-49D6-BA6C-09B46167D957}"/>
                    </a:ext>
                  </a:extLst>
                </p:cNvPr>
                <p:cNvSpPr/>
                <p:nvPr/>
              </p:nvSpPr>
              <p:spPr>
                <a:xfrm>
                  <a:off x="1522571" y="2613760"/>
                  <a:ext cx="2890534" cy="492686"/>
                </a:xfrm>
                <a:prstGeom prst="trapezoid">
                  <a:avLst>
                    <a:gd name="adj" fmla="val 126039"/>
                  </a:avLst>
                </a:prstGeom>
                <a:noFill/>
                <a:ln w="6350">
                  <a:gradFill>
                    <a:gsLst>
                      <a:gs pos="45000">
                        <a:schemeClr val="accent4">
                          <a:alpha val="0"/>
                        </a:schemeClr>
                      </a:gs>
                      <a:gs pos="100000">
                        <a:schemeClr val="accent1">
                          <a:alpha val="4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1" name="梯形 60">
                  <a:extLst>
                    <a:ext uri="{FF2B5EF4-FFF2-40B4-BE49-F238E27FC236}">
                      <a16:creationId xmlns:a16="http://schemas.microsoft.com/office/drawing/2014/main" xmlns="" id="{D3AD69E7-8AC9-41E7-A2C5-FBEC9C7B45EE}"/>
                    </a:ext>
                  </a:extLst>
                </p:cNvPr>
                <p:cNvSpPr/>
                <p:nvPr/>
              </p:nvSpPr>
              <p:spPr>
                <a:xfrm>
                  <a:off x="1339691" y="2430188"/>
                  <a:ext cx="3256294" cy="555030"/>
                </a:xfrm>
                <a:prstGeom prst="trapezoid">
                  <a:avLst>
                    <a:gd name="adj" fmla="val 126039"/>
                  </a:avLst>
                </a:prstGeom>
                <a:noFill/>
                <a:ln w="6350">
                  <a:gradFill>
                    <a:gsLst>
                      <a:gs pos="45000">
                        <a:schemeClr val="accent4">
                          <a:alpha val="0"/>
                        </a:schemeClr>
                      </a:gs>
                      <a:gs pos="100000">
                        <a:schemeClr val="accent1">
                          <a:alpha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7" name="矩形 56">
                <a:extLst>
                  <a:ext uri="{FF2B5EF4-FFF2-40B4-BE49-F238E27FC236}">
                    <a16:creationId xmlns:a16="http://schemas.microsoft.com/office/drawing/2014/main" xmlns="" id="{2E4795EF-8F08-441F-B585-DFF9FE5C0CF6}"/>
                  </a:ext>
                </a:extLst>
              </p:cNvPr>
              <p:cNvSpPr/>
              <p:nvPr/>
            </p:nvSpPr>
            <p:spPr>
              <a:xfrm>
                <a:off x="2280370" y="2339432"/>
                <a:ext cx="3575132" cy="739048"/>
              </a:xfrm>
              <a:prstGeom prst="rect">
                <a:avLst/>
              </a:prstGeom>
            </p:spPr>
            <p:txBody>
              <a:bodyPr wrap="square">
                <a:spAutoFit/>
              </a:bodyPr>
              <a:lstStyle/>
              <a:p>
                <a:pPr algn="ctr">
                  <a:lnSpc>
                    <a:spcPct val="120000"/>
                  </a:lnSpc>
                </a:pPr>
                <a:r>
                  <a:rPr lang="zh-CN" altLang="zh-CN" dirty="0">
                    <a:solidFill>
                      <a:schemeClr val="bg1"/>
                    </a:solidFill>
                    <a:cs typeface="+mn-ea"/>
                    <a:sym typeface="+mn-lt"/>
                  </a:rPr>
                  <a:t>当阅读原始资料时，找到他人如何思考的范例</a:t>
                </a:r>
                <a:endParaRPr lang="zh-CN" altLang="en-US" sz="2800" b="1" dirty="0">
                  <a:solidFill>
                    <a:schemeClr val="bg1"/>
                  </a:solidFill>
                  <a:cs typeface="+mn-ea"/>
                  <a:sym typeface="+mn-lt"/>
                </a:endParaRPr>
              </a:p>
            </p:txBody>
          </p:sp>
        </p:grpSp>
        <p:grpSp>
          <p:nvGrpSpPr>
            <p:cNvPr id="12" name="组合 11">
              <a:extLst>
                <a:ext uri="{FF2B5EF4-FFF2-40B4-BE49-F238E27FC236}">
                  <a16:creationId xmlns:a16="http://schemas.microsoft.com/office/drawing/2014/main" xmlns="" id="{735E91B5-4253-476F-A6E2-8906480A7213}"/>
                </a:ext>
              </a:extLst>
            </p:cNvPr>
            <p:cNvGrpSpPr/>
            <p:nvPr/>
          </p:nvGrpSpPr>
          <p:grpSpPr>
            <a:xfrm>
              <a:off x="6234559" y="1792799"/>
              <a:ext cx="3709473" cy="1567522"/>
              <a:chOff x="6326143" y="1792799"/>
              <a:chExt cx="3709473" cy="1567522"/>
            </a:xfrm>
          </p:grpSpPr>
          <p:sp>
            <p:nvSpPr>
              <p:cNvPr id="62" name="文本框 61">
                <a:extLst>
                  <a:ext uri="{FF2B5EF4-FFF2-40B4-BE49-F238E27FC236}">
                    <a16:creationId xmlns:a16="http://schemas.microsoft.com/office/drawing/2014/main" xmlns="" id="{0CB3DF73-0BDE-42EF-9845-B91BF698EAFD}"/>
                  </a:ext>
                </a:extLst>
              </p:cNvPr>
              <p:cNvSpPr txBox="1"/>
              <p:nvPr/>
            </p:nvSpPr>
            <p:spPr>
              <a:xfrm>
                <a:off x="7530488" y="1792799"/>
                <a:ext cx="1435124" cy="830997"/>
              </a:xfrm>
              <a:prstGeom prst="rect">
                <a:avLst/>
              </a:prstGeom>
              <a:noFill/>
            </p:spPr>
            <p:txBody>
              <a:bodyPr wrap="square" rtlCol="0">
                <a:spAutoFit/>
              </a:bodyPr>
              <a:lstStyle/>
              <a:p>
                <a:pPr algn="ctr"/>
                <a:r>
                  <a:rPr lang="en-US" altLang="zh-CN" sz="4800" dirty="0">
                    <a:gradFill>
                      <a:gsLst>
                        <a:gs pos="81000">
                          <a:schemeClr val="accent2">
                            <a:alpha val="0"/>
                          </a:schemeClr>
                        </a:gs>
                        <a:gs pos="0">
                          <a:schemeClr val="accent1"/>
                        </a:gs>
                      </a:gsLst>
                      <a:lin ang="5400000" scaled="0"/>
                    </a:gradFill>
                    <a:cs typeface="+mn-ea"/>
                    <a:sym typeface="+mn-lt"/>
                  </a:rPr>
                  <a:t>02</a:t>
                </a:r>
                <a:endParaRPr lang="zh-CN" altLang="en-US" sz="4800" dirty="0">
                  <a:gradFill>
                    <a:gsLst>
                      <a:gs pos="81000">
                        <a:schemeClr val="accent2">
                          <a:alpha val="0"/>
                        </a:schemeClr>
                      </a:gs>
                      <a:gs pos="0">
                        <a:schemeClr val="accent1"/>
                      </a:gs>
                    </a:gsLst>
                    <a:lin ang="5400000" scaled="0"/>
                  </a:gradFill>
                  <a:cs typeface="+mn-ea"/>
                  <a:sym typeface="+mn-lt"/>
                </a:endParaRPr>
              </a:p>
            </p:txBody>
          </p:sp>
          <p:grpSp>
            <p:nvGrpSpPr>
              <p:cNvPr id="66" name="组合 65">
                <a:extLst>
                  <a:ext uri="{FF2B5EF4-FFF2-40B4-BE49-F238E27FC236}">
                    <a16:creationId xmlns:a16="http://schemas.microsoft.com/office/drawing/2014/main" xmlns="" id="{0B2CEE40-6A89-45FB-AA6E-2EA6813E8D8B}"/>
                  </a:ext>
                </a:extLst>
              </p:cNvPr>
              <p:cNvGrpSpPr/>
              <p:nvPr/>
            </p:nvGrpSpPr>
            <p:grpSpPr>
              <a:xfrm>
                <a:off x="6326143" y="2499360"/>
                <a:ext cx="3709473" cy="860961"/>
                <a:chOff x="1150178" y="2245485"/>
                <a:chExt cx="3635320" cy="860961"/>
              </a:xfrm>
            </p:grpSpPr>
            <p:sp>
              <p:nvSpPr>
                <p:cNvPr id="67" name="梯形 66">
                  <a:extLst>
                    <a:ext uri="{FF2B5EF4-FFF2-40B4-BE49-F238E27FC236}">
                      <a16:creationId xmlns:a16="http://schemas.microsoft.com/office/drawing/2014/main" xmlns="" id="{E4E77586-9AAF-45B0-BE1D-1604067B8200}"/>
                    </a:ext>
                  </a:extLst>
                </p:cNvPr>
                <p:cNvSpPr/>
                <p:nvPr/>
              </p:nvSpPr>
              <p:spPr>
                <a:xfrm>
                  <a:off x="1150178" y="2245485"/>
                  <a:ext cx="3635320" cy="619635"/>
                </a:xfrm>
                <a:prstGeom prst="trapezoid">
                  <a:avLst>
                    <a:gd name="adj" fmla="val 126039"/>
                  </a:avLst>
                </a:prstGeom>
                <a:noFill/>
                <a:ln w="9525">
                  <a:gradFill>
                    <a:gsLst>
                      <a:gs pos="45000">
                        <a:schemeClr val="accent4">
                          <a:alpha val="0"/>
                        </a:schemeClr>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8" name="梯形 67">
                  <a:extLst>
                    <a:ext uri="{FF2B5EF4-FFF2-40B4-BE49-F238E27FC236}">
                      <a16:creationId xmlns:a16="http://schemas.microsoft.com/office/drawing/2014/main" xmlns="" id="{5A3AFBE5-5D5B-4050-BB5E-7C9EA779D09D}"/>
                    </a:ext>
                  </a:extLst>
                </p:cNvPr>
                <p:cNvSpPr/>
                <p:nvPr/>
              </p:nvSpPr>
              <p:spPr>
                <a:xfrm>
                  <a:off x="1522571" y="2613760"/>
                  <a:ext cx="2890534" cy="492686"/>
                </a:xfrm>
                <a:prstGeom prst="trapezoid">
                  <a:avLst>
                    <a:gd name="adj" fmla="val 126039"/>
                  </a:avLst>
                </a:prstGeom>
                <a:noFill/>
                <a:ln w="6350">
                  <a:gradFill>
                    <a:gsLst>
                      <a:gs pos="45000">
                        <a:schemeClr val="accent4">
                          <a:alpha val="0"/>
                        </a:schemeClr>
                      </a:gs>
                      <a:gs pos="100000">
                        <a:schemeClr val="accent1">
                          <a:alpha val="4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9" name="梯形 68">
                  <a:extLst>
                    <a:ext uri="{FF2B5EF4-FFF2-40B4-BE49-F238E27FC236}">
                      <a16:creationId xmlns:a16="http://schemas.microsoft.com/office/drawing/2014/main" xmlns="" id="{07BEE3DF-29E2-47BC-AC96-8F90B5C71A55}"/>
                    </a:ext>
                  </a:extLst>
                </p:cNvPr>
                <p:cNvSpPr/>
                <p:nvPr/>
              </p:nvSpPr>
              <p:spPr>
                <a:xfrm>
                  <a:off x="1339691" y="2430188"/>
                  <a:ext cx="3256294" cy="555030"/>
                </a:xfrm>
                <a:prstGeom prst="trapezoid">
                  <a:avLst>
                    <a:gd name="adj" fmla="val 126039"/>
                  </a:avLst>
                </a:prstGeom>
                <a:noFill/>
                <a:ln w="6350">
                  <a:gradFill>
                    <a:gsLst>
                      <a:gs pos="45000">
                        <a:schemeClr val="accent4">
                          <a:alpha val="0"/>
                        </a:schemeClr>
                      </a:gs>
                      <a:gs pos="100000">
                        <a:schemeClr val="accent1">
                          <a:alpha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70" name="矩形 69">
                <a:extLst>
                  <a:ext uri="{FF2B5EF4-FFF2-40B4-BE49-F238E27FC236}">
                    <a16:creationId xmlns:a16="http://schemas.microsoft.com/office/drawing/2014/main" xmlns="" id="{26F17A17-8B24-464C-B99A-1D3DA4C73512}"/>
                  </a:ext>
                </a:extLst>
              </p:cNvPr>
              <p:cNvSpPr/>
              <p:nvPr/>
            </p:nvSpPr>
            <p:spPr>
              <a:xfrm>
                <a:off x="6631461" y="2339432"/>
                <a:ext cx="3195143" cy="739048"/>
              </a:xfrm>
              <a:prstGeom prst="rect">
                <a:avLst/>
              </a:prstGeom>
            </p:spPr>
            <p:txBody>
              <a:bodyPr wrap="square">
                <a:spAutoFit/>
              </a:bodyPr>
              <a:lstStyle/>
              <a:p>
                <a:pPr algn="ctr">
                  <a:lnSpc>
                    <a:spcPct val="120000"/>
                  </a:lnSpc>
                </a:pPr>
                <a:r>
                  <a:rPr lang="zh-CN" altLang="en-US" dirty="0">
                    <a:solidFill>
                      <a:schemeClr val="bg1"/>
                    </a:solidFill>
                    <a:cs typeface="+mn-ea"/>
                    <a:sym typeface="+mn-lt"/>
                  </a:rPr>
                  <a:t>留意那些不同于你采用的研究取向的</a:t>
                </a:r>
                <a:endParaRPr lang="zh-CN" altLang="en-US" sz="2800" b="1" dirty="0">
                  <a:solidFill>
                    <a:schemeClr val="bg1"/>
                  </a:solidFill>
                  <a:cs typeface="+mn-ea"/>
                  <a:sym typeface="+mn-lt"/>
                </a:endParaRPr>
              </a:p>
            </p:txBody>
          </p:sp>
        </p:grpSp>
      </p:grpSp>
      <p:grpSp>
        <p:nvGrpSpPr>
          <p:cNvPr id="14" name="组合 13">
            <a:extLst>
              <a:ext uri="{FF2B5EF4-FFF2-40B4-BE49-F238E27FC236}">
                <a16:creationId xmlns:a16="http://schemas.microsoft.com/office/drawing/2014/main" xmlns="" id="{491589B2-C0A0-495F-BCE1-8BD60D7E5665}"/>
              </a:ext>
            </a:extLst>
          </p:cNvPr>
          <p:cNvGrpSpPr/>
          <p:nvPr/>
        </p:nvGrpSpPr>
        <p:grpSpPr>
          <a:xfrm>
            <a:off x="164925" y="3926399"/>
            <a:ext cx="11862150" cy="1567522"/>
            <a:chOff x="164925" y="3926399"/>
            <a:chExt cx="11862150" cy="1567522"/>
          </a:xfrm>
        </p:grpSpPr>
        <p:grpSp>
          <p:nvGrpSpPr>
            <p:cNvPr id="71" name="组合 70">
              <a:extLst>
                <a:ext uri="{FF2B5EF4-FFF2-40B4-BE49-F238E27FC236}">
                  <a16:creationId xmlns:a16="http://schemas.microsoft.com/office/drawing/2014/main" xmlns="" id="{19EA59E4-069B-46A7-B95D-6B95BD151F04}"/>
                </a:ext>
              </a:extLst>
            </p:cNvPr>
            <p:cNvGrpSpPr/>
            <p:nvPr/>
          </p:nvGrpSpPr>
          <p:grpSpPr>
            <a:xfrm>
              <a:off x="164925" y="3926399"/>
              <a:ext cx="3709473" cy="1567522"/>
              <a:chOff x="2146029" y="1792799"/>
              <a:chExt cx="3709473" cy="1567522"/>
            </a:xfrm>
          </p:grpSpPr>
          <p:sp>
            <p:nvSpPr>
              <p:cNvPr id="72" name="文本框 71">
                <a:extLst>
                  <a:ext uri="{FF2B5EF4-FFF2-40B4-BE49-F238E27FC236}">
                    <a16:creationId xmlns:a16="http://schemas.microsoft.com/office/drawing/2014/main" xmlns="" id="{56B80FF8-CE7E-419D-A47A-1BBF8D2A13BD}"/>
                  </a:ext>
                </a:extLst>
              </p:cNvPr>
              <p:cNvSpPr txBox="1"/>
              <p:nvPr/>
            </p:nvSpPr>
            <p:spPr>
              <a:xfrm>
                <a:off x="3350374" y="1792799"/>
                <a:ext cx="1435124" cy="830997"/>
              </a:xfrm>
              <a:prstGeom prst="rect">
                <a:avLst/>
              </a:prstGeom>
              <a:noFill/>
            </p:spPr>
            <p:txBody>
              <a:bodyPr wrap="square" rtlCol="0">
                <a:spAutoFit/>
              </a:bodyPr>
              <a:lstStyle/>
              <a:p>
                <a:pPr algn="ctr"/>
                <a:r>
                  <a:rPr lang="en-US" altLang="zh-CN" sz="4800" dirty="0">
                    <a:gradFill>
                      <a:gsLst>
                        <a:gs pos="81000">
                          <a:schemeClr val="accent2">
                            <a:alpha val="0"/>
                          </a:schemeClr>
                        </a:gs>
                        <a:gs pos="0">
                          <a:schemeClr val="accent1"/>
                        </a:gs>
                      </a:gsLst>
                      <a:lin ang="5400000" scaled="0"/>
                    </a:gradFill>
                    <a:cs typeface="+mn-ea"/>
                    <a:sym typeface="+mn-lt"/>
                  </a:rPr>
                  <a:t>03</a:t>
                </a:r>
                <a:endParaRPr lang="zh-CN" altLang="en-US" sz="4800" dirty="0">
                  <a:gradFill>
                    <a:gsLst>
                      <a:gs pos="81000">
                        <a:schemeClr val="accent2">
                          <a:alpha val="0"/>
                        </a:schemeClr>
                      </a:gs>
                      <a:gs pos="0">
                        <a:schemeClr val="accent1"/>
                      </a:gs>
                    </a:gsLst>
                    <a:lin ang="5400000" scaled="0"/>
                  </a:gradFill>
                  <a:cs typeface="+mn-ea"/>
                  <a:sym typeface="+mn-lt"/>
                </a:endParaRPr>
              </a:p>
            </p:txBody>
          </p:sp>
          <p:grpSp>
            <p:nvGrpSpPr>
              <p:cNvPr id="73" name="组合 72">
                <a:extLst>
                  <a:ext uri="{FF2B5EF4-FFF2-40B4-BE49-F238E27FC236}">
                    <a16:creationId xmlns:a16="http://schemas.microsoft.com/office/drawing/2014/main" xmlns="" id="{1AD21EF4-1E18-4386-8457-D68D63C1B234}"/>
                  </a:ext>
                </a:extLst>
              </p:cNvPr>
              <p:cNvGrpSpPr/>
              <p:nvPr/>
            </p:nvGrpSpPr>
            <p:grpSpPr>
              <a:xfrm>
                <a:off x="2146029" y="2499360"/>
                <a:ext cx="3709473" cy="860961"/>
                <a:chOff x="1150178" y="2245485"/>
                <a:chExt cx="3635320" cy="860961"/>
              </a:xfrm>
            </p:grpSpPr>
            <p:sp>
              <p:nvSpPr>
                <p:cNvPr id="75" name="梯形 74">
                  <a:extLst>
                    <a:ext uri="{FF2B5EF4-FFF2-40B4-BE49-F238E27FC236}">
                      <a16:creationId xmlns:a16="http://schemas.microsoft.com/office/drawing/2014/main" xmlns="" id="{61B5F1BA-EC27-4B9F-9C23-FBA096E2ABF9}"/>
                    </a:ext>
                  </a:extLst>
                </p:cNvPr>
                <p:cNvSpPr/>
                <p:nvPr/>
              </p:nvSpPr>
              <p:spPr>
                <a:xfrm>
                  <a:off x="1150178" y="2245485"/>
                  <a:ext cx="3635320" cy="619635"/>
                </a:xfrm>
                <a:prstGeom prst="trapezoid">
                  <a:avLst>
                    <a:gd name="adj" fmla="val 126039"/>
                  </a:avLst>
                </a:prstGeom>
                <a:noFill/>
                <a:ln w="9525">
                  <a:gradFill>
                    <a:gsLst>
                      <a:gs pos="45000">
                        <a:schemeClr val="accent4">
                          <a:alpha val="0"/>
                        </a:schemeClr>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6" name="梯形 75">
                  <a:extLst>
                    <a:ext uri="{FF2B5EF4-FFF2-40B4-BE49-F238E27FC236}">
                      <a16:creationId xmlns:a16="http://schemas.microsoft.com/office/drawing/2014/main" xmlns="" id="{78381FC0-2DF1-4605-A1ED-A5D47429AA21}"/>
                    </a:ext>
                  </a:extLst>
                </p:cNvPr>
                <p:cNvSpPr/>
                <p:nvPr/>
              </p:nvSpPr>
              <p:spPr>
                <a:xfrm>
                  <a:off x="1522571" y="2613760"/>
                  <a:ext cx="2890534" cy="492686"/>
                </a:xfrm>
                <a:prstGeom prst="trapezoid">
                  <a:avLst>
                    <a:gd name="adj" fmla="val 126039"/>
                  </a:avLst>
                </a:prstGeom>
                <a:noFill/>
                <a:ln w="6350">
                  <a:gradFill>
                    <a:gsLst>
                      <a:gs pos="45000">
                        <a:schemeClr val="accent4">
                          <a:alpha val="0"/>
                        </a:schemeClr>
                      </a:gs>
                      <a:gs pos="100000">
                        <a:schemeClr val="accent1">
                          <a:alpha val="4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7" name="梯形 76">
                  <a:extLst>
                    <a:ext uri="{FF2B5EF4-FFF2-40B4-BE49-F238E27FC236}">
                      <a16:creationId xmlns:a16="http://schemas.microsoft.com/office/drawing/2014/main" xmlns="" id="{AE2E028B-B856-4A26-890C-279C0EADED81}"/>
                    </a:ext>
                  </a:extLst>
                </p:cNvPr>
                <p:cNvSpPr/>
                <p:nvPr/>
              </p:nvSpPr>
              <p:spPr>
                <a:xfrm>
                  <a:off x="1339691" y="2430188"/>
                  <a:ext cx="3256294" cy="555030"/>
                </a:xfrm>
                <a:prstGeom prst="trapezoid">
                  <a:avLst>
                    <a:gd name="adj" fmla="val 126039"/>
                  </a:avLst>
                </a:prstGeom>
                <a:noFill/>
                <a:ln w="6350">
                  <a:gradFill>
                    <a:gsLst>
                      <a:gs pos="45000">
                        <a:schemeClr val="accent4">
                          <a:alpha val="0"/>
                        </a:schemeClr>
                      </a:gs>
                      <a:gs pos="100000">
                        <a:schemeClr val="accent1">
                          <a:alpha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74" name="矩形 73">
                <a:extLst>
                  <a:ext uri="{FF2B5EF4-FFF2-40B4-BE49-F238E27FC236}">
                    <a16:creationId xmlns:a16="http://schemas.microsoft.com/office/drawing/2014/main" xmlns="" id="{D54C934F-4C28-44FA-962F-B5AABCB62C70}"/>
                  </a:ext>
                </a:extLst>
              </p:cNvPr>
              <p:cNvSpPr/>
              <p:nvPr/>
            </p:nvSpPr>
            <p:spPr>
              <a:xfrm>
                <a:off x="2552956" y="2339432"/>
                <a:ext cx="2949495" cy="739048"/>
              </a:xfrm>
              <a:prstGeom prst="rect">
                <a:avLst/>
              </a:prstGeom>
            </p:spPr>
            <p:txBody>
              <a:bodyPr wrap="square">
                <a:spAutoFit/>
              </a:bodyPr>
              <a:lstStyle/>
              <a:p>
                <a:pPr algn="ctr">
                  <a:lnSpc>
                    <a:spcPct val="120000"/>
                  </a:lnSpc>
                </a:pPr>
                <a:r>
                  <a:rPr lang="zh-CN" altLang="en-US" dirty="0">
                    <a:solidFill>
                      <a:schemeClr val="bg1"/>
                    </a:solidFill>
                    <a:cs typeface="+mn-ea"/>
                    <a:sym typeface="+mn-lt"/>
                  </a:rPr>
                  <a:t>留意原始资料所引用的替代方案</a:t>
                </a:r>
                <a:endParaRPr lang="zh-CN" altLang="en-US" sz="2800" b="1" dirty="0">
                  <a:solidFill>
                    <a:schemeClr val="bg1"/>
                  </a:solidFill>
                  <a:cs typeface="+mn-ea"/>
                  <a:sym typeface="+mn-lt"/>
                </a:endParaRPr>
              </a:p>
            </p:txBody>
          </p:sp>
        </p:grpSp>
        <p:grpSp>
          <p:nvGrpSpPr>
            <p:cNvPr id="78" name="组合 77">
              <a:extLst>
                <a:ext uri="{FF2B5EF4-FFF2-40B4-BE49-F238E27FC236}">
                  <a16:creationId xmlns:a16="http://schemas.microsoft.com/office/drawing/2014/main" xmlns="" id="{2FFE38F3-433F-4C91-B9C7-843BAAC4C66B}"/>
                </a:ext>
              </a:extLst>
            </p:cNvPr>
            <p:cNvGrpSpPr/>
            <p:nvPr/>
          </p:nvGrpSpPr>
          <p:grpSpPr>
            <a:xfrm>
              <a:off x="4241263" y="3926399"/>
              <a:ext cx="3709473" cy="1567522"/>
              <a:chOff x="6326143" y="1792799"/>
              <a:chExt cx="3709473" cy="1567522"/>
            </a:xfrm>
          </p:grpSpPr>
          <p:sp>
            <p:nvSpPr>
              <p:cNvPr id="79" name="文本框 78">
                <a:extLst>
                  <a:ext uri="{FF2B5EF4-FFF2-40B4-BE49-F238E27FC236}">
                    <a16:creationId xmlns:a16="http://schemas.microsoft.com/office/drawing/2014/main" xmlns="" id="{F7B54EED-EC2F-4E7F-A467-9A3A1D1C81AB}"/>
                  </a:ext>
                </a:extLst>
              </p:cNvPr>
              <p:cNvSpPr txBox="1"/>
              <p:nvPr/>
            </p:nvSpPr>
            <p:spPr>
              <a:xfrm>
                <a:off x="7530488" y="1792799"/>
                <a:ext cx="1435124" cy="830997"/>
              </a:xfrm>
              <a:prstGeom prst="rect">
                <a:avLst/>
              </a:prstGeom>
              <a:noFill/>
            </p:spPr>
            <p:txBody>
              <a:bodyPr wrap="square" rtlCol="0">
                <a:spAutoFit/>
              </a:bodyPr>
              <a:lstStyle/>
              <a:p>
                <a:pPr algn="ctr"/>
                <a:r>
                  <a:rPr lang="en-US" altLang="zh-CN" sz="4800" dirty="0">
                    <a:gradFill>
                      <a:gsLst>
                        <a:gs pos="81000">
                          <a:schemeClr val="accent2">
                            <a:alpha val="0"/>
                          </a:schemeClr>
                        </a:gs>
                        <a:gs pos="0">
                          <a:schemeClr val="accent1"/>
                        </a:gs>
                      </a:gsLst>
                      <a:lin ang="5400000" scaled="0"/>
                    </a:gradFill>
                    <a:cs typeface="+mn-ea"/>
                    <a:sym typeface="+mn-lt"/>
                  </a:rPr>
                  <a:t>04</a:t>
                </a:r>
                <a:endParaRPr lang="zh-CN" altLang="en-US" sz="4800" dirty="0">
                  <a:gradFill>
                    <a:gsLst>
                      <a:gs pos="81000">
                        <a:schemeClr val="accent2">
                          <a:alpha val="0"/>
                        </a:schemeClr>
                      </a:gs>
                      <a:gs pos="0">
                        <a:schemeClr val="accent1"/>
                      </a:gs>
                    </a:gsLst>
                    <a:lin ang="5400000" scaled="0"/>
                  </a:gradFill>
                  <a:cs typeface="+mn-ea"/>
                  <a:sym typeface="+mn-lt"/>
                </a:endParaRPr>
              </a:p>
            </p:txBody>
          </p:sp>
          <p:grpSp>
            <p:nvGrpSpPr>
              <p:cNvPr id="95" name="组合 94">
                <a:extLst>
                  <a:ext uri="{FF2B5EF4-FFF2-40B4-BE49-F238E27FC236}">
                    <a16:creationId xmlns:a16="http://schemas.microsoft.com/office/drawing/2014/main" xmlns="" id="{BD15BF20-FAE5-4BF9-AE1F-021F6B5D8A98}"/>
                  </a:ext>
                </a:extLst>
              </p:cNvPr>
              <p:cNvGrpSpPr/>
              <p:nvPr/>
            </p:nvGrpSpPr>
            <p:grpSpPr>
              <a:xfrm>
                <a:off x="6326143" y="2499360"/>
                <a:ext cx="3709473" cy="860961"/>
                <a:chOff x="1150178" y="2245485"/>
                <a:chExt cx="3635320" cy="860961"/>
              </a:xfrm>
            </p:grpSpPr>
            <p:sp>
              <p:nvSpPr>
                <p:cNvPr id="97" name="梯形 96">
                  <a:extLst>
                    <a:ext uri="{FF2B5EF4-FFF2-40B4-BE49-F238E27FC236}">
                      <a16:creationId xmlns:a16="http://schemas.microsoft.com/office/drawing/2014/main" xmlns="" id="{37E88AAF-4EFC-4FC1-973F-D60FC8D71855}"/>
                    </a:ext>
                  </a:extLst>
                </p:cNvPr>
                <p:cNvSpPr/>
                <p:nvPr/>
              </p:nvSpPr>
              <p:spPr>
                <a:xfrm>
                  <a:off x="1150178" y="2245485"/>
                  <a:ext cx="3635320" cy="619635"/>
                </a:xfrm>
                <a:prstGeom prst="trapezoid">
                  <a:avLst>
                    <a:gd name="adj" fmla="val 126039"/>
                  </a:avLst>
                </a:prstGeom>
                <a:noFill/>
                <a:ln w="9525">
                  <a:gradFill>
                    <a:gsLst>
                      <a:gs pos="45000">
                        <a:schemeClr val="accent4">
                          <a:alpha val="0"/>
                        </a:schemeClr>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8" name="梯形 97">
                  <a:extLst>
                    <a:ext uri="{FF2B5EF4-FFF2-40B4-BE49-F238E27FC236}">
                      <a16:creationId xmlns:a16="http://schemas.microsoft.com/office/drawing/2014/main" xmlns="" id="{14250895-430D-40C6-B420-B40F360001C5}"/>
                    </a:ext>
                  </a:extLst>
                </p:cNvPr>
                <p:cNvSpPr/>
                <p:nvPr/>
              </p:nvSpPr>
              <p:spPr>
                <a:xfrm>
                  <a:off x="1522571" y="2613760"/>
                  <a:ext cx="2890534" cy="492686"/>
                </a:xfrm>
                <a:prstGeom prst="trapezoid">
                  <a:avLst>
                    <a:gd name="adj" fmla="val 126039"/>
                  </a:avLst>
                </a:prstGeom>
                <a:noFill/>
                <a:ln w="6350">
                  <a:gradFill>
                    <a:gsLst>
                      <a:gs pos="45000">
                        <a:schemeClr val="accent4">
                          <a:alpha val="0"/>
                        </a:schemeClr>
                      </a:gs>
                      <a:gs pos="100000">
                        <a:schemeClr val="accent1">
                          <a:alpha val="4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9" name="梯形 98">
                  <a:extLst>
                    <a:ext uri="{FF2B5EF4-FFF2-40B4-BE49-F238E27FC236}">
                      <a16:creationId xmlns:a16="http://schemas.microsoft.com/office/drawing/2014/main" xmlns="" id="{17C417CC-17BC-47A3-A149-BE26EEF04987}"/>
                    </a:ext>
                  </a:extLst>
                </p:cNvPr>
                <p:cNvSpPr/>
                <p:nvPr/>
              </p:nvSpPr>
              <p:spPr>
                <a:xfrm>
                  <a:off x="1339691" y="2430188"/>
                  <a:ext cx="3256294" cy="555030"/>
                </a:xfrm>
                <a:prstGeom prst="trapezoid">
                  <a:avLst>
                    <a:gd name="adj" fmla="val 126039"/>
                  </a:avLst>
                </a:prstGeom>
                <a:noFill/>
                <a:ln w="6350">
                  <a:gradFill>
                    <a:gsLst>
                      <a:gs pos="45000">
                        <a:schemeClr val="accent4">
                          <a:alpha val="0"/>
                        </a:schemeClr>
                      </a:gs>
                      <a:gs pos="100000">
                        <a:schemeClr val="accent1">
                          <a:alpha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96" name="矩形 95">
                <a:extLst>
                  <a:ext uri="{FF2B5EF4-FFF2-40B4-BE49-F238E27FC236}">
                    <a16:creationId xmlns:a16="http://schemas.microsoft.com/office/drawing/2014/main" xmlns="" id="{EB3CEC77-3D96-426D-A06B-231B14538EF3}"/>
                  </a:ext>
                </a:extLst>
              </p:cNvPr>
              <p:cNvSpPr/>
              <p:nvPr/>
            </p:nvSpPr>
            <p:spPr>
              <a:xfrm>
                <a:off x="6478316" y="2339432"/>
                <a:ext cx="3404155" cy="739048"/>
              </a:xfrm>
              <a:prstGeom prst="rect">
                <a:avLst/>
              </a:prstGeom>
            </p:spPr>
            <p:txBody>
              <a:bodyPr wrap="square">
                <a:spAutoFit/>
              </a:bodyPr>
              <a:lstStyle/>
              <a:p>
                <a:pPr algn="ctr">
                  <a:lnSpc>
                    <a:spcPct val="120000"/>
                  </a:lnSpc>
                </a:pPr>
                <a:r>
                  <a:rPr lang="zh-CN" altLang="en-US" dirty="0">
                    <a:solidFill>
                      <a:schemeClr val="bg1"/>
                    </a:solidFill>
                    <a:cs typeface="+mn-ea"/>
                    <a:sym typeface="+mn-lt"/>
                  </a:rPr>
                  <a:t>仔细思考该作者如何以不同的方式看待你处理的这个问题</a:t>
                </a:r>
                <a:endParaRPr lang="zh-CN" altLang="en-US" sz="2800" b="1" dirty="0">
                  <a:solidFill>
                    <a:schemeClr val="bg1"/>
                  </a:solidFill>
                  <a:cs typeface="+mn-ea"/>
                  <a:sym typeface="+mn-lt"/>
                </a:endParaRPr>
              </a:p>
            </p:txBody>
          </p:sp>
        </p:grpSp>
        <p:grpSp>
          <p:nvGrpSpPr>
            <p:cNvPr id="100" name="组合 99">
              <a:extLst>
                <a:ext uri="{FF2B5EF4-FFF2-40B4-BE49-F238E27FC236}">
                  <a16:creationId xmlns:a16="http://schemas.microsoft.com/office/drawing/2014/main" xmlns="" id="{4ACE4633-B636-43D7-B4C8-32AEEEA729D0}"/>
                </a:ext>
              </a:extLst>
            </p:cNvPr>
            <p:cNvGrpSpPr/>
            <p:nvPr/>
          </p:nvGrpSpPr>
          <p:grpSpPr>
            <a:xfrm>
              <a:off x="8317602" y="3926399"/>
              <a:ext cx="3709473" cy="1567522"/>
              <a:chOff x="6326143" y="1792799"/>
              <a:chExt cx="3709473" cy="1567522"/>
            </a:xfrm>
          </p:grpSpPr>
          <p:sp>
            <p:nvSpPr>
              <p:cNvPr id="101" name="文本框 100">
                <a:extLst>
                  <a:ext uri="{FF2B5EF4-FFF2-40B4-BE49-F238E27FC236}">
                    <a16:creationId xmlns:a16="http://schemas.microsoft.com/office/drawing/2014/main" xmlns="" id="{C40B3FB0-43CA-4496-AC21-B33A4873B1A3}"/>
                  </a:ext>
                </a:extLst>
              </p:cNvPr>
              <p:cNvSpPr txBox="1"/>
              <p:nvPr/>
            </p:nvSpPr>
            <p:spPr>
              <a:xfrm>
                <a:off x="7530488" y="1792799"/>
                <a:ext cx="1435124" cy="830997"/>
              </a:xfrm>
              <a:prstGeom prst="rect">
                <a:avLst/>
              </a:prstGeom>
              <a:noFill/>
            </p:spPr>
            <p:txBody>
              <a:bodyPr wrap="square" rtlCol="0">
                <a:spAutoFit/>
              </a:bodyPr>
              <a:lstStyle/>
              <a:p>
                <a:pPr algn="ctr"/>
                <a:r>
                  <a:rPr lang="en-US" altLang="zh-CN" sz="4800" dirty="0">
                    <a:gradFill>
                      <a:gsLst>
                        <a:gs pos="81000">
                          <a:schemeClr val="accent2">
                            <a:alpha val="0"/>
                          </a:schemeClr>
                        </a:gs>
                        <a:gs pos="0">
                          <a:schemeClr val="accent1"/>
                        </a:gs>
                      </a:gsLst>
                      <a:lin ang="5400000" scaled="0"/>
                    </a:gradFill>
                    <a:cs typeface="+mn-ea"/>
                    <a:sym typeface="+mn-lt"/>
                  </a:rPr>
                  <a:t>05</a:t>
                </a:r>
                <a:endParaRPr lang="zh-CN" altLang="en-US" sz="4800" dirty="0">
                  <a:gradFill>
                    <a:gsLst>
                      <a:gs pos="81000">
                        <a:schemeClr val="accent2">
                          <a:alpha val="0"/>
                        </a:schemeClr>
                      </a:gs>
                      <a:gs pos="0">
                        <a:schemeClr val="accent1"/>
                      </a:gs>
                    </a:gsLst>
                    <a:lin ang="5400000" scaled="0"/>
                  </a:gradFill>
                  <a:cs typeface="+mn-ea"/>
                  <a:sym typeface="+mn-lt"/>
                </a:endParaRPr>
              </a:p>
            </p:txBody>
          </p:sp>
          <p:grpSp>
            <p:nvGrpSpPr>
              <p:cNvPr id="102" name="组合 101">
                <a:extLst>
                  <a:ext uri="{FF2B5EF4-FFF2-40B4-BE49-F238E27FC236}">
                    <a16:creationId xmlns:a16="http://schemas.microsoft.com/office/drawing/2014/main" xmlns="" id="{91E495B9-FE40-4424-88A2-B8D70D694F37}"/>
                  </a:ext>
                </a:extLst>
              </p:cNvPr>
              <p:cNvGrpSpPr/>
              <p:nvPr/>
            </p:nvGrpSpPr>
            <p:grpSpPr>
              <a:xfrm>
                <a:off x="6326143" y="2499360"/>
                <a:ext cx="3709473" cy="860961"/>
                <a:chOff x="1150178" y="2245485"/>
                <a:chExt cx="3635320" cy="860961"/>
              </a:xfrm>
            </p:grpSpPr>
            <p:sp>
              <p:nvSpPr>
                <p:cNvPr id="104" name="梯形 103">
                  <a:extLst>
                    <a:ext uri="{FF2B5EF4-FFF2-40B4-BE49-F238E27FC236}">
                      <a16:creationId xmlns:a16="http://schemas.microsoft.com/office/drawing/2014/main" xmlns="" id="{955D405A-D062-4E5A-8C69-8A3946FBDE84}"/>
                    </a:ext>
                  </a:extLst>
                </p:cNvPr>
                <p:cNvSpPr/>
                <p:nvPr/>
              </p:nvSpPr>
              <p:spPr>
                <a:xfrm>
                  <a:off x="1150178" y="2245485"/>
                  <a:ext cx="3635320" cy="619635"/>
                </a:xfrm>
                <a:prstGeom prst="trapezoid">
                  <a:avLst>
                    <a:gd name="adj" fmla="val 126039"/>
                  </a:avLst>
                </a:prstGeom>
                <a:noFill/>
                <a:ln w="9525">
                  <a:gradFill>
                    <a:gsLst>
                      <a:gs pos="45000">
                        <a:schemeClr val="accent4">
                          <a:alpha val="0"/>
                        </a:schemeClr>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5" name="梯形 104">
                  <a:extLst>
                    <a:ext uri="{FF2B5EF4-FFF2-40B4-BE49-F238E27FC236}">
                      <a16:creationId xmlns:a16="http://schemas.microsoft.com/office/drawing/2014/main" xmlns="" id="{6D1A4D4A-1664-40AC-96B0-F6800EB76F93}"/>
                    </a:ext>
                  </a:extLst>
                </p:cNvPr>
                <p:cNvSpPr/>
                <p:nvPr/>
              </p:nvSpPr>
              <p:spPr>
                <a:xfrm>
                  <a:off x="1522571" y="2613760"/>
                  <a:ext cx="2890534" cy="492686"/>
                </a:xfrm>
                <a:prstGeom prst="trapezoid">
                  <a:avLst>
                    <a:gd name="adj" fmla="val 126039"/>
                  </a:avLst>
                </a:prstGeom>
                <a:noFill/>
                <a:ln w="6350">
                  <a:gradFill>
                    <a:gsLst>
                      <a:gs pos="45000">
                        <a:schemeClr val="accent4">
                          <a:alpha val="0"/>
                        </a:schemeClr>
                      </a:gs>
                      <a:gs pos="100000">
                        <a:schemeClr val="accent1">
                          <a:alpha val="4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6" name="梯形 105">
                  <a:extLst>
                    <a:ext uri="{FF2B5EF4-FFF2-40B4-BE49-F238E27FC236}">
                      <a16:creationId xmlns:a16="http://schemas.microsoft.com/office/drawing/2014/main" xmlns="" id="{84B5F5A4-E2DE-4EDB-B8A2-0FF9796A3718}"/>
                    </a:ext>
                  </a:extLst>
                </p:cNvPr>
                <p:cNvSpPr/>
                <p:nvPr/>
              </p:nvSpPr>
              <p:spPr>
                <a:xfrm>
                  <a:off x="1339691" y="2430188"/>
                  <a:ext cx="3256294" cy="555030"/>
                </a:xfrm>
                <a:prstGeom prst="trapezoid">
                  <a:avLst>
                    <a:gd name="adj" fmla="val 126039"/>
                  </a:avLst>
                </a:prstGeom>
                <a:noFill/>
                <a:ln w="6350">
                  <a:gradFill>
                    <a:gsLst>
                      <a:gs pos="45000">
                        <a:schemeClr val="accent4">
                          <a:alpha val="0"/>
                        </a:schemeClr>
                      </a:gs>
                      <a:gs pos="100000">
                        <a:schemeClr val="accent1">
                          <a:alpha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03" name="矩形 102">
                <a:extLst>
                  <a:ext uri="{FF2B5EF4-FFF2-40B4-BE49-F238E27FC236}">
                    <a16:creationId xmlns:a16="http://schemas.microsoft.com/office/drawing/2014/main" xmlns="" id="{8DBA9D1D-AD2F-47FF-8458-E42AFE829AF6}"/>
                  </a:ext>
                </a:extLst>
              </p:cNvPr>
              <p:cNvSpPr/>
              <p:nvPr/>
            </p:nvSpPr>
            <p:spPr>
              <a:xfrm>
                <a:off x="6631461" y="2339432"/>
                <a:ext cx="3195143" cy="739048"/>
              </a:xfrm>
              <a:prstGeom prst="rect">
                <a:avLst/>
              </a:prstGeom>
            </p:spPr>
            <p:txBody>
              <a:bodyPr wrap="square">
                <a:spAutoFit/>
              </a:bodyPr>
              <a:lstStyle/>
              <a:p>
                <a:pPr algn="ctr">
                  <a:lnSpc>
                    <a:spcPct val="120000"/>
                  </a:lnSpc>
                </a:pPr>
                <a:r>
                  <a:rPr lang="zh-CN" altLang="en-US" dirty="0">
                    <a:solidFill>
                      <a:schemeClr val="bg1"/>
                    </a:solidFill>
                    <a:cs typeface="+mn-ea"/>
                    <a:sym typeface="+mn-lt"/>
                  </a:rPr>
                  <a:t>在总结中，你或许得大概地叙述这些替代方案</a:t>
                </a:r>
                <a:endParaRPr lang="zh-CN" altLang="en-US" sz="2800" b="1" dirty="0">
                  <a:solidFill>
                    <a:schemeClr val="bg1"/>
                  </a:solidFill>
                  <a:cs typeface="+mn-ea"/>
                  <a:sym typeface="+mn-lt"/>
                </a:endParaRPr>
              </a:p>
            </p:txBody>
          </p:sp>
        </p:grpSp>
      </p:grpSp>
    </p:spTree>
    <p:extLst>
      <p:ext uri="{BB962C8B-B14F-4D97-AF65-F5344CB8AC3E}">
        <p14:creationId xmlns:p14="http://schemas.microsoft.com/office/powerpoint/2010/main" val="1040889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A-椭圆 106">
            <a:extLst>
              <a:ext uri="{FF2B5EF4-FFF2-40B4-BE49-F238E27FC236}">
                <a16:creationId xmlns:a16="http://schemas.microsoft.com/office/drawing/2014/main" xmlns="" id="{4CD2B38C-DCEA-432F-BEDC-132C7672EE77}"/>
              </a:ext>
            </a:extLst>
          </p:cNvPr>
          <p:cNvSpPr/>
          <p:nvPr>
            <p:custDataLst>
              <p:tags r:id="rId1"/>
            </p:custDataLst>
          </p:nvPr>
        </p:nvSpPr>
        <p:spPr>
          <a:xfrm>
            <a:off x="1226424" y="2453292"/>
            <a:ext cx="9739152" cy="1419834"/>
          </a:xfrm>
          <a:prstGeom prst="ellipse">
            <a:avLst/>
          </a:prstGeom>
          <a:noFill/>
          <a:ln w="6350">
            <a:gradFill>
              <a:gsLst>
                <a:gs pos="10000">
                  <a:schemeClr val="accent1">
                    <a:alpha val="0"/>
                  </a:schemeClr>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8" name="PA-椭圆 107">
            <a:extLst>
              <a:ext uri="{FF2B5EF4-FFF2-40B4-BE49-F238E27FC236}">
                <a16:creationId xmlns:a16="http://schemas.microsoft.com/office/drawing/2014/main" xmlns="" id="{0A3C826E-A63C-415D-ACC2-E0E57211CB87}"/>
              </a:ext>
            </a:extLst>
          </p:cNvPr>
          <p:cNvSpPr/>
          <p:nvPr>
            <p:custDataLst>
              <p:tags r:id="rId2"/>
            </p:custDataLst>
          </p:nvPr>
        </p:nvSpPr>
        <p:spPr>
          <a:xfrm>
            <a:off x="1226424" y="2499012"/>
            <a:ext cx="9739152" cy="1419834"/>
          </a:xfrm>
          <a:prstGeom prst="ellipse">
            <a:avLst/>
          </a:prstGeom>
          <a:noFill/>
          <a:ln w="6350">
            <a:gradFill>
              <a:gsLst>
                <a:gs pos="22000">
                  <a:schemeClr val="accent1">
                    <a:alpha val="0"/>
                  </a:schemeClr>
                </a:gs>
                <a:gs pos="100000">
                  <a:schemeClr val="accent1">
                    <a:alpha val="3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9" name="PA-弧形 108">
            <a:extLst>
              <a:ext uri="{FF2B5EF4-FFF2-40B4-BE49-F238E27FC236}">
                <a16:creationId xmlns:a16="http://schemas.microsoft.com/office/drawing/2014/main" xmlns="" id="{0B4376EB-B472-40E3-B2D2-017F4CAEF12B}"/>
              </a:ext>
            </a:extLst>
          </p:cNvPr>
          <p:cNvSpPr/>
          <p:nvPr>
            <p:custDataLst>
              <p:tags r:id="rId3"/>
            </p:custDataLst>
          </p:nvPr>
        </p:nvSpPr>
        <p:spPr>
          <a:xfrm flipH="1" flipV="1">
            <a:off x="2244157" y="2041310"/>
            <a:ext cx="2301240" cy="1702843"/>
          </a:xfrm>
          <a:prstGeom prst="arc">
            <a:avLst>
              <a:gd name="adj1" fmla="val 16937534"/>
              <a:gd name="adj2" fmla="val 19630"/>
            </a:avLst>
          </a:prstGeom>
          <a:ln>
            <a:gradFill>
              <a:gsLst>
                <a:gs pos="0">
                  <a:schemeClr val="accent1">
                    <a:alpha val="10000"/>
                  </a:schemeClr>
                </a:gs>
                <a:gs pos="100000">
                  <a:schemeClr val="accent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sp>
        <p:nvSpPr>
          <p:cNvPr id="121" name="PA-弧形 120">
            <a:extLst>
              <a:ext uri="{FF2B5EF4-FFF2-40B4-BE49-F238E27FC236}">
                <a16:creationId xmlns:a16="http://schemas.microsoft.com/office/drawing/2014/main" xmlns="" id="{A83B74EF-FD73-45ED-8E39-614C36EFAEE1}"/>
              </a:ext>
            </a:extLst>
          </p:cNvPr>
          <p:cNvSpPr/>
          <p:nvPr>
            <p:custDataLst>
              <p:tags r:id="rId4"/>
            </p:custDataLst>
          </p:nvPr>
        </p:nvSpPr>
        <p:spPr>
          <a:xfrm flipH="1" flipV="1">
            <a:off x="5042674" y="1536576"/>
            <a:ext cx="3154594" cy="2334297"/>
          </a:xfrm>
          <a:prstGeom prst="arc">
            <a:avLst>
              <a:gd name="adj1" fmla="val 16937534"/>
              <a:gd name="adj2" fmla="val 173800"/>
            </a:avLst>
          </a:prstGeom>
          <a:ln>
            <a:gradFill>
              <a:gsLst>
                <a:gs pos="0">
                  <a:schemeClr val="accent1">
                    <a:alpha val="10000"/>
                  </a:schemeClr>
                </a:gs>
                <a:gs pos="100000">
                  <a:schemeClr val="accent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sp>
        <p:nvSpPr>
          <p:cNvPr id="122" name="PA-弧形 121">
            <a:extLst>
              <a:ext uri="{FF2B5EF4-FFF2-40B4-BE49-F238E27FC236}">
                <a16:creationId xmlns:a16="http://schemas.microsoft.com/office/drawing/2014/main" xmlns="" id="{5928045F-D1E1-4BCC-B3F5-856B21861641}"/>
              </a:ext>
            </a:extLst>
          </p:cNvPr>
          <p:cNvSpPr/>
          <p:nvPr>
            <p:custDataLst>
              <p:tags r:id="rId5"/>
            </p:custDataLst>
          </p:nvPr>
        </p:nvSpPr>
        <p:spPr>
          <a:xfrm flipH="1" flipV="1">
            <a:off x="7822422" y="2041310"/>
            <a:ext cx="2301240" cy="1702843"/>
          </a:xfrm>
          <a:prstGeom prst="arc">
            <a:avLst>
              <a:gd name="adj1" fmla="val 16937534"/>
              <a:gd name="adj2" fmla="val 239889"/>
            </a:avLst>
          </a:prstGeom>
          <a:ln>
            <a:gradFill>
              <a:gsLst>
                <a:gs pos="0">
                  <a:schemeClr val="accent1">
                    <a:alpha val="10000"/>
                  </a:schemeClr>
                </a:gs>
                <a:gs pos="100000">
                  <a:schemeClr val="accent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sp>
        <p:nvSpPr>
          <p:cNvPr id="123" name="PA-椭圆 122">
            <a:extLst>
              <a:ext uri="{FF2B5EF4-FFF2-40B4-BE49-F238E27FC236}">
                <a16:creationId xmlns:a16="http://schemas.microsoft.com/office/drawing/2014/main" xmlns="" id="{CA17C967-71B3-421C-A0A9-B4335D384078}"/>
              </a:ext>
            </a:extLst>
          </p:cNvPr>
          <p:cNvSpPr/>
          <p:nvPr>
            <p:custDataLst>
              <p:tags r:id="rId6"/>
            </p:custDataLst>
          </p:nvPr>
        </p:nvSpPr>
        <p:spPr>
          <a:xfrm>
            <a:off x="2043256" y="2488347"/>
            <a:ext cx="399272" cy="399600"/>
          </a:xfrm>
          <a:prstGeom prst="ellipse">
            <a:avLst/>
          </a:prstGeom>
          <a:noFill/>
          <a:ln w="6350">
            <a:gradFill>
              <a:gsLst>
                <a:gs pos="0">
                  <a:schemeClr val="accent1"/>
                </a:gs>
                <a:gs pos="100000">
                  <a:schemeClr val="accent2"/>
                </a:gs>
              </a:gsLst>
              <a:lin ang="2700000" scaled="0"/>
            </a:gra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l"/>
            <a:endParaRPr lang="zh-CN" altLang="en-US" sz="2000" dirty="0">
              <a:solidFill>
                <a:schemeClr val="tx1">
                  <a:lumMod val="85000"/>
                  <a:lumOff val="15000"/>
                </a:schemeClr>
              </a:solidFill>
              <a:cs typeface="+mn-ea"/>
              <a:sym typeface="+mn-lt"/>
            </a:endParaRPr>
          </a:p>
        </p:txBody>
      </p:sp>
      <p:sp>
        <p:nvSpPr>
          <p:cNvPr id="126" name="PA-椭圆 125">
            <a:extLst>
              <a:ext uri="{FF2B5EF4-FFF2-40B4-BE49-F238E27FC236}">
                <a16:creationId xmlns:a16="http://schemas.microsoft.com/office/drawing/2014/main" xmlns="" id="{6F587BD5-0384-421A-BF8A-961C6D2075BA}"/>
              </a:ext>
            </a:extLst>
          </p:cNvPr>
          <p:cNvSpPr/>
          <p:nvPr>
            <p:custDataLst>
              <p:tags r:id="rId7"/>
            </p:custDataLst>
          </p:nvPr>
        </p:nvSpPr>
        <p:spPr>
          <a:xfrm>
            <a:off x="4850938" y="2228258"/>
            <a:ext cx="399272" cy="399600"/>
          </a:xfrm>
          <a:prstGeom prst="ellipse">
            <a:avLst/>
          </a:prstGeom>
          <a:noFill/>
          <a:ln w="6350">
            <a:gradFill>
              <a:gsLst>
                <a:gs pos="0">
                  <a:schemeClr val="accent1"/>
                </a:gs>
                <a:gs pos="100000">
                  <a:schemeClr val="accent2"/>
                </a:gs>
              </a:gsLst>
              <a:lin ang="2700000" scaled="0"/>
            </a:gra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l"/>
            <a:endParaRPr lang="zh-CN" altLang="en-US" sz="2000" dirty="0">
              <a:solidFill>
                <a:schemeClr val="tx1">
                  <a:lumMod val="85000"/>
                  <a:lumOff val="15000"/>
                </a:schemeClr>
              </a:solidFill>
              <a:cs typeface="+mn-ea"/>
              <a:sym typeface="+mn-lt"/>
            </a:endParaRPr>
          </a:p>
        </p:txBody>
      </p:sp>
      <p:sp>
        <p:nvSpPr>
          <p:cNvPr id="131" name="PA-椭圆 130">
            <a:extLst>
              <a:ext uri="{FF2B5EF4-FFF2-40B4-BE49-F238E27FC236}">
                <a16:creationId xmlns:a16="http://schemas.microsoft.com/office/drawing/2014/main" xmlns="" id="{5149A7A1-B4E4-4670-8FA9-4E04D0C57C32}"/>
              </a:ext>
            </a:extLst>
          </p:cNvPr>
          <p:cNvSpPr/>
          <p:nvPr>
            <p:custDataLst>
              <p:tags r:id="rId8"/>
            </p:custDataLst>
          </p:nvPr>
        </p:nvSpPr>
        <p:spPr>
          <a:xfrm>
            <a:off x="7618984" y="2413296"/>
            <a:ext cx="399272" cy="399600"/>
          </a:xfrm>
          <a:prstGeom prst="ellipse">
            <a:avLst/>
          </a:prstGeom>
          <a:noFill/>
          <a:ln w="6350">
            <a:gradFill>
              <a:gsLst>
                <a:gs pos="0">
                  <a:schemeClr val="accent1"/>
                </a:gs>
                <a:gs pos="100000">
                  <a:schemeClr val="accent2"/>
                </a:gs>
              </a:gsLst>
              <a:lin ang="2700000" scaled="0"/>
            </a:gra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l"/>
            <a:endParaRPr lang="zh-CN" altLang="en-US" sz="2000" dirty="0">
              <a:solidFill>
                <a:schemeClr val="tx1">
                  <a:lumMod val="85000"/>
                  <a:lumOff val="15000"/>
                </a:schemeClr>
              </a:solidFill>
              <a:cs typeface="+mn-ea"/>
              <a:sym typeface="+mn-lt"/>
            </a:endParaRPr>
          </a:p>
        </p:txBody>
      </p:sp>
      <p:sp>
        <p:nvSpPr>
          <p:cNvPr id="133" name="PA-任意多边形 132">
            <a:extLst>
              <a:ext uri="{FF2B5EF4-FFF2-40B4-BE49-F238E27FC236}">
                <a16:creationId xmlns:a16="http://schemas.microsoft.com/office/drawing/2014/main" xmlns="" id="{9C8C3E6E-E086-4816-B464-B368AEB6D6FF}"/>
              </a:ext>
            </a:extLst>
          </p:cNvPr>
          <p:cNvSpPr/>
          <p:nvPr>
            <p:custDataLst>
              <p:tags r:id="rId9"/>
            </p:custDataLst>
          </p:nvPr>
        </p:nvSpPr>
        <p:spPr>
          <a:xfrm rot="4897488">
            <a:off x="4255295" y="3694917"/>
            <a:ext cx="109078" cy="185952"/>
          </a:xfrm>
          <a:custGeom>
            <a:avLst/>
            <a:gdLst>
              <a:gd name="connsiteX0" fmla="*/ 0 w 109078"/>
              <a:gd name="connsiteY0" fmla="*/ 185952 h 185952"/>
              <a:gd name="connsiteX1" fmla="*/ 107852 w 109078"/>
              <a:gd name="connsiteY1" fmla="*/ 0 h 185952"/>
              <a:gd name="connsiteX2" fmla="*/ 109078 w 109078"/>
              <a:gd name="connsiteY2" fmla="*/ 2114 h 185952"/>
              <a:gd name="connsiteX3" fmla="*/ 73456 w 109078"/>
              <a:gd name="connsiteY3" fmla="*/ 185952 h 185952"/>
            </a:gdLst>
            <a:ahLst/>
            <a:cxnLst>
              <a:cxn ang="0">
                <a:pos x="connsiteX0" y="connsiteY0"/>
              </a:cxn>
              <a:cxn ang="0">
                <a:pos x="connsiteX1" y="connsiteY1"/>
              </a:cxn>
              <a:cxn ang="0">
                <a:pos x="connsiteX2" y="connsiteY2"/>
              </a:cxn>
              <a:cxn ang="0">
                <a:pos x="connsiteX3" y="connsiteY3"/>
              </a:cxn>
            </a:cxnLst>
            <a:rect l="l" t="t" r="r" b="b"/>
            <a:pathLst>
              <a:path w="109078" h="185952">
                <a:moveTo>
                  <a:pt x="0" y="185952"/>
                </a:moveTo>
                <a:lnTo>
                  <a:pt x="107852" y="0"/>
                </a:lnTo>
                <a:lnTo>
                  <a:pt x="109078" y="2114"/>
                </a:lnTo>
                <a:lnTo>
                  <a:pt x="73456" y="185952"/>
                </a:lnTo>
                <a:close/>
              </a:path>
            </a:pathLst>
          </a:custGeom>
          <a:solidFill>
            <a:schemeClr val="accent1"/>
          </a:solidFill>
          <a:ln w="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zh-CN" altLang="en-US" sz="2000" dirty="0">
              <a:solidFill>
                <a:schemeClr val="tx1">
                  <a:lumMod val="85000"/>
                  <a:lumOff val="15000"/>
                </a:schemeClr>
              </a:solidFill>
              <a:cs typeface="+mn-ea"/>
              <a:sym typeface="+mn-lt"/>
            </a:endParaRPr>
          </a:p>
        </p:txBody>
      </p:sp>
      <p:sp>
        <p:nvSpPr>
          <p:cNvPr id="134" name="PA-任意多边形 133">
            <a:extLst>
              <a:ext uri="{FF2B5EF4-FFF2-40B4-BE49-F238E27FC236}">
                <a16:creationId xmlns:a16="http://schemas.microsoft.com/office/drawing/2014/main" xmlns="" id="{B51CED79-4124-427B-8188-1112912D208D}"/>
              </a:ext>
            </a:extLst>
          </p:cNvPr>
          <p:cNvSpPr/>
          <p:nvPr>
            <p:custDataLst>
              <p:tags r:id="rId10"/>
            </p:custDataLst>
          </p:nvPr>
        </p:nvSpPr>
        <p:spPr>
          <a:xfrm rot="4897488">
            <a:off x="7537373" y="3704990"/>
            <a:ext cx="105509" cy="181913"/>
          </a:xfrm>
          <a:custGeom>
            <a:avLst/>
            <a:gdLst>
              <a:gd name="connsiteX0" fmla="*/ 0 w 105509"/>
              <a:gd name="connsiteY0" fmla="*/ 181913 h 181913"/>
              <a:gd name="connsiteX1" fmla="*/ 105509 w 105509"/>
              <a:gd name="connsiteY1" fmla="*/ 0 h 181913"/>
              <a:gd name="connsiteX2" fmla="*/ 87083 w 105509"/>
              <a:gd name="connsiteY2" fmla="*/ 181913 h 181913"/>
            </a:gdLst>
            <a:ahLst/>
            <a:cxnLst>
              <a:cxn ang="0">
                <a:pos x="connsiteX0" y="connsiteY0"/>
              </a:cxn>
              <a:cxn ang="0">
                <a:pos x="connsiteX1" y="connsiteY1"/>
              </a:cxn>
              <a:cxn ang="0">
                <a:pos x="connsiteX2" y="connsiteY2"/>
              </a:cxn>
            </a:cxnLst>
            <a:rect l="l" t="t" r="r" b="b"/>
            <a:pathLst>
              <a:path w="105509" h="181913">
                <a:moveTo>
                  <a:pt x="0" y="181913"/>
                </a:moveTo>
                <a:lnTo>
                  <a:pt x="105509" y="0"/>
                </a:lnTo>
                <a:lnTo>
                  <a:pt x="87083" y="181913"/>
                </a:lnTo>
                <a:close/>
              </a:path>
            </a:pathLst>
          </a:custGeom>
          <a:solidFill>
            <a:schemeClr val="accent1"/>
          </a:solidFill>
          <a:ln w="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zh-CN" altLang="en-US" sz="2000" dirty="0">
              <a:solidFill>
                <a:schemeClr val="tx1">
                  <a:lumMod val="85000"/>
                  <a:lumOff val="15000"/>
                </a:schemeClr>
              </a:solidFill>
              <a:cs typeface="+mn-ea"/>
              <a:sym typeface="+mn-lt"/>
            </a:endParaRPr>
          </a:p>
        </p:txBody>
      </p:sp>
      <p:sp>
        <p:nvSpPr>
          <p:cNvPr id="135" name="PA-矩形 1">
            <a:extLst>
              <a:ext uri="{FF2B5EF4-FFF2-40B4-BE49-F238E27FC236}">
                <a16:creationId xmlns:a16="http://schemas.microsoft.com/office/drawing/2014/main" xmlns="" id="{0E78DABE-A99C-492F-9B42-2521A82F36AC}"/>
              </a:ext>
            </a:extLst>
          </p:cNvPr>
          <p:cNvSpPr/>
          <p:nvPr>
            <p:custDataLst>
              <p:tags r:id="rId11"/>
            </p:custDataLst>
          </p:nvPr>
        </p:nvSpPr>
        <p:spPr>
          <a:xfrm>
            <a:off x="2036637" y="2536243"/>
            <a:ext cx="443060" cy="338554"/>
          </a:xfrm>
          <a:prstGeom prst="rect">
            <a:avLst/>
          </a:prstGeom>
        </p:spPr>
        <p:txBody>
          <a:bodyPr wrap="square">
            <a:spAutoFit/>
          </a:bodyPr>
          <a:lstStyle/>
          <a:p>
            <a:pPr algn="just">
              <a:spcAft>
                <a:spcPts val="0"/>
              </a:spcAft>
            </a:pPr>
            <a:r>
              <a:rPr lang="en-US" altLang="zh-CN" sz="1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01</a:t>
            </a:r>
            <a:endParaRPr lang="zh-CN" altLang="zh-CN" sz="1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sp>
        <p:nvSpPr>
          <p:cNvPr id="113" name="PA-文本框 4">
            <a:extLst>
              <a:ext uri="{FF2B5EF4-FFF2-40B4-BE49-F238E27FC236}">
                <a16:creationId xmlns:a16="http://schemas.microsoft.com/office/drawing/2014/main" xmlns="" id="{2D918357-6F9E-4C93-9CEC-EECB7FCF0AD1}"/>
              </a:ext>
            </a:extLst>
          </p:cNvPr>
          <p:cNvSpPr txBox="1">
            <a:spLocks noChangeArrowheads="1"/>
          </p:cNvSpPr>
          <p:nvPr>
            <p:custDataLst>
              <p:tags r:id="rId12"/>
            </p:custDataLst>
          </p:nvPr>
        </p:nvSpPr>
        <p:spPr bwMode="auto">
          <a:xfrm>
            <a:off x="2548650" y="2437444"/>
            <a:ext cx="2017647" cy="1071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eaLnBrk="0" hangingPunct="0">
              <a:lnSpc>
                <a:spcPct val="120000"/>
              </a:lnSpc>
              <a:defRPr/>
            </a:pPr>
            <a:r>
              <a:rPr lang="zh-CN" altLang="en-US" b="1" dirty="0">
                <a:gradFill>
                  <a:gsLst>
                    <a:gs pos="100000">
                      <a:schemeClr val="accent2"/>
                    </a:gs>
                    <a:gs pos="0">
                      <a:schemeClr val="accent1"/>
                    </a:gs>
                  </a:gsLst>
                  <a:lin ang="2700000" scaled="0"/>
                </a:gradFill>
                <a:cs typeface="+mn-ea"/>
                <a:sym typeface="+mn-lt"/>
              </a:rPr>
              <a:t>除了作者所提出的原因，还有其他的原因。</a:t>
            </a:r>
          </a:p>
        </p:txBody>
      </p:sp>
      <p:sp>
        <p:nvSpPr>
          <p:cNvPr id="136" name="PA-文本框 4">
            <a:extLst>
              <a:ext uri="{FF2B5EF4-FFF2-40B4-BE49-F238E27FC236}">
                <a16:creationId xmlns:a16="http://schemas.microsoft.com/office/drawing/2014/main" xmlns="" id="{D1C8DD27-54AB-43C9-90AD-04EC626E839F}"/>
              </a:ext>
            </a:extLst>
          </p:cNvPr>
          <p:cNvSpPr txBox="1">
            <a:spLocks noChangeArrowheads="1"/>
          </p:cNvSpPr>
          <p:nvPr>
            <p:custDataLst>
              <p:tags r:id="rId13"/>
            </p:custDataLst>
          </p:nvPr>
        </p:nvSpPr>
        <p:spPr bwMode="auto">
          <a:xfrm>
            <a:off x="5377902" y="2243247"/>
            <a:ext cx="2017647" cy="739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eaLnBrk="0" hangingPunct="0">
              <a:lnSpc>
                <a:spcPct val="120000"/>
              </a:lnSpc>
              <a:defRPr/>
            </a:pPr>
            <a:r>
              <a:rPr lang="zh-CN" altLang="en-US" b="1" dirty="0">
                <a:gradFill>
                  <a:gsLst>
                    <a:gs pos="100000">
                      <a:schemeClr val="accent2"/>
                    </a:gs>
                    <a:gs pos="0">
                      <a:schemeClr val="accent1"/>
                    </a:gs>
                  </a:gsLst>
                  <a:lin ang="2700000" scaled="0"/>
                </a:gradFill>
                <a:cs typeface="+mn-ea"/>
                <a:sym typeface="+mn-lt"/>
              </a:rPr>
              <a:t>不过这些反例怎么解释。</a:t>
            </a:r>
          </a:p>
        </p:txBody>
      </p:sp>
      <p:sp>
        <p:nvSpPr>
          <p:cNvPr id="137" name="PA-矩形 1">
            <a:extLst>
              <a:ext uri="{FF2B5EF4-FFF2-40B4-BE49-F238E27FC236}">
                <a16:creationId xmlns:a16="http://schemas.microsoft.com/office/drawing/2014/main" xmlns="" id="{F3CED51C-46AF-4707-90FB-E420560A8860}"/>
              </a:ext>
            </a:extLst>
          </p:cNvPr>
          <p:cNvSpPr/>
          <p:nvPr>
            <p:custDataLst>
              <p:tags r:id="rId14"/>
            </p:custDataLst>
          </p:nvPr>
        </p:nvSpPr>
        <p:spPr>
          <a:xfrm>
            <a:off x="4835076" y="2272880"/>
            <a:ext cx="421287" cy="338554"/>
          </a:xfrm>
          <a:prstGeom prst="rect">
            <a:avLst/>
          </a:prstGeom>
        </p:spPr>
        <p:txBody>
          <a:bodyPr wrap="square">
            <a:spAutoFit/>
          </a:bodyPr>
          <a:lstStyle/>
          <a:p>
            <a:pPr algn="just">
              <a:spcAft>
                <a:spcPts val="0"/>
              </a:spcAft>
            </a:pPr>
            <a:r>
              <a:rPr lang="en-US" altLang="zh-CN" sz="1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02</a:t>
            </a:r>
            <a:endParaRPr lang="zh-CN" altLang="zh-CN" sz="1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sp>
        <p:nvSpPr>
          <p:cNvPr id="138" name="PA-矩形 1">
            <a:extLst>
              <a:ext uri="{FF2B5EF4-FFF2-40B4-BE49-F238E27FC236}">
                <a16:creationId xmlns:a16="http://schemas.microsoft.com/office/drawing/2014/main" xmlns="" id="{B7671545-7C40-404A-94FD-D7EE27456C83}"/>
              </a:ext>
            </a:extLst>
          </p:cNvPr>
          <p:cNvSpPr/>
          <p:nvPr>
            <p:custDataLst>
              <p:tags r:id="rId15"/>
            </p:custDataLst>
          </p:nvPr>
        </p:nvSpPr>
        <p:spPr>
          <a:xfrm>
            <a:off x="7601402" y="2454328"/>
            <a:ext cx="458654" cy="338554"/>
          </a:xfrm>
          <a:prstGeom prst="rect">
            <a:avLst/>
          </a:prstGeom>
        </p:spPr>
        <p:txBody>
          <a:bodyPr wrap="square">
            <a:spAutoFit/>
          </a:bodyPr>
          <a:lstStyle/>
          <a:p>
            <a:pPr algn="just">
              <a:spcAft>
                <a:spcPts val="0"/>
              </a:spcAft>
            </a:pPr>
            <a:r>
              <a:rPr lang="en-US" altLang="zh-CN" sz="1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03</a:t>
            </a:r>
            <a:endParaRPr lang="zh-CN" altLang="zh-CN" sz="1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sp>
        <p:nvSpPr>
          <p:cNvPr id="139" name="PA-文本框 4">
            <a:extLst>
              <a:ext uri="{FF2B5EF4-FFF2-40B4-BE49-F238E27FC236}">
                <a16:creationId xmlns:a16="http://schemas.microsoft.com/office/drawing/2014/main" xmlns="" id="{BCB68C3D-6279-4801-A432-868509E6042E}"/>
              </a:ext>
            </a:extLst>
          </p:cNvPr>
          <p:cNvSpPr txBox="1">
            <a:spLocks noChangeArrowheads="1"/>
          </p:cNvSpPr>
          <p:nvPr>
            <p:custDataLst>
              <p:tags r:id="rId16"/>
            </p:custDataLst>
          </p:nvPr>
        </p:nvSpPr>
        <p:spPr bwMode="auto">
          <a:xfrm>
            <a:off x="8133024" y="2407390"/>
            <a:ext cx="2630036" cy="1071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eaLnBrk="0" hangingPunct="0">
              <a:lnSpc>
                <a:spcPct val="120000"/>
              </a:lnSpc>
              <a:defRPr/>
            </a:pPr>
            <a:r>
              <a:rPr lang="zh-CN" altLang="en-US" b="1" dirty="0">
                <a:gradFill>
                  <a:gsLst>
                    <a:gs pos="100000">
                      <a:schemeClr val="accent2"/>
                    </a:gs>
                    <a:gs pos="0">
                      <a:schemeClr val="accent1"/>
                    </a:gs>
                  </a:gsLst>
                  <a:lin ang="2700000" scaled="0"/>
                </a:gradFill>
                <a:cs typeface="+mn-ea"/>
                <a:sym typeface="+mn-lt"/>
              </a:rPr>
              <a:t>我对</a:t>
            </a:r>
            <a:r>
              <a:rPr lang="en-US" altLang="zh-CN" b="1" dirty="0">
                <a:gradFill>
                  <a:gsLst>
                    <a:gs pos="100000">
                      <a:schemeClr val="accent2"/>
                    </a:gs>
                    <a:gs pos="0">
                      <a:schemeClr val="accent1"/>
                    </a:gs>
                  </a:gsLst>
                  <a:lin ang="2700000" scaled="0"/>
                </a:gradFill>
                <a:cs typeface="+mn-ea"/>
                <a:sym typeface="+mn-lt"/>
              </a:rPr>
              <a:t>X</a:t>
            </a:r>
            <a:r>
              <a:rPr lang="zh-CN" altLang="en-US" b="1" dirty="0">
                <a:gradFill>
                  <a:gsLst>
                    <a:gs pos="100000">
                      <a:schemeClr val="accent2"/>
                    </a:gs>
                    <a:gs pos="0">
                      <a:schemeClr val="accent1"/>
                    </a:gs>
                  </a:gsLst>
                  <a:lin ang="2700000" scaled="0"/>
                </a:gradFill>
                <a:cs typeface="+mn-ea"/>
                <a:sym typeface="+mn-lt"/>
              </a:rPr>
              <a:t>的定义和你不同，对我来说，</a:t>
            </a:r>
            <a:r>
              <a:rPr lang="en-US" altLang="zh-CN" b="1" dirty="0">
                <a:gradFill>
                  <a:gsLst>
                    <a:gs pos="100000">
                      <a:schemeClr val="accent2"/>
                    </a:gs>
                    <a:gs pos="0">
                      <a:schemeClr val="accent1"/>
                    </a:gs>
                  </a:gsLst>
                  <a:lin ang="2700000" scaled="0"/>
                </a:gradFill>
                <a:cs typeface="+mn-ea"/>
                <a:sym typeface="+mn-lt"/>
              </a:rPr>
              <a:t>X</a:t>
            </a:r>
            <a:r>
              <a:rPr lang="zh-CN" altLang="en-US" b="1" dirty="0">
                <a:gradFill>
                  <a:gsLst>
                    <a:gs pos="100000">
                      <a:schemeClr val="accent2"/>
                    </a:gs>
                    <a:gs pos="0">
                      <a:schemeClr val="accent1"/>
                    </a:gs>
                  </a:gsLst>
                  <a:lin ang="2700000" scaled="0"/>
                </a:gradFill>
                <a:cs typeface="+mn-ea"/>
                <a:sym typeface="+mn-lt"/>
              </a:rPr>
              <a:t>的意思是指</a:t>
            </a:r>
            <a:r>
              <a:rPr lang="en-US" altLang="zh-CN" b="1" dirty="0">
                <a:gradFill>
                  <a:gsLst>
                    <a:gs pos="100000">
                      <a:schemeClr val="accent2"/>
                    </a:gs>
                    <a:gs pos="0">
                      <a:schemeClr val="accent1"/>
                    </a:gs>
                  </a:gsLst>
                  <a:lin ang="2700000" scaled="0"/>
                </a:gradFill>
                <a:cs typeface="+mn-ea"/>
                <a:sym typeface="+mn-lt"/>
              </a:rPr>
              <a:t>……</a:t>
            </a:r>
            <a:endParaRPr lang="zh-CN" altLang="en-US" b="1" dirty="0">
              <a:gradFill>
                <a:gsLst>
                  <a:gs pos="100000">
                    <a:schemeClr val="accent2"/>
                  </a:gs>
                  <a:gs pos="0">
                    <a:schemeClr val="accent1"/>
                  </a:gs>
                </a:gsLst>
                <a:lin ang="2700000" scaled="0"/>
              </a:gradFill>
              <a:cs typeface="+mn-ea"/>
              <a:sym typeface="+mn-lt"/>
            </a:endParaRPr>
          </a:p>
        </p:txBody>
      </p:sp>
      <p:sp>
        <p:nvSpPr>
          <p:cNvPr id="7" name="PA-矩形 6">
            <a:extLst>
              <a:ext uri="{FF2B5EF4-FFF2-40B4-BE49-F238E27FC236}">
                <a16:creationId xmlns:a16="http://schemas.microsoft.com/office/drawing/2014/main" xmlns="" id="{CC728E77-0535-4C4C-9399-A2D2D533E455}"/>
              </a:ext>
            </a:extLst>
          </p:cNvPr>
          <p:cNvSpPr/>
          <p:nvPr>
            <p:custDataLst>
              <p:tags r:id="rId17"/>
            </p:custDataLst>
          </p:nvPr>
        </p:nvSpPr>
        <p:spPr>
          <a:xfrm>
            <a:off x="605139" y="4536445"/>
            <a:ext cx="10981722" cy="810928"/>
          </a:xfrm>
          <a:prstGeom prst="rect">
            <a:avLst/>
          </a:prstGeom>
        </p:spPr>
        <p:txBody>
          <a:bodyPr wrap="square">
            <a:spAutoFit/>
          </a:bodyPr>
          <a:lstStyle/>
          <a:p>
            <a:pPr algn="ctr">
              <a:lnSpc>
                <a:spcPct val="120000"/>
              </a:lnSpc>
              <a:spcAft>
                <a:spcPts val="0"/>
              </a:spcAft>
            </a:pPr>
            <a:r>
              <a:rPr lang="zh-CN" altLang="zh-CN" sz="2000" kern="100" dirty="0">
                <a:solidFill>
                  <a:schemeClr val="bg1"/>
                </a:solidFill>
                <a:cs typeface="+mn-ea"/>
                <a:sym typeface="+mn-lt"/>
              </a:rPr>
              <a:t>当研究者的论证取决于有争议的术语的意义时，就用支持研究者解决方案的方式去定义它，然后提出支持你定义的论证（不要以“根据《韦氏词典〉的定义</a:t>
            </a:r>
            <a:r>
              <a:rPr lang="en-US" altLang="zh-CN" sz="2000" kern="100" dirty="0">
                <a:solidFill>
                  <a:schemeClr val="bg1"/>
                </a:solidFill>
                <a:cs typeface="+mn-ea"/>
                <a:sym typeface="+mn-lt"/>
              </a:rPr>
              <a:t>,</a:t>
            </a:r>
            <a:r>
              <a:rPr lang="zh-CN" altLang="zh-CN" sz="2000" kern="100" dirty="0">
                <a:solidFill>
                  <a:schemeClr val="bg1"/>
                </a:solidFill>
                <a:cs typeface="+mn-ea"/>
                <a:sym typeface="+mn-lt"/>
              </a:rPr>
              <a:t>成癮是指…”这种方式开始）。</a:t>
            </a:r>
          </a:p>
        </p:txBody>
      </p:sp>
      <p:sp>
        <p:nvSpPr>
          <p:cNvPr id="24" name="PA-矩形 1">
            <a:extLst>
              <a:ext uri="{FF2B5EF4-FFF2-40B4-BE49-F238E27FC236}">
                <a16:creationId xmlns:a16="http://schemas.microsoft.com/office/drawing/2014/main" xmlns="" id="{8DA2C02E-D4F7-4F08-9A74-DFCC1D2CFFBF}"/>
              </a:ext>
            </a:extLst>
          </p:cNvPr>
          <p:cNvSpPr/>
          <p:nvPr>
            <p:custDataLst>
              <p:tags r:id="rId18"/>
            </p:custDataLst>
          </p:nvPr>
        </p:nvSpPr>
        <p:spPr>
          <a:xfrm>
            <a:off x="166609" y="278179"/>
            <a:ext cx="5070619"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二、针对论证找出替代方案</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Tree>
    <p:extLst>
      <p:ext uri="{BB962C8B-B14F-4D97-AF65-F5344CB8AC3E}">
        <p14:creationId xmlns:p14="http://schemas.microsoft.com/office/powerpoint/2010/main" val="3582308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A-矩形 1">
            <a:extLst>
              <a:ext uri="{FF2B5EF4-FFF2-40B4-BE49-F238E27FC236}">
                <a16:creationId xmlns:a16="http://schemas.microsoft.com/office/drawing/2014/main" xmlns="" id="{C30CD803-41DE-48F2-BB99-4E063986FC0F}"/>
              </a:ext>
            </a:extLst>
          </p:cNvPr>
          <p:cNvSpPr/>
          <p:nvPr>
            <p:custDataLst>
              <p:tags r:id="rId1"/>
            </p:custDataLst>
          </p:nvPr>
        </p:nvSpPr>
        <p:spPr>
          <a:xfrm>
            <a:off x="199260" y="258301"/>
            <a:ext cx="3916457"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三、决定要承认什么</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
        <p:nvSpPr>
          <p:cNvPr id="3" name="PA-矩形 2">
            <a:extLst>
              <a:ext uri="{FF2B5EF4-FFF2-40B4-BE49-F238E27FC236}">
                <a16:creationId xmlns:a16="http://schemas.microsoft.com/office/drawing/2014/main" xmlns="" id="{A4210E09-D7C4-4A00-A424-16B7455EDC7A}"/>
              </a:ext>
            </a:extLst>
          </p:cNvPr>
          <p:cNvSpPr/>
          <p:nvPr>
            <p:custDataLst>
              <p:tags r:id="rId2"/>
            </p:custDataLst>
          </p:nvPr>
        </p:nvSpPr>
        <p:spPr>
          <a:xfrm>
            <a:off x="4934624" y="2704479"/>
            <a:ext cx="2441010" cy="830997"/>
          </a:xfrm>
          <a:prstGeom prst="rect">
            <a:avLst/>
          </a:prstGeom>
        </p:spPr>
        <p:txBody>
          <a:bodyPr wrap="square">
            <a:spAutoFit/>
          </a:bodyPr>
          <a:lstStyle/>
          <a:p>
            <a:pPr algn="ctr">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选择替代方案来回应</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sp>
        <p:nvSpPr>
          <p:cNvPr id="57" name="PA-任意多边形 56">
            <a:extLst>
              <a:ext uri="{FF2B5EF4-FFF2-40B4-BE49-F238E27FC236}">
                <a16:creationId xmlns:a16="http://schemas.microsoft.com/office/drawing/2014/main" xmlns="" id="{C0E1D0A2-0A2A-4EA7-B58F-1142DE3999A7}"/>
              </a:ext>
            </a:extLst>
          </p:cNvPr>
          <p:cNvSpPr/>
          <p:nvPr>
            <p:custDataLst>
              <p:tags r:id="rId3"/>
            </p:custDataLst>
          </p:nvPr>
        </p:nvSpPr>
        <p:spPr>
          <a:xfrm>
            <a:off x="-2419880" y="-4039363"/>
            <a:ext cx="9137440" cy="9137440"/>
          </a:xfrm>
          <a:custGeom>
            <a:avLst/>
            <a:gdLst>
              <a:gd name="connsiteX0" fmla="*/ 4568720 w 9137440"/>
              <a:gd name="connsiteY0" fmla="*/ 0 h 9137440"/>
              <a:gd name="connsiteX1" fmla="*/ 9137440 w 9137440"/>
              <a:gd name="connsiteY1" fmla="*/ 4568720 h 9137440"/>
              <a:gd name="connsiteX2" fmla="*/ 9044620 w 9137440"/>
              <a:gd name="connsiteY2" fmla="*/ 5489476 h 9137440"/>
              <a:gd name="connsiteX3" fmla="*/ 9009766 w 9137440"/>
              <a:gd name="connsiteY3" fmla="*/ 5640493 h 9137440"/>
              <a:gd name="connsiteX4" fmla="*/ 8908977 w 9137440"/>
              <a:gd name="connsiteY4" fmla="*/ 5603604 h 9137440"/>
              <a:gd name="connsiteX5" fmla="*/ 8515880 w 9137440"/>
              <a:gd name="connsiteY5" fmla="*/ 5544173 h 9137440"/>
              <a:gd name="connsiteX6" fmla="*/ 7193968 w 9137440"/>
              <a:gd name="connsiteY6" fmla="*/ 6866085 h 9137440"/>
              <a:gd name="connsiteX7" fmla="*/ 7675021 w 9137440"/>
              <a:gd name="connsiteY7" fmla="*/ 7886137 h 9137440"/>
              <a:gd name="connsiteX8" fmla="*/ 7693619 w 9137440"/>
              <a:gd name="connsiteY8" fmla="*/ 7900044 h 9137440"/>
              <a:gd name="connsiteX9" fmla="*/ 7640624 w 9137440"/>
              <a:gd name="connsiteY9" fmla="*/ 7950569 h 9137440"/>
              <a:gd name="connsiteX10" fmla="*/ 4568720 w 9137440"/>
              <a:gd name="connsiteY10" fmla="*/ 9137440 h 9137440"/>
              <a:gd name="connsiteX11" fmla="*/ 0 w 9137440"/>
              <a:gd name="connsiteY11" fmla="*/ 4568720 h 9137440"/>
              <a:gd name="connsiteX12" fmla="*/ 4568720 w 9137440"/>
              <a:gd name="connsiteY12" fmla="*/ 0 h 913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37440" h="9137440">
                <a:moveTo>
                  <a:pt x="4568720" y="0"/>
                </a:moveTo>
                <a:cubicBezTo>
                  <a:pt x="7091954" y="0"/>
                  <a:pt x="9137440" y="2045486"/>
                  <a:pt x="9137440" y="4568720"/>
                </a:cubicBezTo>
                <a:cubicBezTo>
                  <a:pt x="9137440" y="4884124"/>
                  <a:pt x="9105479" y="5192064"/>
                  <a:pt x="9044620" y="5489476"/>
                </a:cubicBezTo>
                <a:lnTo>
                  <a:pt x="9009766" y="5640493"/>
                </a:lnTo>
                <a:lnTo>
                  <a:pt x="8908977" y="5603604"/>
                </a:lnTo>
                <a:cubicBezTo>
                  <a:pt x="8784798" y="5564980"/>
                  <a:pt x="8652769" y="5544173"/>
                  <a:pt x="8515880" y="5544173"/>
                </a:cubicBezTo>
                <a:cubicBezTo>
                  <a:pt x="7785808" y="5544173"/>
                  <a:pt x="7193968" y="6136013"/>
                  <a:pt x="7193968" y="6866085"/>
                </a:cubicBezTo>
                <a:cubicBezTo>
                  <a:pt x="7193968" y="7276751"/>
                  <a:pt x="7381230" y="7643679"/>
                  <a:pt x="7675021" y="7886137"/>
                </a:cubicBezTo>
                <a:lnTo>
                  <a:pt x="7693619" y="7900044"/>
                </a:lnTo>
                <a:lnTo>
                  <a:pt x="7640624" y="7950569"/>
                </a:lnTo>
                <a:cubicBezTo>
                  <a:pt x="6829278" y="8687993"/>
                  <a:pt x="5751486" y="9137440"/>
                  <a:pt x="4568720" y="9137440"/>
                </a:cubicBezTo>
                <a:cubicBezTo>
                  <a:pt x="2045486" y="9137440"/>
                  <a:pt x="0" y="7091954"/>
                  <a:pt x="0" y="4568720"/>
                </a:cubicBezTo>
                <a:cubicBezTo>
                  <a:pt x="0" y="2045486"/>
                  <a:pt x="2045486" y="0"/>
                  <a:pt x="4568720" y="0"/>
                </a:cubicBezTo>
                <a:close/>
              </a:path>
            </a:pathLst>
          </a:custGeom>
          <a:noFill/>
          <a:ln w="6350">
            <a:gradFill>
              <a:gsLst>
                <a:gs pos="0">
                  <a:schemeClr val="bg1"/>
                </a:gs>
                <a:gs pos="100000">
                  <a:srgbClr val="FFF097"/>
                </a:gs>
              </a:gsLst>
              <a:lin ang="1800000" scaled="0"/>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9" name="PA-任意多边形 58">
            <a:extLst>
              <a:ext uri="{FF2B5EF4-FFF2-40B4-BE49-F238E27FC236}">
                <a16:creationId xmlns:a16="http://schemas.microsoft.com/office/drawing/2014/main" xmlns="" id="{76AF98DB-207C-42E1-BBBA-F4FDB8808E22}"/>
              </a:ext>
            </a:extLst>
          </p:cNvPr>
          <p:cNvSpPr/>
          <p:nvPr>
            <p:custDataLst>
              <p:tags r:id="rId4"/>
            </p:custDataLst>
          </p:nvPr>
        </p:nvSpPr>
        <p:spPr>
          <a:xfrm>
            <a:off x="5474440" y="-4039363"/>
            <a:ext cx="9137440" cy="9137440"/>
          </a:xfrm>
          <a:custGeom>
            <a:avLst/>
            <a:gdLst>
              <a:gd name="connsiteX0" fmla="*/ 4568720 w 9137440"/>
              <a:gd name="connsiteY0" fmla="*/ 0 h 9137440"/>
              <a:gd name="connsiteX1" fmla="*/ 9137440 w 9137440"/>
              <a:gd name="connsiteY1" fmla="*/ 4568720 h 9137440"/>
              <a:gd name="connsiteX2" fmla="*/ 4568720 w 9137440"/>
              <a:gd name="connsiteY2" fmla="*/ 9137440 h 9137440"/>
              <a:gd name="connsiteX3" fmla="*/ 1496816 w 9137440"/>
              <a:gd name="connsiteY3" fmla="*/ 7950569 h 9137440"/>
              <a:gd name="connsiteX4" fmla="*/ 1443822 w 9137440"/>
              <a:gd name="connsiteY4" fmla="*/ 7900044 h 9137440"/>
              <a:gd name="connsiteX5" fmla="*/ 1462419 w 9137440"/>
              <a:gd name="connsiteY5" fmla="*/ 7886137 h 9137440"/>
              <a:gd name="connsiteX6" fmla="*/ 1943472 w 9137440"/>
              <a:gd name="connsiteY6" fmla="*/ 6866085 h 9137440"/>
              <a:gd name="connsiteX7" fmla="*/ 621560 w 9137440"/>
              <a:gd name="connsiteY7" fmla="*/ 5544173 h 9137440"/>
              <a:gd name="connsiteX8" fmla="*/ 228464 w 9137440"/>
              <a:gd name="connsiteY8" fmla="*/ 5603604 h 9137440"/>
              <a:gd name="connsiteX9" fmla="*/ 127675 w 9137440"/>
              <a:gd name="connsiteY9" fmla="*/ 5640493 h 9137440"/>
              <a:gd name="connsiteX10" fmla="*/ 92821 w 9137440"/>
              <a:gd name="connsiteY10" fmla="*/ 5489476 h 9137440"/>
              <a:gd name="connsiteX11" fmla="*/ 0 w 9137440"/>
              <a:gd name="connsiteY11" fmla="*/ 4568720 h 9137440"/>
              <a:gd name="connsiteX12" fmla="*/ 4568720 w 9137440"/>
              <a:gd name="connsiteY12" fmla="*/ 0 h 913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37440" h="9137440">
                <a:moveTo>
                  <a:pt x="4568720" y="0"/>
                </a:moveTo>
                <a:cubicBezTo>
                  <a:pt x="7091954" y="0"/>
                  <a:pt x="9137440" y="2045486"/>
                  <a:pt x="9137440" y="4568720"/>
                </a:cubicBezTo>
                <a:cubicBezTo>
                  <a:pt x="9137440" y="7091954"/>
                  <a:pt x="7091954" y="9137440"/>
                  <a:pt x="4568720" y="9137440"/>
                </a:cubicBezTo>
                <a:cubicBezTo>
                  <a:pt x="3385954" y="9137440"/>
                  <a:pt x="2308162" y="8687993"/>
                  <a:pt x="1496816" y="7950569"/>
                </a:cubicBezTo>
                <a:lnTo>
                  <a:pt x="1443822" y="7900044"/>
                </a:lnTo>
                <a:lnTo>
                  <a:pt x="1462419" y="7886137"/>
                </a:lnTo>
                <a:cubicBezTo>
                  <a:pt x="1756211" y="7643679"/>
                  <a:pt x="1943472" y="7276751"/>
                  <a:pt x="1943472" y="6866085"/>
                </a:cubicBezTo>
                <a:cubicBezTo>
                  <a:pt x="1943472" y="6136013"/>
                  <a:pt x="1351632" y="5544173"/>
                  <a:pt x="621560" y="5544173"/>
                </a:cubicBezTo>
                <a:cubicBezTo>
                  <a:pt x="484672" y="5544173"/>
                  <a:pt x="352643" y="5564980"/>
                  <a:pt x="228464" y="5603604"/>
                </a:cubicBezTo>
                <a:lnTo>
                  <a:pt x="127675" y="5640493"/>
                </a:lnTo>
                <a:lnTo>
                  <a:pt x="92821" y="5489476"/>
                </a:lnTo>
                <a:cubicBezTo>
                  <a:pt x="31961" y="5192064"/>
                  <a:pt x="0" y="4884124"/>
                  <a:pt x="0" y="4568720"/>
                </a:cubicBezTo>
                <a:cubicBezTo>
                  <a:pt x="0" y="2045486"/>
                  <a:pt x="2045486" y="0"/>
                  <a:pt x="4568720" y="0"/>
                </a:cubicBezTo>
                <a:close/>
              </a:path>
            </a:pathLst>
          </a:custGeom>
          <a:noFill/>
          <a:ln w="6350">
            <a:gradFill>
              <a:gsLst>
                <a:gs pos="0">
                  <a:schemeClr val="bg1"/>
                </a:gs>
                <a:gs pos="100000">
                  <a:srgbClr val="FFF097"/>
                </a:gs>
              </a:gsLst>
              <a:lin ang="7200000" scaled="0"/>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60" name="PA-任意多边形 59">
            <a:extLst>
              <a:ext uri="{FF2B5EF4-FFF2-40B4-BE49-F238E27FC236}">
                <a16:creationId xmlns:a16="http://schemas.microsoft.com/office/drawing/2014/main" xmlns="" id="{EA1585D9-0D82-4426-9E73-1453C2E43642}"/>
              </a:ext>
            </a:extLst>
          </p:cNvPr>
          <p:cNvSpPr/>
          <p:nvPr>
            <p:custDataLst>
              <p:tags r:id="rId5"/>
            </p:custDataLst>
          </p:nvPr>
        </p:nvSpPr>
        <p:spPr>
          <a:xfrm>
            <a:off x="1524000" y="3016470"/>
            <a:ext cx="9137440" cy="8947692"/>
          </a:xfrm>
          <a:custGeom>
            <a:avLst/>
            <a:gdLst>
              <a:gd name="connsiteX0" fmla="*/ 3265245 w 9137440"/>
              <a:gd name="connsiteY0" fmla="*/ 0 h 8947692"/>
              <a:gd name="connsiteX1" fmla="*/ 3276945 w 9137440"/>
              <a:gd name="connsiteY1" fmla="*/ 76664 h 8947692"/>
              <a:gd name="connsiteX2" fmla="*/ 4572000 w 9137440"/>
              <a:gd name="connsiteY2" fmla="*/ 1132164 h 8947692"/>
              <a:gd name="connsiteX3" fmla="*/ 5867056 w 9137440"/>
              <a:gd name="connsiteY3" fmla="*/ 76664 h 8947692"/>
              <a:gd name="connsiteX4" fmla="*/ 5878483 w 9137440"/>
              <a:gd name="connsiteY4" fmla="*/ 1785 h 8947692"/>
              <a:gd name="connsiteX5" fmla="*/ 5927318 w 9137440"/>
              <a:gd name="connsiteY5" fmla="*/ 15653 h 8947692"/>
              <a:gd name="connsiteX6" fmla="*/ 9137440 w 9137440"/>
              <a:gd name="connsiteY6" fmla="*/ 4378972 h 8947692"/>
              <a:gd name="connsiteX7" fmla="*/ 4568720 w 9137440"/>
              <a:gd name="connsiteY7" fmla="*/ 8947692 h 8947692"/>
              <a:gd name="connsiteX8" fmla="*/ 0 w 9137440"/>
              <a:gd name="connsiteY8" fmla="*/ 4378972 h 8947692"/>
              <a:gd name="connsiteX9" fmla="*/ 3210123 w 9137440"/>
              <a:gd name="connsiteY9" fmla="*/ 15653 h 8947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37440" h="8947692">
                <a:moveTo>
                  <a:pt x="3265245" y="0"/>
                </a:moveTo>
                <a:lnTo>
                  <a:pt x="3276945" y="76664"/>
                </a:lnTo>
                <a:cubicBezTo>
                  <a:pt x="3400208" y="679037"/>
                  <a:pt x="3933187" y="1132164"/>
                  <a:pt x="4572000" y="1132164"/>
                </a:cubicBezTo>
                <a:cubicBezTo>
                  <a:pt x="5210813" y="1132164"/>
                  <a:pt x="5743792" y="679037"/>
                  <a:pt x="5867056" y="76664"/>
                </a:cubicBezTo>
                <a:lnTo>
                  <a:pt x="5878483" y="1785"/>
                </a:lnTo>
                <a:lnTo>
                  <a:pt x="5927318" y="15653"/>
                </a:lnTo>
                <a:cubicBezTo>
                  <a:pt x="7787100" y="594105"/>
                  <a:pt x="9137440" y="2328845"/>
                  <a:pt x="9137440" y="4378972"/>
                </a:cubicBezTo>
                <a:cubicBezTo>
                  <a:pt x="9137440" y="6902206"/>
                  <a:pt x="7091954" y="8947692"/>
                  <a:pt x="4568720" y="8947692"/>
                </a:cubicBezTo>
                <a:cubicBezTo>
                  <a:pt x="2045486" y="8947692"/>
                  <a:pt x="0" y="6902206"/>
                  <a:pt x="0" y="4378972"/>
                </a:cubicBezTo>
                <a:cubicBezTo>
                  <a:pt x="0" y="2328845"/>
                  <a:pt x="1350341" y="594105"/>
                  <a:pt x="3210123" y="15653"/>
                </a:cubicBezTo>
                <a:close/>
              </a:path>
            </a:pathLst>
          </a:custGeom>
          <a:noFill/>
          <a:ln w="6350">
            <a:gradFill>
              <a:gsLst>
                <a:gs pos="0">
                  <a:schemeClr val="bg1"/>
                </a:gs>
                <a:gs pos="100000">
                  <a:srgbClr val="FFF097"/>
                </a:gs>
              </a:gsLst>
              <a:lin ang="16200000" scaled="0"/>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73" name="PA-椭圆 72">
            <a:extLst>
              <a:ext uri="{FF2B5EF4-FFF2-40B4-BE49-F238E27FC236}">
                <a16:creationId xmlns:a16="http://schemas.microsoft.com/office/drawing/2014/main" xmlns="" id="{C89774FB-172D-417E-98F3-C10720E3AC2B}"/>
              </a:ext>
            </a:extLst>
          </p:cNvPr>
          <p:cNvSpPr/>
          <p:nvPr>
            <p:custDataLst>
              <p:tags r:id="rId6"/>
            </p:custDataLst>
          </p:nvPr>
        </p:nvSpPr>
        <p:spPr>
          <a:xfrm>
            <a:off x="-2739920" y="-3886963"/>
            <a:ext cx="9137440" cy="9137440"/>
          </a:xfrm>
          <a:prstGeom prst="ellipse">
            <a:avLst/>
          </a:prstGeom>
          <a:noFill/>
          <a:ln w="6350">
            <a:gradFill>
              <a:gsLst>
                <a:gs pos="0">
                  <a:schemeClr val="bg1"/>
                </a:gs>
                <a:gs pos="100000">
                  <a:srgbClr val="FFF097">
                    <a:alpha val="0"/>
                  </a:srgbClr>
                </a:gs>
              </a:gsLst>
              <a:lin ang="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74" name="PA-椭圆 73">
            <a:extLst>
              <a:ext uri="{FF2B5EF4-FFF2-40B4-BE49-F238E27FC236}">
                <a16:creationId xmlns:a16="http://schemas.microsoft.com/office/drawing/2014/main" xmlns="" id="{2308ECB1-0259-4995-9DBD-2CD7D92B438D}"/>
              </a:ext>
            </a:extLst>
          </p:cNvPr>
          <p:cNvSpPr/>
          <p:nvPr>
            <p:custDataLst>
              <p:tags r:id="rId7"/>
            </p:custDataLst>
          </p:nvPr>
        </p:nvSpPr>
        <p:spPr>
          <a:xfrm>
            <a:off x="5383000" y="-4222243"/>
            <a:ext cx="9137440" cy="9137440"/>
          </a:xfrm>
          <a:prstGeom prst="ellipse">
            <a:avLst/>
          </a:prstGeom>
          <a:noFill/>
          <a:ln w="6350">
            <a:gradFill>
              <a:gsLst>
                <a:gs pos="0">
                  <a:schemeClr val="bg1"/>
                </a:gs>
                <a:gs pos="100000">
                  <a:srgbClr val="FFF097">
                    <a:alpha val="0"/>
                  </a:srgbClr>
                </a:gs>
              </a:gsLst>
              <a:lin ang="108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75" name="PA-椭圆 74">
            <a:extLst>
              <a:ext uri="{FF2B5EF4-FFF2-40B4-BE49-F238E27FC236}">
                <a16:creationId xmlns:a16="http://schemas.microsoft.com/office/drawing/2014/main" xmlns="" id="{70DB76C4-39C7-491E-96BB-04AF63793F50}"/>
              </a:ext>
            </a:extLst>
          </p:cNvPr>
          <p:cNvSpPr/>
          <p:nvPr>
            <p:custDataLst>
              <p:tags r:id="rId8"/>
            </p:custDataLst>
          </p:nvPr>
        </p:nvSpPr>
        <p:spPr>
          <a:xfrm>
            <a:off x="1767840" y="2979122"/>
            <a:ext cx="9137440" cy="9137440"/>
          </a:xfrm>
          <a:prstGeom prst="ellipse">
            <a:avLst/>
          </a:prstGeom>
          <a:noFill/>
          <a:ln w="6350">
            <a:gradFill>
              <a:gsLst>
                <a:gs pos="0">
                  <a:schemeClr val="bg1"/>
                </a:gs>
                <a:gs pos="100000">
                  <a:srgbClr val="FFF097">
                    <a:alpha val="0"/>
                  </a:srgbClr>
                </a:gs>
              </a:gsLst>
              <a:lin ang="162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76" name="PA-组合 75">
            <a:extLst>
              <a:ext uri="{FF2B5EF4-FFF2-40B4-BE49-F238E27FC236}">
                <a16:creationId xmlns:a16="http://schemas.microsoft.com/office/drawing/2014/main" xmlns="" id="{0AAAF2DE-6A52-4152-9D8E-E78AE878CC40}"/>
              </a:ext>
            </a:extLst>
          </p:cNvPr>
          <p:cNvGrpSpPr/>
          <p:nvPr>
            <p:custDataLst>
              <p:tags r:id="rId9"/>
            </p:custDataLst>
          </p:nvPr>
        </p:nvGrpSpPr>
        <p:grpSpPr>
          <a:xfrm>
            <a:off x="4797425" y="1530350"/>
            <a:ext cx="2597150" cy="2597150"/>
            <a:chOff x="4797425" y="1549400"/>
            <a:chExt cx="2597150" cy="2597150"/>
          </a:xfrm>
        </p:grpSpPr>
        <p:cxnSp>
          <p:nvCxnSpPr>
            <p:cNvPr id="77" name="PA-直接连接符 76">
              <a:extLst>
                <a:ext uri="{FF2B5EF4-FFF2-40B4-BE49-F238E27FC236}">
                  <a16:creationId xmlns:a16="http://schemas.microsoft.com/office/drawing/2014/main" xmlns="" id="{E823FD13-D22D-48D6-A8C7-FA7B2B95E944}"/>
                </a:ext>
              </a:extLst>
            </p:cNvPr>
            <p:cNvCxnSpPr>
              <a:cxnSpLocks/>
            </p:cNvCxnSpPr>
            <p:nvPr>
              <p:custDataLst>
                <p:tags r:id="rId30"/>
              </p:custDataLst>
            </p:nvPr>
          </p:nvCxnSpPr>
          <p:spPr>
            <a:xfrm rot="-5400000">
              <a:off x="4826000" y="2819400"/>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78" name="PA-直接连接符 77">
              <a:extLst>
                <a:ext uri="{FF2B5EF4-FFF2-40B4-BE49-F238E27FC236}">
                  <a16:creationId xmlns:a16="http://schemas.microsoft.com/office/drawing/2014/main" xmlns="" id="{4CC24988-980C-44B1-92BF-1D0F4C1D0EE1}"/>
                </a:ext>
              </a:extLst>
            </p:cNvPr>
            <p:cNvCxnSpPr>
              <a:cxnSpLocks/>
            </p:cNvCxnSpPr>
            <p:nvPr>
              <p:custDataLst>
                <p:tags r:id="rId31"/>
              </p:custDataLst>
            </p:nvPr>
          </p:nvCxnSpPr>
          <p:spPr>
            <a:xfrm rot="-5040000">
              <a:off x="4832957" y="2686649"/>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79" name="PA-直接连接符 78">
              <a:extLst>
                <a:ext uri="{FF2B5EF4-FFF2-40B4-BE49-F238E27FC236}">
                  <a16:creationId xmlns:a16="http://schemas.microsoft.com/office/drawing/2014/main" xmlns="" id="{386E1051-87E6-44E3-97D1-42058978E44F}"/>
                </a:ext>
              </a:extLst>
            </p:cNvPr>
            <p:cNvCxnSpPr>
              <a:cxnSpLocks/>
            </p:cNvCxnSpPr>
            <p:nvPr>
              <p:custDataLst>
                <p:tags r:id="rId32"/>
              </p:custDataLst>
            </p:nvPr>
          </p:nvCxnSpPr>
          <p:spPr>
            <a:xfrm rot="-4680000">
              <a:off x="4853753" y="2555352"/>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81" name="PA-直接连接符 80">
              <a:extLst>
                <a:ext uri="{FF2B5EF4-FFF2-40B4-BE49-F238E27FC236}">
                  <a16:creationId xmlns:a16="http://schemas.microsoft.com/office/drawing/2014/main" xmlns="" id="{FAF48D20-7BAA-4A8D-A7B2-14FE7F3B51E2}"/>
                </a:ext>
              </a:extLst>
            </p:cNvPr>
            <p:cNvCxnSpPr>
              <a:cxnSpLocks/>
            </p:cNvCxnSpPr>
            <p:nvPr>
              <p:custDataLst>
                <p:tags r:id="rId33"/>
              </p:custDataLst>
            </p:nvPr>
          </p:nvCxnSpPr>
          <p:spPr>
            <a:xfrm rot="-4320000">
              <a:off x="4888158" y="2426948"/>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88" name="PA-直接连接符 87">
              <a:extLst>
                <a:ext uri="{FF2B5EF4-FFF2-40B4-BE49-F238E27FC236}">
                  <a16:creationId xmlns:a16="http://schemas.microsoft.com/office/drawing/2014/main" xmlns="" id="{CBEF9FEE-2CB3-4D53-B305-71CBF045375B}"/>
                </a:ext>
              </a:extLst>
            </p:cNvPr>
            <p:cNvCxnSpPr>
              <a:cxnSpLocks/>
            </p:cNvCxnSpPr>
            <p:nvPr>
              <p:custDataLst>
                <p:tags r:id="rId34"/>
              </p:custDataLst>
            </p:nvPr>
          </p:nvCxnSpPr>
          <p:spPr>
            <a:xfrm rot="-3960000">
              <a:off x="4935797" y="2302845"/>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95" name="PA-直接连接符 94">
              <a:extLst>
                <a:ext uri="{FF2B5EF4-FFF2-40B4-BE49-F238E27FC236}">
                  <a16:creationId xmlns:a16="http://schemas.microsoft.com/office/drawing/2014/main" xmlns="" id="{13559843-D97A-411C-AB8D-AF8A75F03864}"/>
                </a:ext>
              </a:extLst>
            </p:cNvPr>
            <p:cNvCxnSpPr>
              <a:cxnSpLocks/>
            </p:cNvCxnSpPr>
            <p:nvPr>
              <p:custDataLst>
                <p:tags r:id="rId35"/>
              </p:custDataLst>
            </p:nvPr>
          </p:nvCxnSpPr>
          <p:spPr>
            <a:xfrm rot="-3600000">
              <a:off x="4996148" y="2184400"/>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96" name="PA-直接连接符 95">
              <a:extLst>
                <a:ext uri="{FF2B5EF4-FFF2-40B4-BE49-F238E27FC236}">
                  <a16:creationId xmlns:a16="http://schemas.microsoft.com/office/drawing/2014/main" xmlns="" id="{5FE785F6-F138-4BF4-985D-4D68748425E6}"/>
                </a:ext>
              </a:extLst>
            </p:cNvPr>
            <p:cNvCxnSpPr>
              <a:cxnSpLocks/>
            </p:cNvCxnSpPr>
            <p:nvPr>
              <p:custDataLst>
                <p:tags r:id="rId36"/>
              </p:custDataLst>
            </p:nvPr>
          </p:nvCxnSpPr>
          <p:spPr>
            <a:xfrm rot="-3240000">
              <a:off x="5068548" y="2072913"/>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97" name="PA-直接连接符 96">
              <a:extLst>
                <a:ext uri="{FF2B5EF4-FFF2-40B4-BE49-F238E27FC236}">
                  <a16:creationId xmlns:a16="http://schemas.microsoft.com/office/drawing/2014/main" xmlns="" id="{CFBFE5F7-CFF1-4086-A4BA-28A6CADC6A3C}"/>
                </a:ext>
              </a:extLst>
            </p:cNvPr>
            <p:cNvCxnSpPr>
              <a:cxnSpLocks/>
            </p:cNvCxnSpPr>
            <p:nvPr>
              <p:custDataLst>
                <p:tags r:id="rId37"/>
              </p:custDataLst>
            </p:nvPr>
          </p:nvCxnSpPr>
          <p:spPr>
            <a:xfrm rot="-2880000">
              <a:off x="5152206" y="1969604"/>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98" name="PA-直接连接符 97">
              <a:extLst>
                <a:ext uri="{FF2B5EF4-FFF2-40B4-BE49-F238E27FC236}">
                  <a16:creationId xmlns:a16="http://schemas.microsoft.com/office/drawing/2014/main" xmlns="" id="{3AC8F927-3719-4994-AA94-CA58353E506A}"/>
                </a:ext>
              </a:extLst>
            </p:cNvPr>
            <p:cNvCxnSpPr>
              <a:cxnSpLocks/>
            </p:cNvCxnSpPr>
            <p:nvPr>
              <p:custDataLst>
                <p:tags r:id="rId38"/>
              </p:custDataLst>
            </p:nvPr>
          </p:nvCxnSpPr>
          <p:spPr>
            <a:xfrm rot="-2520000">
              <a:off x="5246204" y="1875606"/>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99" name="PA-直接连接符 98">
              <a:extLst>
                <a:ext uri="{FF2B5EF4-FFF2-40B4-BE49-F238E27FC236}">
                  <a16:creationId xmlns:a16="http://schemas.microsoft.com/office/drawing/2014/main" xmlns="" id="{87B6440B-1139-4338-84B3-02141A82CBE7}"/>
                </a:ext>
              </a:extLst>
            </p:cNvPr>
            <p:cNvCxnSpPr>
              <a:cxnSpLocks/>
            </p:cNvCxnSpPr>
            <p:nvPr>
              <p:custDataLst>
                <p:tags r:id="rId39"/>
              </p:custDataLst>
            </p:nvPr>
          </p:nvCxnSpPr>
          <p:spPr>
            <a:xfrm rot="-2160000">
              <a:off x="5349513" y="1791948"/>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00" name="PA-直接连接符 99">
              <a:extLst>
                <a:ext uri="{FF2B5EF4-FFF2-40B4-BE49-F238E27FC236}">
                  <a16:creationId xmlns:a16="http://schemas.microsoft.com/office/drawing/2014/main" xmlns="" id="{8052DF03-26F6-4509-808F-857864F1EFDA}"/>
                </a:ext>
              </a:extLst>
            </p:cNvPr>
            <p:cNvCxnSpPr>
              <a:cxnSpLocks/>
            </p:cNvCxnSpPr>
            <p:nvPr>
              <p:custDataLst>
                <p:tags r:id="rId40"/>
              </p:custDataLst>
            </p:nvPr>
          </p:nvCxnSpPr>
          <p:spPr>
            <a:xfrm rot="-1800000">
              <a:off x="5461000" y="1719548"/>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01" name="PA-直接连接符 100">
              <a:extLst>
                <a:ext uri="{FF2B5EF4-FFF2-40B4-BE49-F238E27FC236}">
                  <a16:creationId xmlns:a16="http://schemas.microsoft.com/office/drawing/2014/main" xmlns="" id="{D571D92E-8828-4A80-B475-968652F8B819}"/>
                </a:ext>
              </a:extLst>
            </p:cNvPr>
            <p:cNvCxnSpPr>
              <a:cxnSpLocks/>
            </p:cNvCxnSpPr>
            <p:nvPr>
              <p:custDataLst>
                <p:tags r:id="rId41"/>
              </p:custDataLst>
            </p:nvPr>
          </p:nvCxnSpPr>
          <p:spPr>
            <a:xfrm rot="-1440000">
              <a:off x="5579444" y="1659197"/>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02" name="PA-直接连接符 101">
              <a:extLst>
                <a:ext uri="{FF2B5EF4-FFF2-40B4-BE49-F238E27FC236}">
                  <a16:creationId xmlns:a16="http://schemas.microsoft.com/office/drawing/2014/main" xmlns="" id="{D71F6E8F-2914-404C-9308-710DED25E974}"/>
                </a:ext>
              </a:extLst>
            </p:cNvPr>
            <p:cNvCxnSpPr>
              <a:cxnSpLocks/>
            </p:cNvCxnSpPr>
            <p:nvPr>
              <p:custDataLst>
                <p:tags r:id="rId42"/>
              </p:custDataLst>
            </p:nvPr>
          </p:nvCxnSpPr>
          <p:spPr>
            <a:xfrm rot="-1080000">
              <a:off x="5703548" y="1611558"/>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03" name="PA-直接连接符 102">
              <a:extLst>
                <a:ext uri="{FF2B5EF4-FFF2-40B4-BE49-F238E27FC236}">
                  <a16:creationId xmlns:a16="http://schemas.microsoft.com/office/drawing/2014/main" xmlns="" id="{F18FDCB4-FB8D-4183-B083-F1FC99CF50C7}"/>
                </a:ext>
              </a:extLst>
            </p:cNvPr>
            <p:cNvCxnSpPr>
              <a:cxnSpLocks/>
            </p:cNvCxnSpPr>
            <p:nvPr>
              <p:custDataLst>
                <p:tags r:id="rId43"/>
              </p:custDataLst>
            </p:nvPr>
          </p:nvCxnSpPr>
          <p:spPr>
            <a:xfrm rot="-720000">
              <a:off x="5831952" y="1577153"/>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04" name="PA-直接连接符 103">
              <a:extLst>
                <a:ext uri="{FF2B5EF4-FFF2-40B4-BE49-F238E27FC236}">
                  <a16:creationId xmlns:a16="http://schemas.microsoft.com/office/drawing/2014/main" xmlns="" id="{ABD8C8B4-DB7A-4F2F-AA05-20829AC7ED43}"/>
                </a:ext>
              </a:extLst>
            </p:cNvPr>
            <p:cNvCxnSpPr>
              <a:cxnSpLocks/>
            </p:cNvCxnSpPr>
            <p:nvPr>
              <p:custDataLst>
                <p:tags r:id="rId44"/>
              </p:custDataLst>
            </p:nvPr>
          </p:nvCxnSpPr>
          <p:spPr>
            <a:xfrm rot="-360000">
              <a:off x="5963249" y="1556357"/>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05" name="PA-直接连接符 104">
              <a:extLst>
                <a:ext uri="{FF2B5EF4-FFF2-40B4-BE49-F238E27FC236}">
                  <a16:creationId xmlns:a16="http://schemas.microsoft.com/office/drawing/2014/main" xmlns="" id="{24E0667B-029E-4C2B-8D53-CF7A22C6FFCB}"/>
                </a:ext>
              </a:extLst>
            </p:cNvPr>
            <p:cNvCxnSpPr>
              <a:cxnSpLocks/>
            </p:cNvCxnSpPr>
            <p:nvPr>
              <p:custDataLst>
                <p:tags r:id="rId45"/>
              </p:custDataLst>
            </p:nvPr>
          </p:nvCxnSpPr>
          <p:spPr>
            <a:xfrm>
              <a:off x="6096000" y="1549400"/>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06" name="PA-直接连接符 105">
              <a:extLst>
                <a:ext uri="{FF2B5EF4-FFF2-40B4-BE49-F238E27FC236}">
                  <a16:creationId xmlns:a16="http://schemas.microsoft.com/office/drawing/2014/main" xmlns="" id="{DCF4A8F4-776F-400F-8782-5469DD943C2B}"/>
                </a:ext>
              </a:extLst>
            </p:cNvPr>
            <p:cNvCxnSpPr>
              <a:cxnSpLocks/>
            </p:cNvCxnSpPr>
            <p:nvPr>
              <p:custDataLst>
                <p:tags r:id="rId46"/>
              </p:custDataLst>
            </p:nvPr>
          </p:nvCxnSpPr>
          <p:spPr>
            <a:xfrm rot="360000">
              <a:off x="6228751" y="1556357"/>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10" name="PA-直接连接符 109">
              <a:extLst>
                <a:ext uri="{FF2B5EF4-FFF2-40B4-BE49-F238E27FC236}">
                  <a16:creationId xmlns:a16="http://schemas.microsoft.com/office/drawing/2014/main" xmlns="" id="{5F9362B0-21BA-458B-9120-50DCADA4EAA1}"/>
                </a:ext>
              </a:extLst>
            </p:cNvPr>
            <p:cNvCxnSpPr>
              <a:cxnSpLocks/>
            </p:cNvCxnSpPr>
            <p:nvPr>
              <p:custDataLst>
                <p:tags r:id="rId47"/>
              </p:custDataLst>
            </p:nvPr>
          </p:nvCxnSpPr>
          <p:spPr>
            <a:xfrm rot="720000">
              <a:off x="6360048" y="1577153"/>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11" name="PA-直接连接符 110">
              <a:extLst>
                <a:ext uri="{FF2B5EF4-FFF2-40B4-BE49-F238E27FC236}">
                  <a16:creationId xmlns:a16="http://schemas.microsoft.com/office/drawing/2014/main" xmlns="" id="{EB77211F-2B71-4437-AFB9-4F734A6C8FEB}"/>
                </a:ext>
              </a:extLst>
            </p:cNvPr>
            <p:cNvCxnSpPr>
              <a:cxnSpLocks/>
            </p:cNvCxnSpPr>
            <p:nvPr>
              <p:custDataLst>
                <p:tags r:id="rId48"/>
              </p:custDataLst>
            </p:nvPr>
          </p:nvCxnSpPr>
          <p:spPr>
            <a:xfrm rot="1080000">
              <a:off x="6488452" y="1611558"/>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12" name="PA-直接连接符 111">
              <a:extLst>
                <a:ext uri="{FF2B5EF4-FFF2-40B4-BE49-F238E27FC236}">
                  <a16:creationId xmlns:a16="http://schemas.microsoft.com/office/drawing/2014/main" xmlns="" id="{1AC07858-FE94-4DAC-AAA3-D2C4988E7616}"/>
                </a:ext>
              </a:extLst>
            </p:cNvPr>
            <p:cNvCxnSpPr>
              <a:cxnSpLocks/>
            </p:cNvCxnSpPr>
            <p:nvPr>
              <p:custDataLst>
                <p:tags r:id="rId49"/>
              </p:custDataLst>
            </p:nvPr>
          </p:nvCxnSpPr>
          <p:spPr>
            <a:xfrm rot="1440000">
              <a:off x="6612555" y="1659197"/>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14" name="PA-直接连接符 113">
              <a:extLst>
                <a:ext uri="{FF2B5EF4-FFF2-40B4-BE49-F238E27FC236}">
                  <a16:creationId xmlns:a16="http://schemas.microsoft.com/office/drawing/2014/main" xmlns="" id="{72CB3F65-2FF6-4F47-811B-5E00DB940C43}"/>
                </a:ext>
              </a:extLst>
            </p:cNvPr>
            <p:cNvCxnSpPr>
              <a:cxnSpLocks/>
            </p:cNvCxnSpPr>
            <p:nvPr>
              <p:custDataLst>
                <p:tags r:id="rId50"/>
              </p:custDataLst>
            </p:nvPr>
          </p:nvCxnSpPr>
          <p:spPr>
            <a:xfrm rot="1800000">
              <a:off x="6731000" y="1719548"/>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15" name="PA-直接连接符 114">
              <a:extLst>
                <a:ext uri="{FF2B5EF4-FFF2-40B4-BE49-F238E27FC236}">
                  <a16:creationId xmlns:a16="http://schemas.microsoft.com/office/drawing/2014/main" xmlns="" id="{DEDCFABE-7BD2-40AF-A088-02C23410B3A9}"/>
                </a:ext>
              </a:extLst>
            </p:cNvPr>
            <p:cNvCxnSpPr>
              <a:cxnSpLocks/>
            </p:cNvCxnSpPr>
            <p:nvPr>
              <p:custDataLst>
                <p:tags r:id="rId51"/>
              </p:custDataLst>
            </p:nvPr>
          </p:nvCxnSpPr>
          <p:spPr>
            <a:xfrm rot="2160000">
              <a:off x="6842487" y="1791948"/>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16" name="PA-直接连接符 115">
              <a:extLst>
                <a:ext uri="{FF2B5EF4-FFF2-40B4-BE49-F238E27FC236}">
                  <a16:creationId xmlns:a16="http://schemas.microsoft.com/office/drawing/2014/main" xmlns="" id="{E1B50F91-94B6-4C70-9D0E-3A50F5DA76FF}"/>
                </a:ext>
              </a:extLst>
            </p:cNvPr>
            <p:cNvCxnSpPr>
              <a:cxnSpLocks/>
            </p:cNvCxnSpPr>
            <p:nvPr>
              <p:custDataLst>
                <p:tags r:id="rId52"/>
              </p:custDataLst>
            </p:nvPr>
          </p:nvCxnSpPr>
          <p:spPr>
            <a:xfrm rot="2520000">
              <a:off x="6945796" y="1875606"/>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17" name="PA-直接连接符 116">
              <a:extLst>
                <a:ext uri="{FF2B5EF4-FFF2-40B4-BE49-F238E27FC236}">
                  <a16:creationId xmlns:a16="http://schemas.microsoft.com/office/drawing/2014/main" xmlns="" id="{B3A9872E-78C1-4D06-A364-34D3BA468D2C}"/>
                </a:ext>
              </a:extLst>
            </p:cNvPr>
            <p:cNvCxnSpPr>
              <a:cxnSpLocks/>
            </p:cNvCxnSpPr>
            <p:nvPr>
              <p:custDataLst>
                <p:tags r:id="rId53"/>
              </p:custDataLst>
            </p:nvPr>
          </p:nvCxnSpPr>
          <p:spPr>
            <a:xfrm rot="2880000">
              <a:off x="7039794" y="1969604"/>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18" name="PA-直接连接符 117">
              <a:extLst>
                <a:ext uri="{FF2B5EF4-FFF2-40B4-BE49-F238E27FC236}">
                  <a16:creationId xmlns:a16="http://schemas.microsoft.com/office/drawing/2014/main" xmlns="" id="{0A6E427D-22F3-433B-B6EF-4EF366878611}"/>
                </a:ext>
              </a:extLst>
            </p:cNvPr>
            <p:cNvCxnSpPr>
              <a:cxnSpLocks/>
            </p:cNvCxnSpPr>
            <p:nvPr>
              <p:custDataLst>
                <p:tags r:id="rId54"/>
              </p:custDataLst>
            </p:nvPr>
          </p:nvCxnSpPr>
          <p:spPr>
            <a:xfrm rot="3240000">
              <a:off x="7123451" y="2072913"/>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19" name="PA-直接连接符 118">
              <a:extLst>
                <a:ext uri="{FF2B5EF4-FFF2-40B4-BE49-F238E27FC236}">
                  <a16:creationId xmlns:a16="http://schemas.microsoft.com/office/drawing/2014/main" xmlns="" id="{C5987756-0AFF-404E-8613-FB2441AC0D68}"/>
                </a:ext>
              </a:extLst>
            </p:cNvPr>
            <p:cNvCxnSpPr>
              <a:cxnSpLocks/>
            </p:cNvCxnSpPr>
            <p:nvPr>
              <p:custDataLst>
                <p:tags r:id="rId55"/>
              </p:custDataLst>
            </p:nvPr>
          </p:nvCxnSpPr>
          <p:spPr>
            <a:xfrm rot="3600000">
              <a:off x="7195852" y="2184400"/>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20" name="PA-直接连接符 119">
              <a:extLst>
                <a:ext uri="{FF2B5EF4-FFF2-40B4-BE49-F238E27FC236}">
                  <a16:creationId xmlns:a16="http://schemas.microsoft.com/office/drawing/2014/main" xmlns="" id="{298D2C22-41FB-4FEE-8425-D4135FD991FA}"/>
                </a:ext>
              </a:extLst>
            </p:cNvPr>
            <p:cNvCxnSpPr>
              <a:cxnSpLocks/>
            </p:cNvCxnSpPr>
            <p:nvPr>
              <p:custDataLst>
                <p:tags r:id="rId56"/>
              </p:custDataLst>
            </p:nvPr>
          </p:nvCxnSpPr>
          <p:spPr>
            <a:xfrm rot="3960000">
              <a:off x="7256203" y="2302845"/>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24" name="PA-直接连接符 123">
              <a:extLst>
                <a:ext uri="{FF2B5EF4-FFF2-40B4-BE49-F238E27FC236}">
                  <a16:creationId xmlns:a16="http://schemas.microsoft.com/office/drawing/2014/main" xmlns="" id="{52205DED-B731-40C5-B1AD-1617C4FA2541}"/>
                </a:ext>
              </a:extLst>
            </p:cNvPr>
            <p:cNvCxnSpPr>
              <a:cxnSpLocks/>
            </p:cNvCxnSpPr>
            <p:nvPr>
              <p:custDataLst>
                <p:tags r:id="rId57"/>
              </p:custDataLst>
            </p:nvPr>
          </p:nvCxnSpPr>
          <p:spPr>
            <a:xfrm rot="4320000">
              <a:off x="7303842" y="2426948"/>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25" name="PA-直接连接符 124">
              <a:extLst>
                <a:ext uri="{FF2B5EF4-FFF2-40B4-BE49-F238E27FC236}">
                  <a16:creationId xmlns:a16="http://schemas.microsoft.com/office/drawing/2014/main" xmlns="" id="{9E0D2DFF-F42D-4D71-9FCC-A7B87E3B6EAE}"/>
                </a:ext>
              </a:extLst>
            </p:cNvPr>
            <p:cNvCxnSpPr>
              <a:cxnSpLocks/>
            </p:cNvCxnSpPr>
            <p:nvPr>
              <p:custDataLst>
                <p:tags r:id="rId58"/>
              </p:custDataLst>
            </p:nvPr>
          </p:nvCxnSpPr>
          <p:spPr>
            <a:xfrm rot="4680000">
              <a:off x="7338247" y="2555352"/>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27" name="PA-直接连接符 126">
              <a:extLst>
                <a:ext uri="{FF2B5EF4-FFF2-40B4-BE49-F238E27FC236}">
                  <a16:creationId xmlns:a16="http://schemas.microsoft.com/office/drawing/2014/main" xmlns="" id="{CAC0E598-58F8-4914-BEC7-443CE12031D7}"/>
                </a:ext>
              </a:extLst>
            </p:cNvPr>
            <p:cNvCxnSpPr>
              <a:cxnSpLocks/>
            </p:cNvCxnSpPr>
            <p:nvPr>
              <p:custDataLst>
                <p:tags r:id="rId59"/>
              </p:custDataLst>
            </p:nvPr>
          </p:nvCxnSpPr>
          <p:spPr>
            <a:xfrm rot="5040000">
              <a:off x="7359043" y="2686649"/>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28" name="PA-直接连接符 127">
              <a:extLst>
                <a:ext uri="{FF2B5EF4-FFF2-40B4-BE49-F238E27FC236}">
                  <a16:creationId xmlns:a16="http://schemas.microsoft.com/office/drawing/2014/main" xmlns="" id="{69032BE3-1771-41A2-B57B-0FB907124324}"/>
                </a:ext>
              </a:extLst>
            </p:cNvPr>
            <p:cNvCxnSpPr>
              <a:cxnSpLocks/>
            </p:cNvCxnSpPr>
            <p:nvPr>
              <p:custDataLst>
                <p:tags r:id="rId60"/>
              </p:custDataLst>
            </p:nvPr>
          </p:nvCxnSpPr>
          <p:spPr>
            <a:xfrm rot="5400000">
              <a:off x="7366000" y="2819400"/>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29" name="PA-直接连接符 128">
              <a:extLst>
                <a:ext uri="{FF2B5EF4-FFF2-40B4-BE49-F238E27FC236}">
                  <a16:creationId xmlns:a16="http://schemas.microsoft.com/office/drawing/2014/main" xmlns="" id="{B834FA8F-A4FD-4DE4-8E44-16B5B94D20D6}"/>
                </a:ext>
              </a:extLst>
            </p:cNvPr>
            <p:cNvCxnSpPr>
              <a:cxnSpLocks/>
            </p:cNvCxnSpPr>
            <p:nvPr>
              <p:custDataLst>
                <p:tags r:id="rId61"/>
              </p:custDataLst>
            </p:nvPr>
          </p:nvCxnSpPr>
          <p:spPr>
            <a:xfrm rot="5760000">
              <a:off x="7359043" y="2952151"/>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30" name="PA-直接连接符 129">
              <a:extLst>
                <a:ext uri="{FF2B5EF4-FFF2-40B4-BE49-F238E27FC236}">
                  <a16:creationId xmlns:a16="http://schemas.microsoft.com/office/drawing/2014/main" xmlns="" id="{88EF80FD-03BD-44D2-A37B-A25F0B2D6180}"/>
                </a:ext>
              </a:extLst>
            </p:cNvPr>
            <p:cNvCxnSpPr>
              <a:cxnSpLocks/>
            </p:cNvCxnSpPr>
            <p:nvPr>
              <p:custDataLst>
                <p:tags r:id="rId62"/>
              </p:custDataLst>
            </p:nvPr>
          </p:nvCxnSpPr>
          <p:spPr>
            <a:xfrm rot="6120000">
              <a:off x="7338247" y="3083448"/>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40" name="PA-直接连接符 139">
              <a:extLst>
                <a:ext uri="{FF2B5EF4-FFF2-40B4-BE49-F238E27FC236}">
                  <a16:creationId xmlns:a16="http://schemas.microsoft.com/office/drawing/2014/main" xmlns="" id="{55A48941-AD34-40C3-B0A9-E6A9E149BDBC}"/>
                </a:ext>
              </a:extLst>
            </p:cNvPr>
            <p:cNvCxnSpPr>
              <a:cxnSpLocks/>
            </p:cNvCxnSpPr>
            <p:nvPr>
              <p:custDataLst>
                <p:tags r:id="rId63"/>
              </p:custDataLst>
            </p:nvPr>
          </p:nvCxnSpPr>
          <p:spPr>
            <a:xfrm rot="6480000">
              <a:off x="7303842" y="3211852"/>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41" name="PA-直接连接符 140">
              <a:extLst>
                <a:ext uri="{FF2B5EF4-FFF2-40B4-BE49-F238E27FC236}">
                  <a16:creationId xmlns:a16="http://schemas.microsoft.com/office/drawing/2014/main" xmlns="" id="{FA02D5D0-CB1A-4EA7-B4E4-19A9E43C520C}"/>
                </a:ext>
              </a:extLst>
            </p:cNvPr>
            <p:cNvCxnSpPr>
              <a:cxnSpLocks/>
            </p:cNvCxnSpPr>
            <p:nvPr>
              <p:custDataLst>
                <p:tags r:id="rId64"/>
              </p:custDataLst>
            </p:nvPr>
          </p:nvCxnSpPr>
          <p:spPr>
            <a:xfrm rot="6840000">
              <a:off x="7256203" y="3335956"/>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42" name="PA-直接连接符 141">
              <a:extLst>
                <a:ext uri="{FF2B5EF4-FFF2-40B4-BE49-F238E27FC236}">
                  <a16:creationId xmlns:a16="http://schemas.microsoft.com/office/drawing/2014/main" xmlns="" id="{2C5E110A-C3C2-4066-9C8A-C5F7E0931F85}"/>
                </a:ext>
              </a:extLst>
            </p:cNvPr>
            <p:cNvCxnSpPr>
              <a:cxnSpLocks/>
            </p:cNvCxnSpPr>
            <p:nvPr>
              <p:custDataLst>
                <p:tags r:id="rId65"/>
              </p:custDataLst>
            </p:nvPr>
          </p:nvCxnSpPr>
          <p:spPr>
            <a:xfrm rot="7200000">
              <a:off x="7195852" y="3454400"/>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43" name="PA-直接连接符 142">
              <a:extLst>
                <a:ext uri="{FF2B5EF4-FFF2-40B4-BE49-F238E27FC236}">
                  <a16:creationId xmlns:a16="http://schemas.microsoft.com/office/drawing/2014/main" xmlns="" id="{4C545830-AC8C-4DCE-8FDC-32D42BD71B7E}"/>
                </a:ext>
              </a:extLst>
            </p:cNvPr>
            <p:cNvCxnSpPr>
              <a:cxnSpLocks/>
            </p:cNvCxnSpPr>
            <p:nvPr>
              <p:custDataLst>
                <p:tags r:id="rId66"/>
              </p:custDataLst>
            </p:nvPr>
          </p:nvCxnSpPr>
          <p:spPr>
            <a:xfrm rot="7560000">
              <a:off x="7123451" y="3565887"/>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44" name="PA-直接连接符 143">
              <a:extLst>
                <a:ext uri="{FF2B5EF4-FFF2-40B4-BE49-F238E27FC236}">
                  <a16:creationId xmlns:a16="http://schemas.microsoft.com/office/drawing/2014/main" xmlns="" id="{92D9B2B4-FBEF-4400-BD6D-2AA9F1905D54}"/>
                </a:ext>
              </a:extLst>
            </p:cNvPr>
            <p:cNvCxnSpPr>
              <a:cxnSpLocks/>
            </p:cNvCxnSpPr>
            <p:nvPr>
              <p:custDataLst>
                <p:tags r:id="rId67"/>
              </p:custDataLst>
            </p:nvPr>
          </p:nvCxnSpPr>
          <p:spPr>
            <a:xfrm rot="7920000">
              <a:off x="7039794" y="3669196"/>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45" name="PA-直接连接符 144">
              <a:extLst>
                <a:ext uri="{FF2B5EF4-FFF2-40B4-BE49-F238E27FC236}">
                  <a16:creationId xmlns:a16="http://schemas.microsoft.com/office/drawing/2014/main" xmlns="" id="{CC9C5A0E-F049-4497-AADF-3B385750C1EB}"/>
                </a:ext>
              </a:extLst>
            </p:cNvPr>
            <p:cNvCxnSpPr>
              <a:cxnSpLocks/>
            </p:cNvCxnSpPr>
            <p:nvPr>
              <p:custDataLst>
                <p:tags r:id="rId68"/>
              </p:custDataLst>
            </p:nvPr>
          </p:nvCxnSpPr>
          <p:spPr>
            <a:xfrm rot="8280000">
              <a:off x="6945796" y="3763194"/>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46" name="PA-直接连接符 145">
              <a:extLst>
                <a:ext uri="{FF2B5EF4-FFF2-40B4-BE49-F238E27FC236}">
                  <a16:creationId xmlns:a16="http://schemas.microsoft.com/office/drawing/2014/main" xmlns="" id="{23DC7F3B-9B17-4536-A100-B15537D1B922}"/>
                </a:ext>
              </a:extLst>
            </p:cNvPr>
            <p:cNvCxnSpPr>
              <a:cxnSpLocks/>
            </p:cNvCxnSpPr>
            <p:nvPr>
              <p:custDataLst>
                <p:tags r:id="rId69"/>
              </p:custDataLst>
            </p:nvPr>
          </p:nvCxnSpPr>
          <p:spPr>
            <a:xfrm rot="8640000">
              <a:off x="6842487" y="3846852"/>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47" name="PA-直接连接符 146">
              <a:extLst>
                <a:ext uri="{FF2B5EF4-FFF2-40B4-BE49-F238E27FC236}">
                  <a16:creationId xmlns:a16="http://schemas.microsoft.com/office/drawing/2014/main" xmlns="" id="{EB37A427-57FB-4C25-9DBE-85A8C72D8086}"/>
                </a:ext>
              </a:extLst>
            </p:cNvPr>
            <p:cNvCxnSpPr>
              <a:cxnSpLocks/>
            </p:cNvCxnSpPr>
            <p:nvPr>
              <p:custDataLst>
                <p:tags r:id="rId70"/>
              </p:custDataLst>
            </p:nvPr>
          </p:nvCxnSpPr>
          <p:spPr>
            <a:xfrm rot="9000000">
              <a:off x="6731000" y="3919252"/>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48" name="PA-直接连接符 147">
              <a:extLst>
                <a:ext uri="{FF2B5EF4-FFF2-40B4-BE49-F238E27FC236}">
                  <a16:creationId xmlns:a16="http://schemas.microsoft.com/office/drawing/2014/main" xmlns="" id="{18A958D4-0A71-45E5-BC82-A21C379C94A0}"/>
                </a:ext>
              </a:extLst>
            </p:cNvPr>
            <p:cNvCxnSpPr>
              <a:cxnSpLocks/>
            </p:cNvCxnSpPr>
            <p:nvPr>
              <p:custDataLst>
                <p:tags r:id="rId71"/>
              </p:custDataLst>
            </p:nvPr>
          </p:nvCxnSpPr>
          <p:spPr>
            <a:xfrm rot="9360000">
              <a:off x="6612555" y="3979603"/>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49" name="PA-直接连接符 148">
              <a:extLst>
                <a:ext uri="{FF2B5EF4-FFF2-40B4-BE49-F238E27FC236}">
                  <a16:creationId xmlns:a16="http://schemas.microsoft.com/office/drawing/2014/main" xmlns="" id="{9CD21DB4-C41C-4ED5-AAB8-A61F133E3283}"/>
                </a:ext>
              </a:extLst>
            </p:cNvPr>
            <p:cNvCxnSpPr>
              <a:cxnSpLocks/>
            </p:cNvCxnSpPr>
            <p:nvPr>
              <p:custDataLst>
                <p:tags r:id="rId72"/>
              </p:custDataLst>
            </p:nvPr>
          </p:nvCxnSpPr>
          <p:spPr>
            <a:xfrm rot="9720000">
              <a:off x="6488452" y="4027242"/>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50" name="PA-直接连接符 149">
              <a:extLst>
                <a:ext uri="{FF2B5EF4-FFF2-40B4-BE49-F238E27FC236}">
                  <a16:creationId xmlns:a16="http://schemas.microsoft.com/office/drawing/2014/main" xmlns="" id="{81E648E2-77EE-4D0C-8906-66583366294D}"/>
                </a:ext>
              </a:extLst>
            </p:cNvPr>
            <p:cNvCxnSpPr>
              <a:cxnSpLocks/>
            </p:cNvCxnSpPr>
            <p:nvPr>
              <p:custDataLst>
                <p:tags r:id="rId73"/>
              </p:custDataLst>
            </p:nvPr>
          </p:nvCxnSpPr>
          <p:spPr>
            <a:xfrm rot="10080000">
              <a:off x="6360048" y="4061647"/>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51" name="PA-直接连接符 150">
              <a:extLst>
                <a:ext uri="{FF2B5EF4-FFF2-40B4-BE49-F238E27FC236}">
                  <a16:creationId xmlns:a16="http://schemas.microsoft.com/office/drawing/2014/main" xmlns="" id="{0EB353E8-9A4A-4473-B33E-3F7CC49267DD}"/>
                </a:ext>
              </a:extLst>
            </p:cNvPr>
            <p:cNvCxnSpPr>
              <a:cxnSpLocks/>
            </p:cNvCxnSpPr>
            <p:nvPr>
              <p:custDataLst>
                <p:tags r:id="rId74"/>
              </p:custDataLst>
            </p:nvPr>
          </p:nvCxnSpPr>
          <p:spPr>
            <a:xfrm rot="10440000">
              <a:off x="6228751" y="4082443"/>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52" name="PA-直接连接符 151">
              <a:extLst>
                <a:ext uri="{FF2B5EF4-FFF2-40B4-BE49-F238E27FC236}">
                  <a16:creationId xmlns:a16="http://schemas.microsoft.com/office/drawing/2014/main" xmlns="" id="{5DD120B4-B900-4F8C-87FD-DDA857F85AA9}"/>
                </a:ext>
              </a:extLst>
            </p:cNvPr>
            <p:cNvCxnSpPr>
              <a:cxnSpLocks/>
            </p:cNvCxnSpPr>
            <p:nvPr>
              <p:custDataLst>
                <p:tags r:id="rId75"/>
              </p:custDataLst>
            </p:nvPr>
          </p:nvCxnSpPr>
          <p:spPr>
            <a:xfrm rot="10800000">
              <a:off x="6096000" y="4089400"/>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53" name="PA-直接连接符 152">
              <a:extLst>
                <a:ext uri="{FF2B5EF4-FFF2-40B4-BE49-F238E27FC236}">
                  <a16:creationId xmlns:a16="http://schemas.microsoft.com/office/drawing/2014/main" xmlns="" id="{66AF00EF-FAF3-40B4-8A26-582FD28EECE3}"/>
                </a:ext>
              </a:extLst>
            </p:cNvPr>
            <p:cNvCxnSpPr>
              <a:cxnSpLocks/>
            </p:cNvCxnSpPr>
            <p:nvPr>
              <p:custDataLst>
                <p:tags r:id="rId76"/>
              </p:custDataLst>
            </p:nvPr>
          </p:nvCxnSpPr>
          <p:spPr>
            <a:xfrm rot="11160000">
              <a:off x="5963249" y="4082443"/>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54" name="PA-直接连接符 153">
              <a:extLst>
                <a:ext uri="{FF2B5EF4-FFF2-40B4-BE49-F238E27FC236}">
                  <a16:creationId xmlns:a16="http://schemas.microsoft.com/office/drawing/2014/main" xmlns="" id="{DAE0FFC3-2C77-4F15-82AA-23FA9114D72E}"/>
                </a:ext>
              </a:extLst>
            </p:cNvPr>
            <p:cNvCxnSpPr>
              <a:cxnSpLocks/>
            </p:cNvCxnSpPr>
            <p:nvPr>
              <p:custDataLst>
                <p:tags r:id="rId77"/>
              </p:custDataLst>
            </p:nvPr>
          </p:nvCxnSpPr>
          <p:spPr>
            <a:xfrm rot="11520000">
              <a:off x="5831952" y="4061647"/>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55" name="PA-直接连接符 154">
              <a:extLst>
                <a:ext uri="{FF2B5EF4-FFF2-40B4-BE49-F238E27FC236}">
                  <a16:creationId xmlns:a16="http://schemas.microsoft.com/office/drawing/2014/main" xmlns="" id="{4E4957FA-9985-4BC7-82F8-43C7A406F129}"/>
                </a:ext>
              </a:extLst>
            </p:cNvPr>
            <p:cNvCxnSpPr>
              <a:cxnSpLocks/>
            </p:cNvCxnSpPr>
            <p:nvPr>
              <p:custDataLst>
                <p:tags r:id="rId78"/>
              </p:custDataLst>
            </p:nvPr>
          </p:nvCxnSpPr>
          <p:spPr>
            <a:xfrm rot="11880000">
              <a:off x="5703548" y="4027242"/>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56" name="PA-直接连接符 155">
              <a:extLst>
                <a:ext uri="{FF2B5EF4-FFF2-40B4-BE49-F238E27FC236}">
                  <a16:creationId xmlns:a16="http://schemas.microsoft.com/office/drawing/2014/main" xmlns="" id="{217E8C83-1DD3-4A61-BA4F-C2D926F57D09}"/>
                </a:ext>
              </a:extLst>
            </p:cNvPr>
            <p:cNvCxnSpPr>
              <a:cxnSpLocks/>
            </p:cNvCxnSpPr>
            <p:nvPr>
              <p:custDataLst>
                <p:tags r:id="rId79"/>
              </p:custDataLst>
            </p:nvPr>
          </p:nvCxnSpPr>
          <p:spPr>
            <a:xfrm rot="12240000">
              <a:off x="5579444" y="3979603"/>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57" name="PA-直接连接符 156">
              <a:extLst>
                <a:ext uri="{FF2B5EF4-FFF2-40B4-BE49-F238E27FC236}">
                  <a16:creationId xmlns:a16="http://schemas.microsoft.com/office/drawing/2014/main" xmlns="" id="{3C433F7E-420C-478F-B9A5-C11A812A4A8F}"/>
                </a:ext>
              </a:extLst>
            </p:cNvPr>
            <p:cNvCxnSpPr>
              <a:cxnSpLocks/>
            </p:cNvCxnSpPr>
            <p:nvPr>
              <p:custDataLst>
                <p:tags r:id="rId80"/>
              </p:custDataLst>
            </p:nvPr>
          </p:nvCxnSpPr>
          <p:spPr>
            <a:xfrm rot="12600000">
              <a:off x="5461000" y="3919252"/>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58" name="PA-直接连接符 157">
              <a:extLst>
                <a:ext uri="{FF2B5EF4-FFF2-40B4-BE49-F238E27FC236}">
                  <a16:creationId xmlns:a16="http://schemas.microsoft.com/office/drawing/2014/main" xmlns="" id="{6C82AC65-3886-41DD-B2CE-7C279AE43A23}"/>
                </a:ext>
              </a:extLst>
            </p:cNvPr>
            <p:cNvCxnSpPr>
              <a:cxnSpLocks/>
            </p:cNvCxnSpPr>
            <p:nvPr>
              <p:custDataLst>
                <p:tags r:id="rId81"/>
              </p:custDataLst>
            </p:nvPr>
          </p:nvCxnSpPr>
          <p:spPr>
            <a:xfrm rot="12960000">
              <a:off x="5349513" y="3846852"/>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59" name="PA-直接连接符 158">
              <a:extLst>
                <a:ext uri="{FF2B5EF4-FFF2-40B4-BE49-F238E27FC236}">
                  <a16:creationId xmlns:a16="http://schemas.microsoft.com/office/drawing/2014/main" xmlns="" id="{2F2B621D-99EF-4D76-9563-392F784435F4}"/>
                </a:ext>
              </a:extLst>
            </p:cNvPr>
            <p:cNvCxnSpPr>
              <a:cxnSpLocks/>
            </p:cNvCxnSpPr>
            <p:nvPr>
              <p:custDataLst>
                <p:tags r:id="rId82"/>
              </p:custDataLst>
            </p:nvPr>
          </p:nvCxnSpPr>
          <p:spPr>
            <a:xfrm rot="13320000">
              <a:off x="5246204" y="3763194"/>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60" name="PA-直接连接符 159">
              <a:extLst>
                <a:ext uri="{FF2B5EF4-FFF2-40B4-BE49-F238E27FC236}">
                  <a16:creationId xmlns:a16="http://schemas.microsoft.com/office/drawing/2014/main" xmlns="" id="{60D334C2-4AA0-4FD7-871C-87BFEED7957A}"/>
                </a:ext>
              </a:extLst>
            </p:cNvPr>
            <p:cNvCxnSpPr>
              <a:cxnSpLocks/>
            </p:cNvCxnSpPr>
            <p:nvPr>
              <p:custDataLst>
                <p:tags r:id="rId83"/>
              </p:custDataLst>
            </p:nvPr>
          </p:nvCxnSpPr>
          <p:spPr>
            <a:xfrm rot="13680000">
              <a:off x="5152206" y="3669196"/>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61" name="PA-直接连接符 160">
              <a:extLst>
                <a:ext uri="{FF2B5EF4-FFF2-40B4-BE49-F238E27FC236}">
                  <a16:creationId xmlns:a16="http://schemas.microsoft.com/office/drawing/2014/main" xmlns="" id="{E42E4783-CED4-4E0A-80E8-616DC44FA796}"/>
                </a:ext>
              </a:extLst>
            </p:cNvPr>
            <p:cNvCxnSpPr>
              <a:cxnSpLocks/>
            </p:cNvCxnSpPr>
            <p:nvPr>
              <p:custDataLst>
                <p:tags r:id="rId84"/>
              </p:custDataLst>
            </p:nvPr>
          </p:nvCxnSpPr>
          <p:spPr>
            <a:xfrm rot="14040000">
              <a:off x="5068548" y="3565887"/>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62" name="PA-直接连接符 161">
              <a:extLst>
                <a:ext uri="{FF2B5EF4-FFF2-40B4-BE49-F238E27FC236}">
                  <a16:creationId xmlns:a16="http://schemas.microsoft.com/office/drawing/2014/main" xmlns="" id="{7D786BB2-DCD0-465E-8BA9-F982A0210BE1}"/>
                </a:ext>
              </a:extLst>
            </p:cNvPr>
            <p:cNvCxnSpPr>
              <a:cxnSpLocks/>
            </p:cNvCxnSpPr>
            <p:nvPr>
              <p:custDataLst>
                <p:tags r:id="rId85"/>
              </p:custDataLst>
            </p:nvPr>
          </p:nvCxnSpPr>
          <p:spPr>
            <a:xfrm rot="14400000">
              <a:off x="4996148" y="3454400"/>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63" name="PA-直接连接符 162">
              <a:extLst>
                <a:ext uri="{FF2B5EF4-FFF2-40B4-BE49-F238E27FC236}">
                  <a16:creationId xmlns:a16="http://schemas.microsoft.com/office/drawing/2014/main" xmlns="" id="{79552831-F079-46B1-8943-A8B7E1FB3DB2}"/>
                </a:ext>
              </a:extLst>
            </p:cNvPr>
            <p:cNvCxnSpPr>
              <a:cxnSpLocks/>
            </p:cNvCxnSpPr>
            <p:nvPr>
              <p:custDataLst>
                <p:tags r:id="rId86"/>
              </p:custDataLst>
            </p:nvPr>
          </p:nvCxnSpPr>
          <p:spPr>
            <a:xfrm rot="14760000">
              <a:off x="4935797" y="3335956"/>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64" name="PA-直接连接符 163">
              <a:extLst>
                <a:ext uri="{FF2B5EF4-FFF2-40B4-BE49-F238E27FC236}">
                  <a16:creationId xmlns:a16="http://schemas.microsoft.com/office/drawing/2014/main" xmlns="" id="{202248C5-6D9C-40FC-9FA9-61BAC74232A5}"/>
                </a:ext>
              </a:extLst>
            </p:cNvPr>
            <p:cNvCxnSpPr>
              <a:cxnSpLocks/>
            </p:cNvCxnSpPr>
            <p:nvPr>
              <p:custDataLst>
                <p:tags r:id="rId87"/>
              </p:custDataLst>
            </p:nvPr>
          </p:nvCxnSpPr>
          <p:spPr>
            <a:xfrm rot="15120000">
              <a:off x="4888158" y="3211852"/>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65" name="PA-直接连接符 164">
              <a:extLst>
                <a:ext uri="{FF2B5EF4-FFF2-40B4-BE49-F238E27FC236}">
                  <a16:creationId xmlns:a16="http://schemas.microsoft.com/office/drawing/2014/main" xmlns="" id="{068372D0-0097-49B6-823C-705E747B57D4}"/>
                </a:ext>
              </a:extLst>
            </p:cNvPr>
            <p:cNvCxnSpPr>
              <a:cxnSpLocks/>
            </p:cNvCxnSpPr>
            <p:nvPr>
              <p:custDataLst>
                <p:tags r:id="rId88"/>
              </p:custDataLst>
            </p:nvPr>
          </p:nvCxnSpPr>
          <p:spPr>
            <a:xfrm rot="15480000">
              <a:off x="4853753" y="3083448"/>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cxnSp>
          <p:nvCxnSpPr>
            <p:cNvPr id="166" name="PA-直接连接符 165">
              <a:extLst>
                <a:ext uri="{FF2B5EF4-FFF2-40B4-BE49-F238E27FC236}">
                  <a16:creationId xmlns:a16="http://schemas.microsoft.com/office/drawing/2014/main" xmlns="" id="{2C494F4C-DA87-42EC-924C-6E66AC60F658}"/>
                </a:ext>
              </a:extLst>
            </p:cNvPr>
            <p:cNvCxnSpPr>
              <a:cxnSpLocks/>
            </p:cNvCxnSpPr>
            <p:nvPr>
              <p:custDataLst>
                <p:tags r:id="rId89"/>
              </p:custDataLst>
            </p:nvPr>
          </p:nvCxnSpPr>
          <p:spPr>
            <a:xfrm rot="15840000">
              <a:off x="4832957" y="2952151"/>
              <a:ext cx="0" cy="57150"/>
            </a:xfrm>
            <a:prstGeom prst="line">
              <a:avLst/>
            </a:prstGeom>
            <a:ln w="3175">
              <a:solidFill>
                <a:srgbClr val="FFF097">
                  <a:alpha val="25000"/>
                </a:srgbClr>
              </a:solidFill>
            </a:ln>
          </p:spPr>
          <p:style>
            <a:lnRef idx="1">
              <a:schemeClr val="accent1"/>
            </a:lnRef>
            <a:fillRef idx="0">
              <a:schemeClr val="accent1"/>
            </a:fillRef>
            <a:effectRef idx="0">
              <a:schemeClr val="accent1"/>
            </a:effectRef>
            <a:fontRef idx="minor">
              <a:schemeClr val="tx1"/>
            </a:fontRef>
          </p:style>
        </p:cxnSp>
      </p:grpSp>
      <p:grpSp>
        <p:nvGrpSpPr>
          <p:cNvPr id="167" name="PA-组合 166">
            <a:extLst>
              <a:ext uri="{FF2B5EF4-FFF2-40B4-BE49-F238E27FC236}">
                <a16:creationId xmlns:a16="http://schemas.microsoft.com/office/drawing/2014/main" xmlns="" id="{F3B19AA8-3966-4852-94BA-F6638C4F370F}"/>
              </a:ext>
            </a:extLst>
          </p:cNvPr>
          <p:cNvGrpSpPr/>
          <p:nvPr>
            <p:custDataLst>
              <p:tags r:id="rId10"/>
            </p:custDataLst>
          </p:nvPr>
        </p:nvGrpSpPr>
        <p:grpSpPr>
          <a:xfrm>
            <a:off x="4786947" y="1517670"/>
            <a:ext cx="2618105" cy="2618105"/>
            <a:chOff x="4786947" y="1517670"/>
            <a:chExt cx="2618105" cy="2618105"/>
          </a:xfrm>
        </p:grpSpPr>
        <p:cxnSp>
          <p:nvCxnSpPr>
            <p:cNvPr id="168" name="PA-直接连接符 167">
              <a:extLst>
                <a:ext uri="{FF2B5EF4-FFF2-40B4-BE49-F238E27FC236}">
                  <a16:creationId xmlns:a16="http://schemas.microsoft.com/office/drawing/2014/main" xmlns="" id="{F0D9C0EF-4639-4607-A77C-C76638363B18}"/>
                </a:ext>
              </a:extLst>
            </p:cNvPr>
            <p:cNvCxnSpPr>
              <a:cxnSpLocks/>
            </p:cNvCxnSpPr>
            <p:nvPr>
              <p:custDataLst>
                <p:tags r:id="rId18"/>
              </p:custDataLst>
            </p:nvPr>
          </p:nvCxnSpPr>
          <p:spPr>
            <a:xfrm rot="-5400000">
              <a:off x="4826000" y="2787670"/>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69" name="PA-直接连接符 168">
              <a:extLst>
                <a:ext uri="{FF2B5EF4-FFF2-40B4-BE49-F238E27FC236}">
                  <a16:creationId xmlns:a16="http://schemas.microsoft.com/office/drawing/2014/main" xmlns="" id="{4457101A-7DB2-429A-B7BE-CEA5F42EA86D}"/>
                </a:ext>
              </a:extLst>
            </p:cNvPr>
            <p:cNvCxnSpPr>
              <a:cxnSpLocks/>
            </p:cNvCxnSpPr>
            <p:nvPr>
              <p:custDataLst>
                <p:tags r:id="rId19"/>
              </p:custDataLst>
            </p:nvPr>
          </p:nvCxnSpPr>
          <p:spPr>
            <a:xfrm rot="-3600000">
              <a:off x="4996148" y="2152670"/>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70" name="PA-直接连接符 169">
              <a:extLst>
                <a:ext uri="{FF2B5EF4-FFF2-40B4-BE49-F238E27FC236}">
                  <a16:creationId xmlns:a16="http://schemas.microsoft.com/office/drawing/2014/main" xmlns="" id="{1A08F19F-D1F1-4A15-BE4D-250789033969}"/>
                </a:ext>
              </a:extLst>
            </p:cNvPr>
            <p:cNvCxnSpPr>
              <a:cxnSpLocks/>
            </p:cNvCxnSpPr>
            <p:nvPr>
              <p:custDataLst>
                <p:tags r:id="rId20"/>
              </p:custDataLst>
            </p:nvPr>
          </p:nvCxnSpPr>
          <p:spPr>
            <a:xfrm rot="-1800000">
              <a:off x="5461000" y="1687818"/>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71" name="PA-直接连接符 170">
              <a:extLst>
                <a:ext uri="{FF2B5EF4-FFF2-40B4-BE49-F238E27FC236}">
                  <a16:creationId xmlns:a16="http://schemas.microsoft.com/office/drawing/2014/main" xmlns="" id="{C89E9968-AE89-4F6D-893E-D5E2B353DC3D}"/>
                </a:ext>
              </a:extLst>
            </p:cNvPr>
            <p:cNvCxnSpPr>
              <a:cxnSpLocks/>
            </p:cNvCxnSpPr>
            <p:nvPr>
              <p:custDataLst>
                <p:tags r:id="rId21"/>
              </p:custDataLst>
            </p:nvPr>
          </p:nvCxnSpPr>
          <p:spPr>
            <a:xfrm>
              <a:off x="6096000" y="1517670"/>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72" name="PA-直接连接符 171">
              <a:extLst>
                <a:ext uri="{FF2B5EF4-FFF2-40B4-BE49-F238E27FC236}">
                  <a16:creationId xmlns:a16="http://schemas.microsoft.com/office/drawing/2014/main" xmlns="" id="{2BB7B49C-86B8-4A8E-B4FB-B3B8F9CA8156}"/>
                </a:ext>
              </a:extLst>
            </p:cNvPr>
            <p:cNvCxnSpPr>
              <a:cxnSpLocks/>
            </p:cNvCxnSpPr>
            <p:nvPr>
              <p:custDataLst>
                <p:tags r:id="rId22"/>
              </p:custDataLst>
            </p:nvPr>
          </p:nvCxnSpPr>
          <p:spPr>
            <a:xfrm rot="1800000">
              <a:off x="6731000" y="1687818"/>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73" name="PA-直接连接符 172">
              <a:extLst>
                <a:ext uri="{FF2B5EF4-FFF2-40B4-BE49-F238E27FC236}">
                  <a16:creationId xmlns:a16="http://schemas.microsoft.com/office/drawing/2014/main" xmlns="" id="{95DB2387-290A-4DC5-9637-669FFFEAC2D1}"/>
                </a:ext>
              </a:extLst>
            </p:cNvPr>
            <p:cNvCxnSpPr>
              <a:cxnSpLocks/>
            </p:cNvCxnSpPr>
            <p:nvPr>
              <p:custDataLst>
                <p:tags r:id="rId23"/>
              </p:custDataLst>
            </p:nvPr>
          </p:nvCxnSpPr>
          <p:spPr>
            <a:xfrm rot="3600000">
              <a:off x="7195852" y="2152670"/>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74" name="PA-直接连接符 173">
              <a:extLst>
                <a:ext uri="{FF2B5EF4-FFF2-40B4-BE49-F238E27FC236}">
                  <a16:creationId xmlns:a16="http://schemas.microsoft.com/office/drawing/2014/main" xmlns="" id="{D6E29C87-7DDC-4351-900C-94D7CCF44EFC}"/>
                </a:ext>
              </a:extLst>
            </p:cNvPr>
            <p:cNvCxnSpPr>
              <a:cxnSpLocks/>
            </p:cNvCxnSpPr>
            <p:nvPr>
              <p:custDataLst>
                <p:tags r:id="rId24"/>
              </p:custDataLst>
            </p:nvPr>
          </p:nvCxnSpPr>
          <p:spPr>
            <a:xfrm rot="5400000">
              <a:off x="7366000" y="2787670"/>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75" name="PA-直接连接符 174">
              <a:extLst>
                <a:ext uri="{FF2B5EF4-FFF2-40B4-BE49-F238E27FC236}">
                  <a16:creationId xmlns:a16="http://schemas.microsoft.com/office/drawing/2014/main" xmlns="" id="{10948007-18E6-4766-829B-BBC1F0E3D791}"/>
                </a:ext>
              </a:extLst>
            </p:cNvPr>
            <p:cNvCxnSpPr>
              <a:cxnSpLocks/>
            </p:cNvCxnSpPr>
            <p:nvPr>
              <p:custDataLst>
                <p:tags r:id="rId25"/>
              </p:custDataLst>
            </p:nvPr>
          </p:nvCxnSpPr>
          <p:spPr>
            <a:xfrm rot="7200000">
              <a:off x="7195852" y="3422670"/>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76" name="PA-直接连接符 175">
              <a:extLst>
                <a:ext uri="{FF2B5EF4-FFF2-40B4-BE49-F238E27FC236}">
                  <a16:creationId xmlns:a16="http://schemas.microsoft.com/office/drawing/2014/main" xmlns="" id="{FF3F66E8-16E4-4222-BB16-B38579E45E91}"/>
                </a:ext>
              </a:extLst>
            </p:cNvPr>
            <p:cNvCxnSpPr>
              <a:cxnSpLocks/>
            </p:cNvCxnSpPr>
            <p:nvPr>
              <p:custDataLst>
                <p:tags r:id="rId26"/>
              </p:custDataLst>
            </p:nvPr>
          </p:nvCxnSpPr>
          <p:spPr>
            <a:xfrm rot="9000000">
              <a:off x="6731000" y="3887522"/>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77" name="PA-直接连接符 176">
              <a:extLst>
                <a:ext uri="{FF2B5EF4-FFF2-40B4-BE49-F238E27FC236}">
                  <a16:creationId xmlns:a16="http://schemas.microsoft.com/office/drawing/2014/main" xmlns="" id="{A966356E-56F6-4792-AE0A-4F7F66A70BAC}"/>
                </a:ext>
              </a:extLst>
            </p:cNvPr>
            <p:cNvCxnSpPr>
              <a:cxnSpLocks/>
            </p:cNvCxnSpPr>
            <p:nvPr>
              <p:custDataLst>
                <p:tags r:id="rId27"/>
              </p:custDataLst>
            </p:nvPr>
          </p:nvCxnSpPr>
          <p:spPr>
            <a:xfrm rot="10800000">
              <a:off x="6096000" y="4057670"/>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78" name="PA-直接连接符 177">
              <a:extLst>
                <a:ext uri="{FF2B5EF4-FFF2-40B4-BE49-F238E27FC236}">
                  <a16:creationId xmlns:a16="http://schemas.microsoft.com/office/drawing/2014/main" xmlns="" id="{4AAE2690-9BB5-4751-92DE-2E8BC6A9B4DA}"/>
                </a:ext>
              </a:extLst>
            </p:cNvPr>
            <p:cNvCxnSpPr>
              <a:cxnSpLocks/>
            </p:cNvCxnSpPr>
            <p:nvPr>
              <p:custDataLst>
                <p:tags r:id="rId28"/>
              </p:custDataLst>
            </p:nvPr>
          </p:nvCxnSpPr>
          <p:spPr>
            <a:xfrm rot="12600000">
              <a:off x="5461000" y="3887522"/>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cxnSp>
          <p:nvCxnSpPr>
            <p:cNvPr id="179" name="PA-直接连接符 178">
              <a:extLst>
                <a:ext uri="{FF2B5EF4-FFF2-40B4-BE49-F238E27FC236}">
                  <a16:creationId xmlns:a16="http://schemas.microsoft.com/office/drawing/2014/main" xmlns="" id="{C031712A-834C-4AF2-BF20-28645B9DD90C}"/>
                </a:ext>
              </a:extLst>
            </p:cNvPr>
            <p:cNvCxnSpPr>
              <a:cxnSpLocks/>
            </p:cNvCxnSpPr>
            <p:nvPr>
              <p:custDataLst>
                <p:tags r:id="rId29"/>
              </p:custDataLst>
            </p:nvPr>
          </p:nvCxnSpPr>
          <p:spPr>
            <a:xfrm rot="14400000">
              <a:off x="4996148" y="3422670"/>
              <a:ext cx="0" cy="78105"/>
            </a:xfrm>
            <a:prstGeom prst="line">
              <a:avLst/>
            </a:prstGeom>
            <a:ln w="6350">
              <a:solidFill>
                <a:srgbClr val="FCC700">
                  <a:alpha val="45000"/>
                </a:srgbClr>
              </a:solidFill>
            </a:ln>
          </p:spPr>
          <p:style>
            <a:lnRef idx="1">
              <a:schemeClr val="accent1"/>
            </a:lnRef>
            <a:fillRef idx="0">
              <a:schemeClr val="accent1"/>
            </a:fillRef>
            <a:effectRef idx="0">
              <a:schemeClr val="accent1"/>
            </a:effectRef>
            <a:fontRef idx="minor">
              <a:schemeClr val="tx1"/>
            </a:fontRef>
          </p:style>
        </p:cxnSp>
      </p:grpSp>
      <p:pic>
        <p:nvPicPr>
          <p:cNvPr id="181" name="PA-图片 180">
            <a:extLst>
              <a:ext uri="{FF2B5EF4-FFF2-40B4-BE49-F238E27FC236}">
                <a16:creationId xmlns:a16="http://schemas.microsoft.com/office/drawing/2014/main" xmlns="" id="{B50D0B76-A9FC-4063-A45B-2A5FE8A7799C}"/>
              </a:ext>
            </a:extLst>
          </p:cNvPr>
          <p:cNvPicPr>
            <a:picLocks noChangeAspect="1"/>
          </p:cNvPicPr>
          <p:nvPr>
            <p:custDataLst>
              <p:tags r:id="rId11"/>
            </p:custDataLst>
          </p:nvPr>
        </p:nvPicPr>
        <p:blipFill rotWithShape="1">
          <a:blip r:embed="rId92" cstate="screen">
            <a:duotone>
              <a:schemeClr val="accent4">
                <a:shade val="45000"/>
                <a:satMod val="135000"/>
              </a:schemeClr>
              <a:prstClr val="white"/>
            </a:duotone>
            <a:extLst>
              <a:ext uri="{BEBA8EAE-BF5A-486C-A8C5-ECC9F3942E4B}">
                <a14:imgProps xmlns:a14="http://schemas.microsoft.com/office/drawing/2010/main">
                  <a14:imgLayer>
                    <a14:imgEffect>
                      <a14:brightnessContrast bright="-20000"/>
                    </a14:imgEffect>
                  </a14:imgLayer>
                </a14:imgProps>
              </a:ext>
              <a:ext uri="{28A0092B-C50C-407E-A947-70E740481C1C}">
                <a14:useLocalDpi xmlns:a14="http://schemas.microsoft.com/office/drawing/2010/main"/>
              </a:ext>
            </a:extLst>
          </a:blip>
          <a:srcRect t="-9970"/>
          <a:stretch/>
        </p:blipFill>
        <p:spPr>
          <a:xfrm>
            <a:off x="4913710" y="1116059"/>
            <a:ext cx="3858086" cy="783532"/>
          </a:xfrm>
          <a:prstGeom prst="rect">
            <a:avLst/>
          </a:prstGeom>
        </p:spPr>
      </p:pic>
      <p:pic>
        <p:nvPicPr>
          <p:cNvPr id="182" name="PA-图片 181">
            <a:extLst>
              <a:ext uri="{FF2B5EF4-FFF2-40B4-BE49-F238E27FC236}">
                <a16:creationId xmlns:a16="http://schemas.microsoft.com/office/drawing/2014/main" xmlns="" id="{96A7FA9F-434B-4A7F-9963-9A6C3365315D}"/>
              </a:ext>
            </a:extLst>
          </p:cNvPr>
          <p:cNvPicPr>
            <a:picLocks noChangeAspect="1"/>
          </p:cNvPicPr>
          <p:nvPr>
            <p:custDataLst>
              <p:tags r:id="rId12"/>
            </p:custDataLst>
          </p:nvPr>
        </p:nvPicPr>
        <p:blipFill rotWithShape="1">
          <a:blip r:embed="rId93" cstate="screen">
            <a:duotone>
              <a:schemeClr val="accent4">
                <a:shade val="45000"/>
                <a:satMod val="135000"/>
              </a:schemeClr>
              <a:prstClr val="white"/>
            </a:duotone>
            <a:extLst>
              <a:ext uri="{BEBA8EAE-BF5A-486C-A8C5-ECC9F3942E4B}">
                <a14:imgProps xmlns:a14="http://schemas.microsoft.com/office/drawing/2010/main">
                  <a14:imgLayer>
                    <a14:imgEffect>
                      <a14:brightnessContrast bright="-24000"/>
                    </a14:imgEffect>
                  </a14:imgLayer>
                </a14:imgProps>
              </a:ext>
              <a:ext uri="{28A0092B-C50C-407E-A947-70E740481C1C}">
                <a14:useLocalDpi xmlns:a14="http://schemas.microsoft.com/office/drawing/2010/main"/>
              </a:ext>
            </a:extLst>
          </a:blip>
          <a:srcRect t="-9970"/>
          <a:stretch/>
        </p:blipFill>
        <p:spPr>
          <a:xfrm rot="9120000">
            <a:off x="1095929" y="4604034"/>
            <a:ext cx="4852268" cy="783532"/>
          </a:xfrm>
          <a:prstGeom prst="rect">
            <a:avLst/>
          </a:prstGeom>
        </p:spPr>
      </p:pic>
      <p:pic>
        <p:nvPicPr>
          <p:cNvPr id="183" name="PA-图片 182">
            <a:extLst>
              <a:ext uri="{FF2B5EF4-FFF2-40B4-BE49-F238E27FC236}">
                <a16:creationId xmlns:a16="http://schemas.microsoft.com/office/drawing/2014/main" xmlns="" id="{E92DE8F6-B80B-4E01-86A7-B1519ACF98DB}"/>
              </a:ext>
            </a:extLst>
          </p:cNvPr>
          <p:cNvPicPr>
            <a:picLocks noChangeAspect="1"/>
          </p:cNvPicPr>
          <p:nvPr>
            <p:custDataLst>
              <p:tags r:id="rId13"/>
            </p:custDataLst>
          </p:nvPr>
        </p:nvPicPr>
        <p:blipFill rotWithShape="1">
          <a:blip r:embed="rId94" cstate="screen">
            <a:duotone>
              <a:schemeClr val="accent4">
                <a:shade val="45000"/>
                <a:satMod val="135000"/>
              </a:schemeClr>
              <a:prstClr val="white"/>
            </a:duotone>
            <a:extLst>
              <a:ext uri="{BEBA8EAE-BF5A-486C-A8C5-ECC9F3942E4B}">
                <a14:imgProps xmlns:a14="http://schemas.microsoft.com/office/drawing/2010/main">
                  <a14:imgLayer>
                    <a14:imgEffect>
                      <a14:brightnessContrast bright="-16000"/>
                    </a14:imgEffect>
                  </a14:imgLayer>
                </a14:imgProps>
              </a:ext>
              <a:ext uri="{28A0092B-C50C-407E-A947-70E740481C1C}">
                <a14:useLocalDpi xmlns:a14="http://schemas.microsoft.com/office/drawing/2010/main"/>
              </a:ext>
            </a:extLst>
          </a:blip>
          <a:srcRect t="-9970"/>
          <a:stretch/>
        </p:blipFill>
        <p:spPr>
          <a:xfrm rot="2823769">
            <a:off x="7610176" y="4503166"/>
            <a:ext cx="4852268" cy="783532"/>
          </a:xfrm>
          <a:prstGeom prst="rect">
            <a:avLst/>
          </a:prstGeom>
        </p:spPr>
      </p:pic>
      <p:sp>
        <p:nvSpPr>
          <p:cNvPr id="4" name="PA-矩形 3">
            <a:extLst>
              <a:ext uri="{FF2B5EF4-FFF2-40B4-BE49-F238E27FC236}">
                <a16:creationId xmlns:a16="http://schemas.microsoft.com/office/drawing/2014/main" xmlns="" id="{8CED1A41-3E60-4640-B431-32A88991A768}"/>
              </a:ext>
            </a:extLst>
          </p:cNvPr>
          <p:cNvSpPr/>
          <p:nvPr>
            <p:custDataLst>
              <p:tags r:id="rId14"/>
            </p:custDataLst>
          </p:nvPr>
        </p:nvSpPr>
        <p:spPr>
          <a:xfrm>
            <a:off x="5649610" y="2016591"/>
            <a:ext cx="912429" cy="830997"/>
          </a:xfrm>
          <a:prstGeom prst="rect">
            <a:avLst/>
          </a:prstGeom>
        </p:spPr>
        <p:txBody>
          <a:bodyPr wrap="none">
            <a:spAutoFit/>
          </a:bodyPr>
          <a:lstStyle/>
          <a:p>
            <a:r>
              <a:rPr lang="en-US" altLang="zh-CN" sz="4800" kern="100" dirty="0">
                <a:ln>
                  <a:gradFill>
                    <a:gsLst>
                      <a:gs pos="0">
                        <a:schemeClr val="accent1">
                          <a:lumMod val="5000"/>
                          <a:lumOff val="95000"/>
                          <a:alpha val="77000"/>
                        </a:schemeClr>
                      </a:gs>
                      <a:gs pos="100000">
                        <a:schemeClr val="accent1">
                          <a:lumMod val="30000"/>
                          <a:lumOff val="70000"/>
                          <a:alpha val="0"/>
                        </a:schemeClr>
                      </a:gs>
                    </a:gsLst>
                    <a:lin ang="5400000" scaled="1"/>
                  </a:gradFill>
                </a:ln>
                <a:noFill/>
                <a:cs typeface="+mn-ea"/>
                <a:sym typeface="+mn-lt"/>
              </a:rPr>
              <a:t>01</a:t>
            </a:r>
            <a:endParaRPr lang="zh-CN" altLang="en-US" sz="4800" dirty="0">
              <a:ln>
                <a:gradFill>
                  <a:gsLst>
                    <a:gs pos="0">
                      <a:schemeClr val="accent1">
                        <a:lumMod val="5000"/>
                        <a:lumOff val="95000"/>
                        <a:alpha val="77000"/>
                      </a:schemeClr>
                    </a:gs>
                    <a:gs pos="100000">
                      <a:schemeClr val="accent1">
                        <a:lumMod val="30000"/>
                        <a:lumOff val="70000"/>
                        <a:alpha val="0"/>
                      </a:schemeClr>
                    </a:gs>
                  </a:gsLst>
                  <a:lin ang="5400000" scaled="1"/>
                </a:gradFill>
              </a:ln>
              <a:noFill/>
              <a:cs typeface="+mn-ea"/>
              <a:sym typeface="+mn-lt"/>
            </a:endParaRPr>
          </a:p>
        </p:txBody>
      </p:sp>
      <p:sp>
        <p:nvSpPr>
          <p:cNvPr id="5" name="PA-矩形 4">
            <a:extLst>
              <a:ext uri="{FF2B5EF4-FFF2-40B4-BE49-F238E27FC236}">
                <a16:creationId xmlns:a16="http://schemas.microsoft.com/office/drawing/2014/main" xmlns="" id="{8C527F6C-BE33-431E-86F4-256D88441D2C}"/>
              </a:ext>
            </a:extLst>
          </p:cNvPr>
          <p:cNvSpPr/>
          <p:nvPr>
            <p:custDataLst>
              <p:tags r:id="rId15"/>
            </p:custDataLst>
          </p:nvPr>
        </p:nvSpPr>
        <p:spPr>
          <a:xfrm>
            <a:off x="945775" y="2022178"/>
            <a:ext cx="3281679" cy="810928"/>
          </a:xfrm>
          <a:prstGeom prst="rect">
            <a:avLst/>
          </a:prstGeom>
        </p:spPr>
        <p:txBody>
          <a:bodyPr wrap="square">
            <a:spAutoFit/>
          </a:bodyPr>
          <a:lstStyle/>
          <a:p>
            <a:pPr algn="just">
              <a:lnSpc>
                <a:spcPct val="120000"/>
              </a:lnSpc>
            </a:pPr>
            <a:r>
              <a:rPr lang="zh-CN" altLang="zh-CN" sz="2000" dirty="0">
                <a:solidFill>
                  <a:schemeClr val="bg1"/>
                </a:solidFill>
                <a:cs typeface="+mn-ea"/>
                <a:sym typeface="+mn-lt"/>
              </a:rPr>
              <a:t>为了缩小你所列的替代方案或反对理</a:t>
            </a:r>
            <a:r>
              <a:rPr lang="zh-CN" altLang="en-US" sz="2000" dirty="0">
                <a:solidFill>
                  <a:schemeClr val="bg1"/>
                </a:solidFill>
                <a:cs typeface="+mn-ea"/>
                <a:sym typeface="+mn-lt"/>
              </a:rPr>
              <a:t>由</a:t>
            </a:r>
          </a:p>
        </p:txBody>
      </p:sp>
      <p:sp>
        <p:nvSpPr>
          <p:cNvPr id="184" name="PA-矩形 183">
            <a:extLst>
              <a:ext uri="{FF2B5EF4-FFF2-40B4-BE49-F238E27FC236}">
                <a16:creationId xmlns:a16="http://schemas.microsoft.com/office/drawing/2014/main" xmlns="" id="{8B8305DB-30EB-4EF1-A6CF-464CE9D3FE78}"/>
              </a:ext>
            </a:extLst>
          </p:cNvPr>
          <p:cNvSpPr/>
          <p:nvPr>
            <p:custDataLst>
              <p:tags r:id="rId16"/>
            </p:custDataLst>
          </p:nvPr>
        </p:nvSpPr>
        <p:spPr>
          <a:xfrm>
            <a:off x="8064205" y="2022178"/>
            <a:ext cx="3281679" cy="810928"/>
          </a:xfrm>
          <a:prstGeom prst="rect">
            <a:avLst/>
          </a:prstGeom>
        </p:spPr>
        <p:txBody>
          <a:bodyPr wrap="square">
            <a:spAutoFit/>
          </a:bodyPr>
          <a:lstStyle/>
          <a:p>
            <a:pPr algn="just">
              <a:lnSpc>
                <a:spcPct val="120000"/>
              </a:lnSpc>
            </a:pPr>
            <a:r>
              <a:rPr lang="zh-CN" altLang="en-US" sz="2000" dirty="0">
                <a:solidFill>
                  <a:schemeClr val="bg1"/>
                </a:solidFill>
                <a:cs typeface="+mn-ea"/>
                <a:sym typeface="+mn-lt"/>
              </a:rPr>
              <a:t>寻找那些可以让作者重述自己部分论证的替代方案</a:t>
            </a:r>
          </a:p>
        </p:txBody>
      </p:sp>
      <p:sp>
        <p:nvSpPr>
          <p:cNvPr id="185" name="PA-矩形 184">
            <a:extLst>
              <a:ext uri="{FF2B5EF4-FFF2-40B4-BE49-F238E27FC236}">
                <a16:creationId xmlns:a16="http://schemas.microsoft.com/office/drawing/2014/main" xmlns="" id="{DE9A667F-48E3-4806-B97C-129C2E465202}"/>
              </a:ext>
            </a:extLst>
          </p:cNvPr>
          <p:cNvSpPr/>
          <p:nvPr>
            <p:custDataLst>
              <p:tags r:id="rId17"/>
            </p:custDataLst>
          </p:nvPr>
        </p:nvSpPr>
        <p:spPr>
          <a:xfrm>
            <a:off x="4182064" y="5283670"/>
            <a:ext cx="4110902" cy="441596"/>
          </a:xfrm>
          <a:prstGeom prst="rect">
            <a:avLst/>
          </a:prstGeom>
        </p:spPr>
        <p:txBody>
          <a:bodyPr wrap="square">
            <a:spAutoFit/>
          </a:bodyPr>
          <a:lstStyle/>
          <a:p>
            <a:pPr algn="just">
              <a:lnSpc>
                <a:spcPct val="120000"/>
              </a:lnSpc>
            </a:pPr>
            <a:r>
              <a:rPr lang="zh-CN" altLang="en-US" sz="2000" dirty="0">
                <a:solidFill>
                  <a:schemeClr val="bg1"/>
                </a:solidFill>
                <a:cs typeface="+mn-ea"/>
                <a:sym typeface="+mn-lt"/>
              </a:rPr>
              <a:t>承认那些特别符合读者的替代方案</a:t>
            </a:r>
          </a:p>
        </p:txBody>
      </p:sp>
    </p:spTree>
    <p:extLst>
      <p:ext uri="{BB962C8B-B14F-4D97-AF65-F5344CB8AC3E}">
        <p14:creationId xmlns:p14="http://schemas.microsoft.com/office/powerpoint/2010/main" val="3958899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A-矩形 1">
            <a:extLst>
              <a:ext uri="{FF2B5EF4-FFF2-40B4-BE49-F238E27FC236}">
                <a16:creationId xmlns:a16="http://schemas.microsoft.com/office/drawing/2014/main" xmlns="" id="{C30CD803-41DE-48F2-BB99-4E063986FC0F}"/>
              </a:ext>
            </a:extLst>
          </p:cNvPr>
          <p:cNvSpPr/>
          <p:nvPr>
            <p:custDataLst>
              <p:tags r:id="rId1"/>
            </p:custDataLst>
          </p:nvPr>
        </p:nvSpPr>
        <p:spPr>
          <a:xfrm>
            <a:off x="176549" y="258301"/>
            <a:ext cx="5070619"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四、以回应来作为次要论证</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
        <p:nvSpPr>
          <p:cNvPr id="32" name="PA-矩形 5">
            <a:extLst>
              <a:ext uri="{FF2B5EF4-FFF2-40B4-BE49-F238E27FC236}">
                <a16:creationId xmlns:a16="http://schemas.microsoft.com/office/drawing/2014/main" xmlns="" id="{456007F6-37BE-4852-931C-AA547FC3832F}"/>
              </a:ext>
            </a:extLst>
          </p:cNvPr>
          <p:cNvSpPr/>
          <p:nvPr>
            <p:custDataLst>
              <p:tags r:id="rId2"/>
            </p:custDataLst>
          </p:nvPr>
        </p:nvSpPr>
        <p:spPr>
          <a:xfrm>
            <a:off x="463026" y="1836448"/>
            <a:ext cx="1827744" cy="496867"/>
          </a:xfrm>
          <a:prstGeom prst="rect">
            <a:avLst/>
          </a:prstGeom>
        </p:spPr>
        <p:txBody>
          <a:bodyPr wrap="none">
            <a:spAutoFit/>
          </a:bodyPr>
          <a:lstStyle/>
          <a:p>
            <a:pPr algn="just">
              <a:lnSpc>
                <a:spcPct val="120000"/>
              </a:lnSpc>
              <a:spcAft>
                <a:spcPts val="0"/>
              </a:spcAft>
            </a:pPr>
            <a:r>
              <a:rPr lang="zh-CN" altLang="en-US" sz="23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加以回应：</a:t>
            </a:r>
            <a:endParaRPr lang="zh-CN" altLang="zh-CN" sz="23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grpSp>
        <p:nvGrpSpPr>
          <p:cNvPr id="2" name="PA-组合 1">
            <a:extLst>
              <a:ext uri="{FF2B5EF4-FFF2-40B4-BE49-F238E27FC236}">
                <a16:creationId xmlns:a16="http://schemas.microsoft.com/office/drawing/2014/main" xmlns="" id="{ECA5793F-1111-45E5-B9FB-9168D0884644}"/>
              </a:ext>
            </a:extLst>
          </p:cNvPr>
          <p:cNvGrpSpPr/>
          <p:nvPr>
            <p:custDataLst>
              <p:tags r:id="rId3"/>
            </p:custDataLst>
          </p:nvPr>
        </p:nvGrpSpPr>
        <p:grpSpPr>
          <a:xfrm>
            <a:off x="550863" y="2367365"/>
            <a:ext cx="10658475" cy="0"/>
            <a:chOff x="766763" y="2367365"/>
            <a:chExt cx="10658475" cy="0"/>
          </a:xfrm>
        </p:grpSpPr>
        <p:cxnSp>
          <p:nvCxnSpPr>
            <p:cNvPr id="5" name="PA-直接连接符 4">
              <a:extLst>
                <a:ext uri="{FF2B5EF4-FFF2-40B4-BE49-F238E27FC236}">
                  <a16:creationId xmlns:a16="http://schemas.microsoft.com/office/drawing/2014/main" xmlns="" id="{1496850D-2B4F-4A33-B392-E762AC0A1CCE}"/>
                </a:ext>
              </a:extLst>
            </p:cNvPr>
            <p:cNvCxnSpPr/>
            <p:nvPr>
              <p:custDataLst>
                <p:tags r:id="rId9"/>
              </p:custDataLst>
            </p:nvPr>
          </p:nvCxnSpPr>
          <p:spPr>
            <a:xfrm>
              <a:off x="766763" y="2367365"/>
              <a:ext cx="10658475" cy="0"/>
            </a:xfrm>
            <a:prstGeom prst="line">
              <a:avLst/>
            </a:prstGeom>
            <a:ln>
              <a:gradFill>
                <a:gsLst>
                  <a:gs pos="0">
                    <a:srgbClr val="F6EECD"/>
                  </a:gs>
                  <a:gs pos="100000">
                    <a:srgbClr val="FEAB79"/>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5" name="PA-直接连接符 34">
              <a:extLst>
                <a:ext uri="{FF2B5EF4-FFF2-40B4-BE49-F238E27FC236}">
                  <a16:creationId xmlns:a16="http://schemas.microsoft.com/office/drawing/2014/main" xmlns="" id="{909570C3-2D51-4E44-85CB-0D9019455B64}"/>
                </a:ext>
              </a:extLst>
            </p:cNvPr>
            <p:cNvCxnSpPr>
              <a:cxnSpLocks/>
            </p:cNvCxnSpPr>
            <p:nvPr>
              <p:custDataLst>
                <p:tags r:id="rId10"/>
              </p:custDataLst>
            </p:nvPr>
          </p:nvCxnSpPr>
          <p:spPr>
            <a:xfrm>
              <a:off x="766763" y="2367365"/>
              <a:ext cx="621933" cy="0"/>
            </a:xfrm>
            <a:prstGeom prst="line">
              <a:avLst/>
            </a:prstGeom>
            <a:ln w="38100">
              <a:gradFill>
                <a:gsLst>
                  <a:gs pos="0">
                    <a:srgbClr val="F6EECD"/>
                  </a:gs>
                  <a:gs pos="100000">
                    <a:srgbClr val="FEAB79"/>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8" name="PA-矩形 7">
            <a:extLst>
              <a:ext uri="{FF2B5EF4-FFF2-40B4-BE49-F238E27FC236}">
                <a16:creationId xmlns:a16="http://schemas.microsoft.com/office/drawing/2014/main" xmlns="" id="{CE980A8E-01CF-46F5-A4BB-1D4C4819E1BC}"/>
              </a:ext>
            </a:extLst>
          </p:cNvPr>
          <p:cNvSpPr/>
          <p:nvPr>
            <p:custDataLst>
              <p:tags r:id="rId4"/>
            </p:custDataLst>
          </p:nvPr>
        </p:nvSpPr>
        <p:spPr>
          <a:xfrm>
            <a:off x="711041" y="2627221"/>
            <a:ext cx="10769918" cy="1125821"/>
          </a:xfrm>
          <a:prstGeom prst="rect">
            <a:avLst/>
          </a:prstGeom>
        </p:spPr>
        <p:txBody>
          <a:bodyPr wrap="square">
            <a:spAutoFit/>
          </a:bodyPr>
          <a:lstStyle/>
          <a:p>
            <a:pPr algn="just">
              <a:lnSpc>
                <a:spcPct val="120000"/>
              </a:lnSpc>
              <a:spcAft>
                <a:spcPts val="0"/>
              </a:spcAft>
            </a:pPr>
            <a:r>
              <a:rPr lang="en-US" altLang="zh-CN" sz="1900" kern="100" dirty="0">
                <a:solidFill>
                  <a:schemeClr val="bg1"/>
                </a:solidFill>
                <a:cs typeface="+mn-ea"/>
                <a:sym typeface="+mn-lt"/>
              </a:rPr>
              <a:t>1</a:t>
            </a:r>
            <a:r>
              <a:rPr lang="zh-CN" altLang="en-US" sz="1900" kern="100" dirty="0">
                <a:solidFill>
                  <a:schemeClr val="bg1"/>
                </a:solidFill>
                <a:cs typeface="+mn-ea"/>
                <a:sym typeface="+mn-lt"/>
              </a:rPr>
              <a:t>、你可以对自己没有彻底了解而表示遗憾。</a:t>
            </a:r>
          </a:p>
          <a:p>
            <a:pPr algn="just">
              <a:lnSpc>
                <a:spcPct val="120000"/>
              </a:lnSpc>
              <a:spcAft>
                <a:spcPts val="0"/>
              </a:spcAft>
            </a:pPr>
            <a:r>
              <a:rPr lang="en-US" altLang="zh-CN" sz="1900" kern="100" dirty="0">
                <a:solidFill>
                  <a:schemeClr val="bg1"/>
                </a:solidFill>
                <a:cs typeface="+mn-ea"/>
                <a:sym typeface="+mn-lt"/>
              </a:rPr>
              <a:t>2</a:t>
            </a:r>
            <a:r>
              <a:rPr lang="zh-CN" altLang="en-US" sz="1900" kern="100" dirty="0">
                <a:solidFill>
                  <a:schemeClr val="bg1"/>
                </a:solidFill>
                <a:cs typeface="+mn-ea"/>
                <a:sym typeface="+mn-lt"/>
              </a:rPr>
              <a:t>、或是你可以指出，仍有一些尚未解决的议题。</a:t>
            </a:r>
          </a:p>
          <a:p>
            <a:pPr algn="just">
              <a:lnSpc>
                <a:spcPct val="120000"/>
              </a:lnSpc>
              <a:spcAft>
                <a:spcPts val="0"/>
              </a:spcAft>
            </a:pPr>
            <a:r>
              <a:rPr lang="en-US" altLang="zh-CN" sz="1900" kern="100" dirty="0">
                <a:solidFill>
                  <a:schemeClr val="bg1"/>
                </a:solidFill>
                <a:cs typeface="+mn-ea"/>
                <a:sym typeface="+mn-lt"/>
              </a:rPr>
              <a:t>3</a:t>
            </a:r>
            <a:r>
              <a:rPr lang="zh-CN" altLang="en-US" sz="1900" kern="100" dirty="0">
                <a:solidFill>
                  <a:schemeClr val="bg1"/>
                </a:solidFill>
                <a:cs typeface="+mn-ea"/>
                <a:sym typeface="+mn-lt"/>
              </a:rPr>
              <a:t>、你可以用更直接的方式回应，提出被认可的部分是无关的或是不可靠的。</a:t>
            </a:r>
          </a:p>
        </p:txBody>
      </p:sp>
      <p:sp>
        <p:nvSpPr>
          <p:cNvPr id="16" name="PA-矩形 5">
            <a:extLst>
              <a:ext uri="{FF2B5EF4-FFF2-40B4-BE49-F238E27FC236}">
                <a16:creationId xmlns:a16="http://schemas.microsoft.com/office/drawing/2014/main" xmlns="" id="{2E976827-83FF-476B-917C-8C60CDD72F4E}"/>
              </a:ext>
            </a:extLst>
          </p:cNvPr>
          <p:cNvSpPr/>
          <p:nvPr>
            <p:custDataLst>
              <p:tags r:id="rId5"/>
            </p:custDataLst>
          </p:nvPr>
        </p:nvSpPr>
        <p:spPr>
          <a:xfrm>
            <a:off x="438531" y="3980594"/>
            <a:ext cx="3470822" cy="496867"/>
          </a:xfrm>
          <a:prstGeom prst="rect">
            <a:avLst/>
          </a:prstGeom>
        </p:spPr>
        <p:txBody>
          <a:bodyPr wrap="none">
            <a:spAutoFit/>
          </a:bodyPr>
          <a:lstStyle/>
          <a:p>
            <a:pPr algn="just">
              <a:lnSpc>
                <a:spcPct val="120000"/>
              </a:lnSpc>
              <a:spcAft>
                <a:spcPts val="0"/>
              </a:spcAft>
            </a:pPr>
            <a:r>
              <a:rPr lang="zh-CN" altLang="en-US" sz="23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从逻辑上的错误入手：</a:t>
            </a:r>
            <a:endParaRPr lang="zh-CN" altLang="zh-CN" sz="23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grpSp>
        <p:nvGrpSpPr>
          <p:cNvPr id="3" name="组合 2">
            <a:extLst>
              <a:ext uri="{FF2B5EF4-FFF2-40B4-BE49-F238E27FC236}">
                <a16:creationId xmlns:a16="http://schemas.microsoft.com/office/drawing/2014/main" xmlns="" id="{389A206A-8F75-4D05-9ACF-9D97746F1545}"/>
              </a:ext>
            </a:extLst>
          </p:cNvPr>
          <p:cNvGrpSpPr/>
          <p:nvPr/>
        </p:nvGrpSpPr>
        <p:grpSpPr>
          <a:xfrm>
            <a:off x="550862" y="4531831"/>
            <a:ext cx="10658475" cy="0"/>
            <a:chOff x="766763" y="4531831"/>
            <a:chExt cx="10658475" cy="0"/>
          </a:xfrm>
        </p:grpSpPr>
        <p:cxnSp>
          <p:nvCxnSpPr>
            <p:cNvPr id="17" name="PA-直接连接符 16">
              <a:extLst>
                <a:ext uri="{FF2B5EF4-FFF2-40B4-BE49-F238E27FC236}">
                  <a16:creationId xmlns:a16="http://schemas.microsoft.com/office/drawing/2014/main" xmlns="" id="{55949835-5427-448C-8FD7-3FE99CA904B9}"/>
                </a:ext>
              </a:extLst>
            </p:cNvPr>
            <p:cNvCxnSpPr/>
            <p:nvPr>
              <p:custDataLst>
                <p:tags r:id="rId7"/>
              </p:custDataLst>
            </p:nvPr>
          </p:nvCxnSpPr>
          <p:spPr>
            <a:xfrm>
              <a:off x="766763" y="4531831"/>
              <a:ext cx="10658475" cy="0"/>
            </a:xfrm>
            <a:prstGeom prst="line">
              <a:avLst/>
            </a:prstGeom>
            <a:ln>
              <a:gradFill>
                <a:gsLst>
                  <a:gs pos="0">
                    <a:srgbClr val="F6EECD"/>
                  </a:gs>
                  <a:gs pos="100000">
                    <a:srgbClr val="FEAB79"/>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8" name="PA-直接连接符 17">
              <a:extLst>
                <a:ext uri="{FF2B5EF4-FFF2-40B4-BE49-F238E27FC236}">
                  <a16:creationId xmlns:a16="http://schemas.microsoft.com/office/drawing/2014/main" xmlns="" id="{9449EEF5-FAC8-49E9-9FB2-099597695927}"/>
                </a:ext>
              </a:extLst>
            </p:cNvPr>
            <p:cNvCxnSpPr>
              <a:cxnSpLocks/>
            </p:cNvCxnSpPr>
            <p:nvPr>
              <p:custDataLst>
                <p:tags r:id="rId8"/>
              </p:custDataLst>
            </p:nvPr>
          </p:nvCxnSpPr>
          <p:spPr>
            <a:xfrm>
              <a:off x="766763" y="4531831"/>
              <a:ext cx="621933" cy="0"/>
            </a:xfrm>
            <a:prstGeom prst="line">
              <a:avLst/>
            </a:prstGeom>
            <a:ln w="38100">
              <a:gradFill>
                <a:gsLst>
                  <a:gs pos="0">
                    <a:srgbClr val="F6EECD"/>
                  </a:gs>
                  <a:gs pos="100000">
                    <a:srgbClr val="FEAB79"/>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9" name="PA-矩形 18">
            <a:extLst>
              <a:ext uri="{FF2B5EF4-FFF2-40B4-BE49-F238E27FC236}">
                <a16:creationId xmlns:a16="http://schemas.microsoft.com/office/drawing/2014/main" xmlns="" id="{22701FDC-DB9E-4546-80E0-9080C0629D90}"/>
              </a:ext>
            </a:extLst>
          </p:cNvPr>
          <p:cNvSpPr/>
          <p:nvPr>
            <p:custDataLst>
              <p:tags r:id="rId6"/>
            </p:custDataLst>
          </p:nvPr>
        </p:nvSpPr>
        <p:spPr>
          <a:xfrm>
            <a:off x="711041" y="4705013"/>
            <a:ext cx="10769918" cy="424090"/>
          </a:xfrm>
          <a:prstGeom prst="rect">
            <a:avLst/>
          </a:prstGeom>
        </p:spPr>
        <p:txBody>
          <a:bodyPr wrap="square">
            <a:spAutoFit/>
          </a:bodyPr>
          <a:lstStyle/>
          <a:p>
            <a:pPr algn="just">
              <a:lnSpc>
                <a:spcPct val="120000"/>
              </a:lnSpc>
              <a:spcAft>
                <a:spcPts val="0"/>
              </a:spcAft>
            </a:pPr>
            <a:r>
              <a:rPr lang="zh-CN" altLang="en-US" sz="1900" kern="100" dirty="0">
                <a:solidFill>
                  <a:schemeClr val="bg1"/>
                </a:solidFill>
                <a:cs typeface="+mn-ea"/>
                <a:sym typeface="+mn-lt"/>
              </a:rPr>
              <a:t>当你认为读者对某议题的思考不够周密时，就应该客气地指出来。</a:t>
            </a:r>
          </a:p>
        </p:txBody>
      </p:sp>
    </p:spTree>
    <p:extLst>
      <p:ext uri="{BB962C8B-B14F-4D97-AF65-F5344CB8AC3E}">
        <p14:creationId xmlns:p14="http://schemas.microsoft.com/office/powerpoint/2010/main" val="4279796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DA9C68BC-E84B-4993-9307-FA4DC99229B4}"/>
              </a:ext>
            </a:extLst>
          </p:cNvPr>
          <p:cNvSpPr/>
          <p:nvPr/>
        </p:nvSpPr>
        <p:spPr>
          <a:xfrm>
            <a:off x="766763" y="2429607"/>
            <a:ext cx="10658475" cy="944880"/>
          </a:xfrm>
          <a:prstGeom prst="rect">
            <a:avLst/>
          </a:prstGeom>
          <a:solidFill>
            <a:schemeClr val="accent1">
              <a:alpha val="10000"/>
            </a:schemeClr>
          </a:solidFill>
          <a:ln>
            <a:solidFill>
              <a:srgbClr val="F6EE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5" name="PA-矩形 1">
            <a:extLst>
              <a:ext uri="{FF2B5EF4-FFF2-40B4-BE49-F238E27FC236}">
                <a16:creationId xmlns:a16="http://schemas.microsoft.com/office/drawing/2014/main" xmlns="" id="{C30CD803-41DE-48F2-BB99-4E063986FC0F}"/>
              </a:ext>
            </a:extLst>
          </p:cNvPr>
          <p:cNvSpPr/>
          <p:nvPr>
            <p:custDataLst>
              <p:tags r:id="rId1"/>
            </p:custDataLst>
          </p:nvPr>
        </p:nvSpPr>
        <p:spPr>
          <a:xfrm>
            <a:off x="189141" y="228483"/>
            <a:ext cx="4301177"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一、论据如何产生作用</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
        <p:nvSpPr>
          <p:cNvPr id="2" name="矩形 1">
            <a:extLst>
              <a:ext uri="{FF2B5EF4-FFF2-40B4-BE49-F238E27FC236}">
                <a16:creationId xmlns:a16="http://schemas.microsoft.com/office/drawing/2014/main" xmlns="" id="{DFA87758-E583-42C5-B351-E52D7A0B2164}"/>
              </a:ext>
            </a:extLst>
          </p:cNvPr>
          <p:cNvSpPr/>
          <p:nvPr/>
        </p:nvSpPr>
        <p:spPr>
          <a:xfrm>
            <a:off x="727401" y="1070333"/>
            <a:ext cx="7853432" cy="446276"/>
          </a:xfrm>
          <a:prstGeom prst="rect">
            <a:avLst/>
          </a:prstGeom>
        </p:spPr>
        <p:txBody>
          <a:bodyPr wrap="none">
            <a:spAutoFit/>
          </a:bodyPr>
          <a:lstStyle/>
          <a:p>
            <a:r>
              <a:rPr lang="zh-CN" altLang="zh-CN" sz="23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以一般性原理来解释为什么这个理由支持他的观点。</a:t>
            </a:r>
            <a:endParaRPr lang="zh-CN" altLang="en-US" sz="23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sp>
        <p:nvSpPr>
          <p:cNvPr id="3" name="矩形 2">
            <a:extLst>
              <a:ext uri="{FF2B5EF4-FFF2-40B4-BE49-F238E27FC236}">
                <a16:creationId xmlns:a16="http://schemas.microsoft.com/office/drawing/2014/main" xmlns="" id="{A6E81754-8687-47E3-B1F2-05E08D79369B}"/>
              </a:ext>
            </a:extLst>
          </p:cNvPr>
          <p:cNvSpPr/>
          <p:nvPr/>
        </p:nvSpPr>
        <p:spPr>
          <a:xfrm>
            <a:off x="727401" y="1504287"/>
            <a:ext cx="10773719" cy="810928"/>
          </a:xfrm>
          <a:prstGeom prst="rect">
            <a:avLst/>
          </a:prstGeom>
        </p:spPr>
        <p:txBody>
          <a:bodyPr wrap="square">
            <a:spAutoFit/>
          </a:bodyPr>
          <a:lstStyle/>
          <a:p>
            <a:pPr algn="just">
              <a:lnSpc>
                <a:spcPct val="120000"/>
              </a:lnSpc>
            </a:pPr>
            <a:r>
              <a:rPr lang="zh-CN" altLang="zh-CN" sz="2000" kern="0" dirty="0">
                <a:solidFill>
                  <a:schemeClr val="bg1"/>
                </a:solidFill>
                <a:cs typeface="+mn-ea"/>
                <a:sym typeface="+mn-lt"/>
              </a:rPr>
              <a:t>他的原理可能会包含两个部分</a:t>
            </a:r>
            <a:r>
              <a:rPr lang="en-US" altLang="zh-CN" sz="2000" kern="0" dirty="0">
                <a:solidFill>
                  <a:schemeClr val="bg1"/>
                </a:solidFill>
                <a:cs typeface="+mn-ea"/>
                <a:sym typeface="+mn-lt"/>
              </a:rPr>
              <a:t>:</a:t>
            </a:r>
            <a:r>
              <a:rPr lang="zh-CN" altLang="zh-CN" sz="2000" kern="0" dirty="0">
                <a:solidFill>
                  <a:schemeClr val="bg1"/>
                </a:solidFill>
                <a:cs typeface="+mn-ea"/>
                <a:sym typeface="+mn-lt"/>
              </a:rPr>
              <a:t>一般情况</a:t>
            </a:r>
            <a:r>
              <a:rPr lang="en-US" altLang="zh-CN" sz="2000" kern="0" dirty="0">
                <a:solidFill>
                  <a:schemeClr val="bg1"/>
                </a:solidFill>
                <a:cs typeface="+mn-ea"/>
                <a:sym typeface="+mn-lt"/>
              </a:rPr>
              <a:t>(general circumstance)</a:t>
            </a:r>
            <a:r>
              <a:rPr lang="zh-CN" altLang="zh-CN" sz="2000" kern="0" dirty="0">
                <a:solidFill>
                  <a:schemeClr val="bg1"/>
                </a:solidFill>
                <a:cs typeface="+mn-ea"/>
                <a:sym typeface="+mn-lt"/>
              </a:rPr>
              <a:t>，以及随着一般情况而产生的一般性后果</a:t>
            </a:r>
            <a:r>
              <a:rPr lang="en-US" altLang="zh-CN" sz="2000" kern="0" dirty="0">
                <a:solidFill>
                  <a:schemeClr val="bg1"/>
                </a:solidFill>
                <a:cs typeface="+mn-ea"/>
                <a:sym typeface="+mn-lt"/>
              </a:rPr>
              <a:t>:</a:t>
            </a:r>
            <a:endParaRPr lang="zh-CN" altLang="zh-CN" sz="1400" kern="100" dirty="0">
              <a:solidFill>
                <a:schemeClr val="bg1"/>
              </a:solidFill>
              <a:effectLst/>
              <a:cs typeface="+mn-ea"/>
              <a:sym typeface="+mn-lt"/>
            </a:endParaRPr>
          </a:p>
        </p:txBody>
      </p:sp>
      <p:sp>
        <p:nvSpPr>
          <p:cNvPr id="4" name="矩形 3">
            <a:extLst>
              <a:ext uri="{FF2B5EF4-FFF2-40B4-BE49-F238E27FC236}">
                <a16:creationId xmlns:a16="http://schemas.microsoft.com/office/drawing/2014/main" xmlns="" id="{666FEE68-A7CF-415A-B056-B1B740CF9B3E}"/>
              </a:ext>
            </a:extLst>
          </p:cNvPr>
          <p:cNvSpPr/>
          <p:nvPr/>
        </p:nvSpPr>
        <p:spPr>
          <a:xfrm>
            <a:off x="898843" y="2521047"/>
            <a:ext cx="10551478" cy="739048"/>
          </a:xfrm>
          <a:prstGeom prst="rect">
            <a:avLst/>
          </a:prstGeom>
        </p:spPr>
        <p:txBody>
          <a:bodyPr wrap="square">
            <a:spAutoFit/>
          </a:bodyPr>
          <a:lstStyle/>
          <a:p>
            <a:pPr marL="285750" indent="-285750">
              <a:lnSpc>
                <a:spcPct val="120000"/>
              </a:lnSpc>
              <a:buClr>
                <a:srgbClr val="F6EECD"/>
              </a:buClr>
              <a:buFont typeface="Wingdings" panose="05000000000000000000" pitchFamily="2" charset="2"/>
              <a:buChar char="ü"/>
            </a:pPr>
            <a:r>
              <a:rPr lang="zh-CN" altLang="zh-CN" kern="0" dirty="0">
                <a:solidFill>
                  <a:schemeClr val="bg1"/>
                </a:solidFill>
                <a:cs typeface="+mn-ea"/>
                <a:sym typeface="+mn-lt"/>
              </a:rPr>
              <a:t>当投入更多资源以防止某种情况发生，但该情况的发生率还是在持续增加时，那些资源就浪费了。</a:t>
            </a:r>
            <a:endParaRPr lang="zh-CN" altLang="zh-CN" sz="1200" kern="100" dirty="0">
              <a:solidFill>
                <a:schemeClr val="bg1"/>
              </a:solidFill>
              <a:cs typeface="+mn-ea"/>
              <a:sym typeface="+mn-lt"/>
            </a:endParaRPr>
          </a:p>
          <a:p>
            <a:pPr marL="285750" indent="-285750">
              <a:lnSpc>
                <a:spcPct val="120000"/>
              </a:lnSpc>
              <a:buClr>
                <a:srgbClr val="F6EECD"/>
              </a:buClr>
              <a:buFont typeface="Wingdings" panose="05000000000000000000" pitchFamily="2" charset="2"/>
              <a:buChar char="ü"/>
            </a:pPr>
            <a:r>
              <a:rPr lang="zh-CN" altLang="zh-CN" kern="0" dirty="0">
                <a:solidFill>
                  <a:schemeClr val="bg1"/>
                </a:solidFill>
                <a:cs typeface="+mn-ea"/>
                <a:sym typeface="+mn-lt"/>
              </a:rPr>
              <a:t>如果你接受</a:t>
            </a:r>
            <a:r>
              <a:rPr lang="en-US" altLang="zh-CN" kern="0" dirty="0">
                <a:solidFill>
                  <a:schemeClr val="bg1"/>
                </a:solidFill>
                <a:cs typeface="+mn-ea"/>
                <a:sym typeface="+mn-lt"/>
              </a:rPr>
              <a:t>"</a:t>
            </a:r>
            <a:r>
              <a:rPr lang="zh-CN" altLang="zh-CN" kern="0" dirty="0">
                <a:solidFill>
                  <a:schemeClr val="bg1"/>
                </a:solidFill>
                <a:cs typeface="+mn-ea"/>
                <a:sym typeface="+mn-lt"/>
              </a:rPr>
              <a:t>一般性后果是由一般性情况推导而来</a:t>
            </a:r>
            <a:r>
              <a:rPr lang="en-US" altLang="zh-CN" kern="0" dirty="0">
                <a:solidFill>
                  <a:schemeClr val="bg1"/>
                </a:solidFill>
                <a:cs typeface="+mn-ea"/>
                <a:sym typeface="+mn-lt"/>
              </a:rPr>
              <a:t>"</a:t>
            </a:r>
            <a:r>
              <a:rPr lang="zh-CN" altLang="zh-CN" kern="0" dirty="0">
                <a:solidFill>
                  <a:schemeClr val="bg1"/>
                </a:solidFill>
                <a:cs typeface="+mn-ea"/>
                <a:sym typeface="+mn-lt"/>
              </a:rPr>
              <a:t>，也就应该接受</a:t>
            </a:r>
            <a:r>
              <a:rPr lang="en-US" altLang="zh-CN" kern="0" dirty="0">
                <a:solidFill>
                  <a:schemeClr val="bg1"/>
                </a:solidFill>
                <a:cs typeface="+mn-ea"/>
                <a:sym typeface="+mn-lt"/>
              </a:rPr>
              <a:t>"</a:t>
            </a:r>
            <a:r>
              <a:rPr lang="zh-CN" altLang="zh-CN" kern="0" dirty="0">
                <a:solidFill>
                  <a:schemeClr val="bg1"/>
                </a:solidFill>
                <a:cs typeface="+mn-ea"/>
                <a:sym typeface="+mn-lt"/>
              </a:rPr>
              <a:t>特定后果是由特定情况推导而来</a:t>
            </a:r>
            <a:r>
              <a:rPr lang="en-US" altLang="zh-CN" kern="0" dirty="0">
                <a:solidFill>
                  <a:schemeClr val="bg1"/>
                </a:solidFill>
                <a:cs typeface="+mn-ea"/>
                <a:sym typeface="+mn-lt"/>
              </a:rPr>
              <a:t>"</a:t>
            </a:r>
            <a:r>
              <a:rPr lang="zh-CN" altLang="zh-CN" kern="0" dirty="0">
                <a:solidFill>
                  <a:schemeClr val="bg1"/>
                </a:solidFill>
                <a:cs typeface="+mn-ea"/>
                <a:sym typeface="+mn-lt"/>
              </a:rPr>
              <a:t>。</a:t>
            </a:r>
            <a:endParaRPr lang="zh-CN" altLang="zh-CN" sz="1200" kern="100" dirty="0">
              <a:solidFill>
                <a:schemeClr val="bg1"/>
              </a:solidFill>
              <a:effectLst/>
              <a:cs typeface="+mn-ea"/>
              <a:sym typeface="+mn-lt"/>
            </a:endParaRPr>
          </a:p>
        </p:txBody>
      </p:sp>
      <p:sp>
        <p:nvSpPr>
          <p:cNvPr id="28" name="矩形 27">
            <a:extLst>
              <a:ext uri="{FF2B5EF4-FFF2-40B4-BE49-F238E27FC236}">
                <a16:creationId xmlns:a16="http://schemas.microsoft.com/office/drawing/2014/main" xmlns="" id="{213A8983-02CC-464D-B5D3-CBCA276E5555}"/>
              </a:ext>
            </a:extLst>
          </p:cNvPr>
          <p:cNvSpPr/>
          <p:nvPr/>
        </p:nvSpPr>
        <p:spPr>
          <a:xfrm>
            <a:off x="766763" y="3662594"/>
            <a:ext cx="10658475" cy="505047"/>
          </a:xfrm>
          <a:prstGeom prst="rect">
            <a:avLst/>
          </a:prstGeom>
          <a:solidFill>
            <a:schemeClr val="accent1">
              <a:alpha val="10000"/>
            </a:schemeClr>
          </a:solidFill>
          <a:ln>
            <a:solidFill>
              <a:srgbClr val="F6EE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a:extLst>
              <a:ext uri="{FF2B5EF4-FFF2-40B4-BE49-F238E27FC236}">
                <a16:creationId xmlns:a16="http://schemas.microsoft.com/office/drawing/2014/main" xmlns="" id="{4324E24A-CED3-437E-91F1-4393592C453E}"/>
              </a:ext>
            </a:extLst>
          </p:cNvPr>
          <p:cNvSpPr/>
          <p:nvPr/>
        </p:nvSpPr>
        <p:spPr>
          <a:xfrm>
            <a:off x="1971907" y="3672391"/>
            <a:ext cx="1518364" cy="446276"/>
          </a:xfrm>
          <a:prstGeom prst="rect">
            <a:avLst/>
          </a:prstGeom>
        </p:spPr>
        <p:txBody>
          <a:bodyPr wrap="none">
            <a:spAutoFit/>
          </a:bodyPr>
          <a:lstStyle/>
          <a:p>
            <a:r>
              <a:rPr lang="zh-CN" altLang="en-US" sz="23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一般情况</a:t>
            </a:r>
          </a:p>
        </p:txBody>
      </p:sp>
      <p:sp>
        <p:nvSpPr>
          <p:cNvPr id="29" name="矩形 28">
            <a:extLst>
              <a:ext uri="{FF2B5EF4-FFF2-40B4-BE49-F238E27FC236}">
                <a16:creationId xmlns:a16="http://schemas.microsoft.com/office/drawing/2014/main" xmlns="" id="{DC722842-D01C-4EE7-9148-5FC1612FF446}"/>
              </a:ext>
            </a:extLst>
          </p:cNvPr>
          <p:cNvSpPr/>
          <p:nvPr/>
        </p:nvSpPr>
        <p:spPr>
          <a:xfrm>
            <a:off x="5318383" y="3672391"/>
            <a:ext cx="1851789" cy="446276"/>
          </a:xfrm>
          <a:prstGeom prst="rect">
            <a:avLst/>
          </a:prstGeom>
        </p:spPr>
        <p:txBody>
          <a:bodyPr wrap="none">
            <a:spAutoFit/>
          </a:bodyPr>
          <a:lstStyle/>
          <a:p>
            <a:r>
              <a:rPr lang="zh-CN" altLang="en-US" sz="23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预期会导致</a:t>
            </a:r>
          </a:p>
        </p:txBody>
      </p:sp>
      <p:sp>
        <p:nvSpPr>
          <p:cNvPr id="30" name="矩形 29">
            <a:extLst>
              <a:ext uri="{FF2B5EF4-FFF2-40B4-BE49-F238E27FC236}">
                <a16:creationId xmlns:a16="http://schemas.microsoft.com/office/drawing/2014/main" xmlns="" id="{0A910390-E0B8-4E34-A06D-055668FEA319}"/>
              </a:ext>
            </a:extLst>
          </p:cNvPr>
          <p:cNvSpPr/>
          <p:nvPr/>
        </p:nvSpPr>
        <p:spPr>
          <a:xfrm>
            <a:off x="8682069" y="3672391"/>
            <a:ext cx="1851789" cy="446276"/>
          </a:xfrm>
          <a:prstGeom prst="rect">
            <a:avLst/>
          </a:prstGeom>
        </p:spPr>
        <p:txBody>
          <a:bodyPr wrap="none">
            <a:spAutoFit/>
          </a:bodyPr>
          <a:lstStyle/>
          <a:p>
            <a:r>
              <a:rPr lang="zh-CN" altLang="en-US" sz="23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一般性后果</a:t>
            </a:r>
          </a:p>
        </p:txBody>
      </p:sp>
      <p:sp>
        <p:nvSpPr>
          <p:cNvPr id="10" name="矩形 9">
            <a:extLst>
              <a:ext uri="{FF2B5EF4-FFF2-40B4-BE49-F238E27FC236}">
                <a16:creationId xmlns:a16="http://schemas.microsoft.com/office/drawing/2014/main" xmlns="" id="{16B6D584-4766-40CB-8E49-AAF5A89E54CA}"/>
              </a:ext>
            </a:extLst>
          </p:cNvPr>
          <p:cNvSpPr/>
          <p:nvPr/>
        </p:nvSpPr>
        <p:spPr>
          <a:xfrm>
            <a:off x="898843" y="4342462"/>
            <a:ext cx="3696306" cy="739048"/>
          </a:xfrm>
          <a:prstGeom prst="rect">
            <a:avLst/>
          </a:prstGeom>
        </p:spPr>
        <p:txBody>
          <a:bodyPr wrap="square">
            <a:spAutoFit/>
          </a:bodyPr>
          <a:lstStyle/>
          <a:p>
            <a:pPr algn="just">
              <a:lnSpc>
                <a:spcPct val="120000"/>
              </a:lnSpc>
            </a:pPr>
            <a:r>
              <a:rPr lang="zh-CN" altLang="en-US" dirty="0">
                <a:solidFill>
                  <a:schemeClr val="bg1"/>
                </a:solidFill>
                <a:cs typeface="+mn-ea"/>
                <a:sym typeface="+mn-lt"/>
              </a:rPr>
              <a:t>为了防止某种情况发生而投入更多资源，但是发生率还是在增加。</a:t>
            </a:r>
          </a:p>
        </p:txBody>
      </p:sp>
      <p:sp>
        <p:nvSpPr>
          <p:cNvPr id="11" name="矩形 10">
            <a:extLst>
              <a:ext uri="{FF2B5EF4-FFF2-40B4-BE49-F238E27FC236}">
                <a16:creationId xmlns:a16="http://schemas.microsoft.com/office/drawing/2014/main" xmlns="" id="{8A480C14-07D9-434F-83D4-9B0C9F6C219F}"/>
              </a:ext>
            </a:extLst>
          </p:cNvPr>
          <p:cNvSpPr/>
          <p:nvPr/>
        </p:nvSpPr>
        <p:spPr>
          <a:xfrm>
            <a:off x="898843" y="5390429"/>
            <a:ext cx="3696306" cy="923330"/>
          </a:xfrm>
          <a:prstGeom prst="rect">
            <a:avLst/>
          </a:prstGeom>
        </p:spPr>
        <p:txBody>
          <a:bodyPr wrap="square">
            <a:spAutoFit/>
          </a:bodyPr>
          <a:lstStyle/>
          <a:p>
            <a:pPr algn="just"/>
            <a:r>
              <a:rPr lang="zh-CN" altLang="en-US" dirty="0">
                <a:solidFill>
                  <a:schemeClr val="bg1"/>
                </a:solidFill>
                <a:cs typeface="+mn-ea"/>
                <a:sym typeface="+mn-lt"/>
              </a:rPr>
              <a:t>尽管国会增加了预算以减少毒品走私，然而毒品走私的数量还是在增加。</a:t>
            </a:r>
          </a:p>
        </p:txBody>
      </p:sp>
      <p:sp>
        <p:nvSpPr>
          <p:cNvPr id="31" name="箭头: 下 30">
            <a:extLst>
              <a:ext uri="{FF2B5EF4-FFF2-40B4-BE49-F238E27FC236}">
                <a16:creationId xmlns:a16="http://schemas.microsoft.com/office/drawing/2014/main" xmlns="" id="{30588C49-5D13-49AC-9774-153EFFBEE910}"/>
              </a:ext>
            </a:extLst>
          </p:cNvPr>
          <p:cNvSpPr/>
          <p:nvPr/>
        </p:nvSpPr>
        <p:spPr>
          <a:xfrm>
            <a:off x="2578254" y="5128186"/>
            <a:ext cx="190807" cy="206253"/>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矩形 32">
            <a:extLst>
              <a:ext uri="{FF2B5EF4-FFF2-40B4-BE49-F238E27FC236}">
                <a16:creationId xmlns:a16="http://schemas.microsoft.com/office/drawing/2014/main" xmlns="" id="{40288A3A-509F-43C6-9CC7-A2D9CAAA7D86}"/>
              </a:ext>
            </a:extLst>
          </p:cNvPr>
          <p:cNvSpPr/>
          <p:nvPr/>
        </p:nvSpPr>
        <p:spPr>
          <a:xfrm>
            <a:off x="5752556" y="5710810"/>
            <a:ext cx="686888" cy="369332"/>
          </a:xfrm>
          <a:prstGeom prst="rect">
            <a:avLst/>
          </a:prstGeom>
        </p:spPr>
        <p:txBody>
          <a:bodyPr wrap="square">
            <a:spAutoFit/>
          </a:bodyPr>
          <a:lstStyle/>
          <a:p>
            <a:pPr algn="just"/>
            <a:r>
              <a:rPr lang="zh-CN" altLang="en-US" dirty="0">
                <a:solidFill>
                  <a:schemeClr val="bg1"/>
                </a:solidFill>
                <a:cs typeface="+mn-ea"/>
                <a:sym typeface="+mn-lt"/>
              </a:rPr>
              <a:t>因此</a:t>
            </a:r>
          </a:p>
        </p:txBody>
      </p:sp>
      <p:sp>
        <p:nvSpPr>
          <p:cNvPr id="34" name="矩形 33">
            <a:extLst>
              <a:ext uri="{FF2B5EF4-FFF2-40B4-BE49-F238E27FC236}">
                <a16:creationId xmlns:a16="http://schemas.microsoft.com/office/drawing/2014/main" xmlns="" id="{DE43EA2D-2B36-4E79-AD4E-280ADDBA3034}"/>
              </a:ext>
            </a:extLst>
          </p:cNvPr>
          <p:cNvSpPr/>
          <p:nvPr/>
        </p:nvSpPr>
        <p:spPr>
          <a:xfrm>
            <a:off x="8422388" y="4342461"/>
            <a:ext cx="2284195" cy="418521"/>
          </a:xfrm>
          <a:prstGeom prst="rect">
            <a:avLst/>
          </a:prstGeom>
        </p:spPr>
        <p:txBody>
          <a:bodyPr wrap="square">
            <a:spAutoFit/>
          </a:bodyPr>
          <a:lstStyle/>
          <a:p>
            <a:pPr algn="just">
              <a:lnSpc>
                <a:spcPct val="120000"/>
              </a:lnSpc>
            </a:pPr>
            <a:r>
              <a:rPr lang="zh-CN" altLang="en-US" dirty="0">
                <a:solidFill>
                  <a:schemeClr val="bg1"/>
                </a:solidFill>
                <a:cs typeface="+mn-ea"/>
                <a:sym typeface="+mn-lt"/>
              </a:rPr>
              <a:t>那些资源被浪费了。</a:t>
            </a:r>
          </a:p>
        </p:txBody>
      </p:sp>
      <p:sp>
        <p:nvSpPr>
          <p:cNvPr id="36" name="矩形 35">
            <a:extLst>
              <a:ext uri="{FF2B5EF4-FFF2-40B4-BE49-F238E27FC236}">
                <a16:creationId xmlns:a16="http://schemas.microsoft.com/office/drawing/2014/main" xmlns="" id="{2EB376B0-ADBE-4E70-874E-E204AF2F4EE6}"/>
              </a:ext>
            </a:extLst>
          </p:cNvPr>
          <p:cNvSpPr/>
          <p:nvPr/>
        </p:nvSpPr>
        <p:spPr>
          <a:xfrm>
            <a:off x="8422388" y="5708273"/>
            <a:ext cx="2284195" cy="418521"/>
          </a:xfrm>
          <a:prstGeom prst="rect">
            <a:avLst/>
          </a:prstGeom>
        </p:spPr>
        <p:txBody>
          <a:bodyPr wrap="square">
            <a:spAutoFit/>
          </a:bodyPr>
          <a:lstStyle/>
          <a:p>
            <a:pPr algn="just">
              <a:lnSpc>
                <a:spcPct val="120000"/>
              </a:lnSpc>
            </a:pPr>
            <a:r>
              <a:rPr lang="zh-CN" altLang="en-US" dirty="0">
                <a:solidFill>
                  <a:schemeClr val="bg1"/>
                </a:solidFill>
                <a:cs typeface="+mn-ea"/>
                <a:sym typeface="+mn-lt"/>
              </a:rPr>
              <a:t>我们正在浪费金钱。</a:t>
            </a:r>
          </a:p>
        </p:txBody>
      </p:sp>
      <p:sp>
        <p:nvSpPr>
          <p:cNvPr id="37" name="矩形 36">
            <a:extLst>
              <a:ext uri="{FF2B5EF4-FFF2-40B4-BE49-F238E27FC236}">
                <a16:creationId xmlns:a16="http://schemas.microsoft.com/office/drawing/2014/main" xmlns="" id="{A8CAE0D5-919C-432D-B6EF-56661E667959}"/>
              </a:ext>
            </a:extLst>
          </p:cNvPr>
          <p:cNvSpPr/>
          <p:nvPr/>
        </p:nvSpPr>
        <p:spPr>
          <a:xfrm>
            <a:off x="1400125" y="5988294"/>
            <a:ext cx="571781" cy="276999"/>
          </a:xfrm>
          <a:prstGeom prst="rect">
            <a:avLst/>
          </a:prstGeom>
        </p:spPr>
        <p:txBody>
          <a:bodyPr wrap="square">
            <a:spAutoFit/>
          </a:bodyPr>
          <a:lstStyle/>
          <a:p>
            <a:pPr algn="just"/>
            <a:r>
              <a:rPr lang="zh-CN" altLang="en-US" sz="12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理由</a:t>
            </a:r>
          </a:p>
        </p:txBody>
      </p:sp>
      <p:sp>
        <p:nvSpPr>
          <p:cNvPr id="38" name="矩形 37">
            <a:extLst>
              <a:ext uri="{FF2B5EF4-FFF2-40B4-BE49-F238E27FC236}">
                <a16:creationId xmlns:a16="http://schemas.microsoft.com/office/drawing/2014/main" xmlns="" id="{2EEDE018-552E-4065-A4A4-C92DCA0E8662}"/>
              </a:ext>
            </a:extLst>
          </p:cNvPr>
          <p:cNvSpPr/>
          <p:nvPr/>
        </p:nvSpPr>
        <p:spPr>
          <a:xfrm>
            <a:off x="10444620" y="5779033"/>
            <a:ext cx="617631" cy="276999"/>
          </a:xfrm>
          <a:prstGeom prst="rect">
            <a:avLst/>
          </a:prstGeom>
        </p:spPr>
        <p:txBody>
          <a:bodyPr wrap="square">
            <a:spAutoFit/>
          </a:bodyPr>
          <a:lstStyle/>
          <a:p>
            <a:pPr algn="just"/>
            <a:r>
              <a:rPr lang="zh-CN" altLang="en-US" sz="12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观点</a:t>
            </a:r>
          </a:p>
        </p:txBody>
      </p:sp>
      <p:cxnSp>
        <p:nvCxnSpPr>
          <p:cNvPr id="13" name="直接连接符 12">
            <a:extLst>
              <a:ext uri="{FF2B5EF4-FFF2-40B4-BE49-F238E27FC236}">
                <a16:creationId xmlns:a16="http://schemas.microsoft.com/office/drawing/2014/main" xmlns="" id="{FAE1EB94-98D8-49BB-ACCD-A43841181EBD}"/>
              </a:ext>
            </a:extLst>
          </p:cNvPr>
          <p:cNvCxnSpPr/>
          <p:nvPr/>
        </p:nvCxnSpPr>
        <p:spPr>
          <a:xfrm>
            <a:off x="766763" y="6470248"/>
            <a:ext cx="10658475" cy="0"/>
          </a:xfrm>
          <a:prstGeom prst="line">
            <a:avLst/>
          </a:prstGeom>
          <a:ln w="25400">
            <a:solidFill>
              <a:srgbClr val="F6EEC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1019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PA-矩形 64">
            <a:extLst>
              <a:ext uri="{FF2B5EF4-FFF2-40B4-BE49-F238E27FC236}">
                <a16:creationId xmlns:a16="http://schemas.microsoft.com/office/drawing/2014/main" xmlns="" id="{76A9451D-FF3F-4163-8577-CDF3FB1DBB0A}"/>
              </a:ext>
            </a:extLst>
          </p:cNvPr>
          <p:cNvSpPr/>
          <p:nvPr>
            <p:custDataLst>
              <p:tags r:id="rId1"/>
            </p:custDataLst>
          </p:nvPr>
        </p:nvSpPr>
        <p:spPr>
          <a:xfrm>
            <a:off x="231232" y="333201"/>
            <a:ext cx="4301177" cy="461665"/>
          </a:xfrm>
          <a:prstGeom prst="rect">
            <a:avLst/>
          </a:prstGeom>
        </p:spPr>
        <p:txBody>
          <a:bodyPr wrap="none">
            <a:spAutoFit/>
          </a:bodyPr>
          <a:lstStyle/>
          <a:p>
            <a:pPr indent="266700" algn="just">
              <a:spcAft>
                <a:spcPts val="0"/>
              </a:spcAft>
            </a:pPr>
            <a:r>
              <a:rPr lang="zh-CN" altLang="en-US" sz="2400" spc="600" dirty="0">
                <a:ln>
                  <a:gradFill>
                    <a:gsLst>
                      <a:gs pos="0">
                        <a:srgbClr val="F6EECD">
                          <a:alpha val="25000"/>
                        </a:srgbClr>
                      </a:gs>
                      <a:gs pos="100000">
                        <a:srgbClr val="FEAB79">
                          <a:alpha val="0"/>
                        </a:srgbClr>
                      </a:gs>
                    </a:gsLst>
                    <a:lin ang="5400000" scaled="1"/>
                  </a:gradFill>
                </a:ln>
                <a:noFill/>
                <a:effectLst>
                  <a:outerShdw blurRad="139700" sx="102000" sy="102000" algn="ctr" rotWithShape="0">
                    <a:prstClr val="black">
                      <a:alpha val="40000"/>
                    </a:prstClr>
                  </a:outerShdw>
                </a:effectLst>
                <a:cs typeface="+mn-ea"/>
                <a:sym typeface="+mn-lt"/>
              </a:rPr>
              <a:t>二、论据看起来像什么</a:t>
            </a:r>
          </a:p>
        </p:txBody>
      </p:sp>
      <p:sp>
        <p:nvSpPr>
          <p:cNvPr id="55" name="PA-矩形 1">
            <a:extLst>
              <a:ext uri="{FF2B5EF4-FFF2-40B4-BE49-F238E27FC236}">
                <a16:creationId xmlns:a16="http://schemas.microsoft.com/office/drawing/2014/main" xmlns="" id="{C30CD803-41DE-48F2-BB99-4E063986FC0F}"/>
              </a:ext>
            </a:extLst>
          </p:cNvPr>
          <p:cNvSpPr/>
          <p:nvPr>
            <p:custDataLst>
              <p:tags r:id="rId2"/>
            </p:custDataLst>
          </p:nvPr>
        </p:nvSpPr>
        <p:spPr>
          <a:xfrm>
            <a:off x="209019" y="357692"/>
            <a:ext cx="4301177"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二、论据看起来像什么</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
        <p:nvSpPr>
          <p:cNvPr id="5" name="矩形 4">
            <a:extLst>
              <a:ext uri="{FF2B5EF4-FFF2-40B4-BE49-F238E27FC236}">
                <a16:creationId xmlns:a16="http://schemas.microsoft.com/office/drawing/2014/main" xmlns="" id="{CF75C895-348F-4CBF-B950-BD2677087BED}"/>
              </a:ext>
            </a:extLst>
          </p:cNvPr>
          <p:cNvSpPr/>
          <p:nvPr/>
        </p:nvSpPr>
        <p:spPr>
          <a:xfrm>
            <a:off x="427832" y="1209976"/>
            <a:ext cx="11336337" cy="444096"/>
          </a:xfrm>
          <a:prstGeom prst="rect">
            <a:avLst/>
          </a:prstGeom>
        </p:spPr>
        <p:txBody>
          <a:bodyPr wrap="square">
            <a:spAutoFit/>
          </a:bodyPr>
          <a:lstStyle/>
          <a:p>
            <a:pPr algn="just">
              <a:lnSpc>
                <a:spcPct val="120000"/>
              </a:lnSpc>
            </a:pPr>
            <a:r>
              <a:rPr lang="zh-CN" altLang="zh-CN" sz="2000" kern="0" dirty="0">
                <a:solidFill>
                  <a:schemeClr val="bg1"/>
                </a:solidFill>
                <a:cs typeface="+mn-ea"/>
                <a:sym typeface="+mn-lt"/>
              </a:rPr>
              <a:t>不管通过什么方式陈述，论据总是包含两个部分</a:t>
            </a:r>
            <a:r>
              <a:rPr lang="en-US" altLang="zh-CN" sz="2000" kern="0" dirty="0">
                <a:solidFill>
                  <a:schemeClr val="bg1"/>
                </a:solidFill>
                <a:cs typeface="+mn-ea"/>
                <a:sym typeface="+mn-lt"/>
              </a:rPr>
              <a:t>:</a:t>
            </a:r>
            <a:r>
              <a:rPr lang="zh-CN" altLang="zh-CN" sz="2000" kern="0" dirty="0">
                <a:solidFill>
                  <a:schemeClr val="bg1"/>
                </a:solidFill>
                <a:cs typeface="+mn-ea"/>
                <a:sym typeface="+mn-lt"/>
              </a:rPr>
              <a:t>一是一般情况，另一个是读者据以推想的一般性后果。</a:t>
            </a:r>
            <a:endParaRPr lang="zh-CN" altLang="en-US" sz="2000" kern="0" dirty="0">
              <a:solidFill>
                <a:schemeClr val="bg1"/>
              </a:solidFill>
              <a:cs typeface="+mn-ea"/>
              <a:sym typeface="+mn-lt"/>
            </a:endParaRPr>
          </a:p>
        </p:txBody>
      </p:sp>
      <p:grpSp>
        <p:nvGrpSpPr>
          <p:cNvPr id="16" name="组合 15">
            <a:extLst>
              <a:ext uri="{FF2B5EF4-FFF2-40B4-BE49-F238E27FC236}">
                <a16:creationId xmlns:a16="http://schemas.microsoft.com/office/drawing/2014/main" xmlns="" id="{8DE75CB8-6877-42B4-A7BD-E31952D90A08}"/>
              </a:ext>
            </a:extLst>
          </p:cNvPr>
          <p:cNvGrpSpPr/>
          <p:nvPr/>
        </p:nvGrpSpPr>
        <p:grpSpPr>
          <a:xfrm>
            <a:off x="2795070" y="2251654"/>
            <a:ext cx="2865536" cy="1040186"/>
            <a:chOff x="2795070" y="2557586"/>
            <a:chExt cx="2865536" cy="1040186"/>
          </a:xfrm>
        </p:grpSpPr>
        <p:sp>
          <p:nvSpPr>
            <p:cNvPr id="32" name="矩形 31">
              <a:extLst>
                <a:ext uri="{FF2B5EF4-FFF2-40B4-BE49-F238E27FC236}">
                  <a16:creationId xmlns:a16="http://schemas.microsoft.com/office/drawing/2014/main" xmlns="" id="{8D909D7F-5ECB-45A7-86FD-D6470A7F3E59}"/>
                </a:ext>
              </a:extLst>
            </p:cNvPr>
            <p:cNvSpPr/>
            <p:nvPr/>
          </p:nvSpPr>
          <p:spPr>
            <a:xfrm>
              <a:off x="2795070" y="2557586"/>
              <a:ext cx="2865536" cy="1040186"/>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5" name="矩形 34">
              <a:extLst>
                <a:ext uri="{FF2B5EF4-FFF2-40B4-BE49-F238E27FC236}">
                  <a16:creationId xmlns:a16="http://schemas.microsoft.com/office/drawing/2014/main" xmlns="" id="{087BF828-7F60-4FD5-AFD6-CE6DB3122953}"/>
                </a:ext>
              </a:extLst>
            </p:cNvPr>
            <p:cNvSpPr/>
            <p:nvPr/>
          </p:nvSpPr>
          <p:spPr>
            <a:xfrm>
              <a:off x="3170097" y="3140542"/>
              <a:ext cx="2144486" cy="406650"/>
            </a:xfrm>
            <a:prstGeom prst="rect">
              <a:avLst/>
            </a:prstGeom>
          </p:spPr>
          <p:txBody>
            <a:bodyPr wrap="square">
              <a:spAutoFit/>
            </a:bodyPr>
            <a:lstStyle/>
            <a:p>
              <a:pPr algn="ctr">
                <a:lnSpc>
                  <a:spcPct val="120000"/>
                </a:lnSpc>
              </a:pPr>
              <a:r>
                <a:rPr lang="zh-CN" altLang="en-US" kern="100" dirty="0">
                  <a:solidFill>
                    <a:schemeClr val="bg1"/>
                  </a:solidFill>
                  <a:cs typeface="+mn-ea"/>
                  <a:sym typeface="+mn-lt"/>
                </a:rPr>
                <a:t>下雨造成街道潮湿</a:t>
              </a:r>
              <a:endParaRPr lang="zh-CN" altLang="en-US" dirty="0">
                <a:cs typeface="+mn-ea"/>
                <a:sym typeface="+mn-lt"/>
              </a:endParaRPr>
            </a:p>
          </p:txBody>
        </p:sp>
        <p:sp>
          <p:nvSpPr>
            <p:cNvPr id="39" name="矩形 38">
              <a:extLst>
                <a:ext uri="{FF2B5EF4-FFF2-40B4-BE49-F238E27FC236}">
                  <a16:creationId xmlns:a16="http://schemas.microsoft.com/office/drawing/2014/main" xmlns="" id="{641458E3-EF6B-4F6C-AF8B-5D9C131D6684}"/>
                </a:ext>
              </a:extLst>
            </p:cNvPr>
            <p:cNvSpPr/>
            <p:nvPr/>
          </p:nvSpPr>
          <p:spPr>
            <a:xfrm>
              <a:off x="3367668" y="2593682"/>
              <a:ext cx="1822523" cy="400110"/>
            </a:xfrm>
            <a:prstGeom prst="rect">
              <a:avLst/>
            </a:prstGeom>
          </p:spPr>
          <p:txBody>
            <a:bodyPr wrap="square">
              <a:spAutoFit/>
            </a:bodyPr>
            <a:lstStyle/>
            <a:p>
              <a:r>
                <a:rPr lang="zh-CN" altLang="en-US"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有因果关系</a:t>
              </a:r>
            </a:p>
          </p:txBody>
        </p:sp>
      </p:grpSp>
      <p:grpSp>
        <p:nvGrpSpPr>
          <p:cNvPr id="15" name="组合 14">
            <a:extLst>
              <a:ext uri="{FF2B5EF4-FFF2-40B4-BE49-F238E27FC236}">
                <a16:creationId xmlns:a16="http://schemas.microsoft.com/office/drawing/2014/main" xmlns="" id="{E7B66E4D-3C64-4275-A95B-9944202B583A}"/>
              </a:ext>
            </a:extLst>
          </p:cNvPr>
          <p:cNvGrpSpPr/>
          <p:nvPr/>
        </p:nvGrpSpPr>
        <p:grpSpPr>
          <a:xfrm>
            <a:off x="6554270" y="2133862"/>
            <a:ext cx="2875691" cy="1157978"/>
            <a:chOff x="6554270" y="2439794"/>
            <a:chExt cx="2875691" cy="1157978"/>
          </a:xfrm>
        </p:grpSpPr>
        <p:sp>
          <p:nvSpPr>
            <p:cNvPr id="40" name="矩形 39">
              <a:extLst>
                <a:ext uri="{FF2B5EF4-FFF2-40B4-BE49-F238E27FC236}">
                  <a16:creationId xmlns:a16="http://schemas.microsoft.com/office/drawing/2014/main" xmlns="" id="{CA7571DF-41A2-46D4-A276-C6674AEC153E}"/>
                </a:ext>
              </a:extLst>
            </p:cNvPr>
            <p:cNvSpPr/>
            <p:nvPr/>
          </p:nvSpPr>
          <p:spPr>
            <a:xfrm>
              <a:off x="6554270" y="2557586"/>
              <a:ext cx="2865536" cy="1040186"/>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1" name="矩形 40">
              <a:extLst>
                <a:ext uri="{FF2B5EF4-FFF2-40B4-BE49-F238E27FC236}">
                  <a16:creationId xmlns:a16="http://schemas.microsoft.com/office/drawing/2014/main" xmlns="" id="{F227B13F-C014-43C3-A1B4-CD0224CBF45C}"/>
                </a:ext>
              </a:extLst>
            </p:cNvPr>
            <p:cNvSpPr/>
            <p:nvPr/>
          </p:nvSpPr>
          <p:spPr>
            <a:xfrm>
              <a:off x="6929297" y="3140542"/>
              <a:ext cx="2144486" cy="406650"/>
            </a:xfrm>
            <a:prstGeom prst="rect">
              <a:avLst/>
            </a:prstGeom>
          </p:spPr>
          <p:txBody>
            <a:bodyPr wrap="square">
              <a:spAutoFit/>
            </a:bodyPr>
            <a:lstStyle/>
            <a:p>
              <a:pPr algn="ctr">
                <a:lnSpc>
                  <a:spcPct val="120000"/>
                </a:lnSpc>
              </a:pPr>
              <a:r>
                <a:rPr lang="zh-CN" altLang="en-US" kern="100" dirty="0">
                  <a:solidFill>
                    <a:schemeClr val="bg1"/>
                  </a:solidFill>
                  <a:cs typeface="+mn-ea"/>
                  <a:sym typeface="+mn-lt"/>
                </a:rPr>
                <a:t>礼多必诈</a:t>
              </a:r>
              <a:endParaRPr lang="zh-CN" altLang="en-US" dirty="0">
                <a:cs typeface="+mn-ea"/>
                <a:sym typeface="+mn-lt"/>
              </a:endParaRPr>
            </a:p>
          </p:txBody>
        </p:sp>
        <p:sp>
          <p:nvSpPr>
            <p:cNvPr id="42" name="矩形 41">
              <a:extLst>
                <a:ext uri="{FF2B5EF4-FFF2-40B4-BE49-F238E27FC236}">
                  <a16:creationId xmlns:a16="http://schemas.microsoft.com/office/drawing/2014/main" xmlns="" id="{5EF0DE46-DFFB-4A5E-80C6-B27127533A04}"/>
                </a:ext>
              </a:extLst>
            </p:cNvPr>
            <p:cNvSpPr/>
            <p:nvPr/>
          </p:nvSpPr>
          <p:spPr>
            <a:xfrm>
              <a:off x="6564425" y="2439794"/>
              <a:ext cx="2865536" cy="707886"/>
            </a:xfrm>
            <a:prstGeom prst="rect">
              <a:avLst/>
            </a:prstGeom>
          </p:spPr>
          <p:txBody>
            <a:bodyPr wrap="square">
              <a:spAutoFit/>
            </a:bodyPr>
            <a:lstStyle/>
            <a:p>
              <a:pPr algn="ctr"/>
              <a:r>
                <a:rPr lang="zh-CN" altLang="en-US"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某件事为另一件事的征兆</a:t>
              </a:r>
            </a:p>
          </p:txBody>
        </p:sp>
      </p:grpSp>
      <p:grpSp>
        <p:nvGrpSpPr>
          <p:cNvPr id="17" name="组合 16">
            <a:extLst>
              <a:ext uri="{FF2B5EF4-FFF2-40B4-BE49-F238E27FC236}">
                <a16:creationId xmlns:a16="http://schemas.microsoft.com/office/drawing/2014/main" xmlns="" id="{32E486E1-80BF-44BD-822F-C502A8C8B17E}"/>
              </a:ext>
            </a:extLst>
          </p:cNvPr>
          <p:cNvGrpSpPr/>
          <p:nvPr/>
        </p:nvGrpSpPr>
        <p:grpSpPr>
          <a:xfrm>
            <a:off x="1343091" y="3682274"/>
            <a:ext cx="9505819" cy="1154823"/>
            <a:chOff x="755773" y="4190062"/>
            <a:chExt cx="9505819" cy="1154823"/>
          </a:xfrm>
        </p:grpSpPr>
        <p:grpSp>
          <p:nvGrpSpPr>
            <p:cNvPr id="14" name="组合 13">
              <a:extLst>
                <a:ext uri="{FF2B5EF4-FFF2-40B4-BE49-F238E27FC236}">
                  <a16:creationId xmlns:a16="http://schemas.microsoft.com/office/drawing/2014/main" xmlns="" id="{91659397-84AA-4123-9B63-4C340FF19DAA}"/>
                </a:ext>
              </a:extLst>
            </p:cNvPr>
            <p:cNvGrpSpPr/>
            <p:nvPr/>
          </p:nvGrpSpPr>
          <p:grpSpPr>
            <a:xfrm>
              <a:off x="755773" y="4190062"/>
              <a:ext cx="2865536" cy="1154823"/>
              <a:chOff x="755773" y="4190062"/>
              <a:chExt cx="2865536" cy="1154823"/>
            </a:xfrm>
          </p:grpSpPr>
          <p:sp>
            <p:nvSpPr>
              <p:cNvPr id="43" name="矩形 42">
                <a:extLst>
                  <a:ext uri="{FF2B5EF4-FFF2-40B4-BE49-F238E27FC236}">
                    <a16:creationId xmlns:a16="http://schemas.microsoft.com/office/drawing/2014/main" xmlns="" id="{589A81F9-C0C3-4F02-9DAC-6806082EBE5F}"/>
                  </a:ext>
                </a:extLst>
              </p:cNvPr>
              <p:cNvSpPr/>
              <p:nvPr/>
            </p:nvSpPr>
            <p:spPr>
              <a:xfrm>
                <a:off x="755773" y="4190062"/>
                <a:ext cx="2865536" cy="1154823"/>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4" name="矩形 43">
                <a:extLst>
                  <a:ext uri="{FF2B5EF4-FFF2-40B4-BE49-F238E27FC236}">
                    <a16:creationId xmlns:a16="http://schemas.microsoft.com/office/drawing/2014/main" xmlns="" id="{B1A671AD-7E9B-434E-86DA-7BD280F8E381}"/>
                  </a:ext>
                </a:extLst>
              </p:cNvPr>
              <p:cNvSpPr/>
              <p:nvPr/>
            </p:nvSpPr>
            <p:spPr>
              <a:xfrm>
                <a:off x="971028" y="4570840"/>
                <a:ext cx="2490509" cy="739048"/>
              </a:xfrm>
              <a:prstGeom prst="rect">
                <a:avLst/>
              </a:prstGeom>
            </p:spPr>
            <p:txBody>
              <a:bodyPr wrap="square">
                <a:spAutoFit/>
              </a:bodyPr>
              <a:lstStyle/>
              <a:p>
                <a:pPr algn="ctr">
                  <a:lnSpc>
                    <a:spcPct val="120000"/>
                  </a:lnSpc>
                </a:pPr>
                <a:r>
                  <a:rPr lang="zh-CN" altLang="en-US" kern="100" dirty="0">
                    <a:solidFill>
                      <a:schemeClr val="bg1"/>
                    </a:solidFill>
                    <a:cs typeface="+mn-ea"/>
                    <a:sym typeface="+mn-lt"/>
                  </a:rPr>
                  <a:t>过马路前要先看清楚左右两边</a:t>
                </a:r>
                <a:endParaRPr lang="zh-CN" altLang="en-US" dirty="0">
                  <a:cs typeface="+mn-ea"/>
                  <a:sym typeface="+mn-lt"/>
                </a:endParaRPr>
              </a:p>
            </p:txBody>
          </p:sp>
          <p:sp>
            <p:nvSpPr>
              <p:cNvPr id="45" name="矩形 44">
                <a:extLst>
                  <a:ext uri="{FF2B5EF4-FFF2-40B4-BE49-F238E27FC236}">
                    <a16:creationId xmlns:a16="http://schemas.microsoft.com/office/drawing/2014/main" xmlns="" id="{8F91FDE3-43C7-40A8-ACDE-B5FD9039967C}"/>
                  </a:ext>
                </a:extLst>
              </p:cNvPr>
              <p:cNvSpPr/>
              <p:nvPr/>
            </p:nvSpPr>
            <p:spPr>
              <a:xfrm>
                <a:off x="1025851" y="4226159"/>
                <a:ext cx="2477268" cy="400110"/>
              </a:xfrm>
              <a:prstGeom prst="rect">
                <a:avLst/>
              </a:prstGeom>
            </p:spPr>
            <p:txBody>
              <a:bodyPr wrap="square">
                <a:spAutoFit/>
              </a:bodyPr>
              <a:lstStyle/>
              <a:p>
                <a:r>
                  <a:rPr lang="zh-CN" altLang="en-US"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一种行为的规则</a:t>
                </a:r>
              </a:p>
            </p:txBody>
          </p:sp>
        </p:grpSp>
        <p:grpSp>
          <p:nvGrpSpPr>
            <p:cNvPr id="12" name="组合 11">
              <a:extLst>
                <a:ext uri="{FF2B5EF4-FFF2-40B4-BE49-F238E27FC236}">
                  <a16:creationId xmlns:a16="http://schemas.microsoft.com/office/drawing/2014/main" xmlns="" id="{72AAA26A-DE05-4C74-AEB7-0490E8288737}"/>
                </a:ext>
              </a:extLst>
            </p:cNvPr>
            <p:cNvGrpSpPr/>
            <p:nvPr/>
          </p:nvGrpSpPr>
          <p:grpSpPr>
            <a:xfrm>
              <a:off x="4075914" y="4190062"/>
              <a:ext cx="2865536" cy="1154823"/>
              <a:chOff x="4086802" y="4190062"/>
              <a:chExt cx="2865536" cy="1154823"/>
            </a:xfrm>
          </p:grpSpPr>
          <p:sp>
            <p:nvSpPr>
              <p:cNvPr id="46" name="矩形 45">
                <a:extLst>
                  <a:ext uri="{FF2B5EF4-FFF2-40B4-BE49-F238E27FC236}">
                    <a16:creationId xmlns:a16="http://schemas.microsoft.com/office/drawing/2014/main" xmlns="" id="{79D28502-3E11-480F-9465-6BB1ACD73E48}"/>
                  </a:ext>
                </a:extLst>
              </p:cNvPr>
              <p:cNvSpPr/>
              <p:nvPr/>
            </p:nvSpPr>
            <p:spPr>
              <a:xfrm>
                <a:off x="4086802" y="4190062"/>
                <a:ext cx="2865536" cy="1154823"/>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矩形 46">
                <a:extLst>
                  <a:ext uri="{FF2B5EF4-FFF2-40B4-BE49-F238E27FC236}">
                    <a16:creationId xmlns:a16="http://schemas.microsoft.com/office/drawing/2014/main" xmlns="" id="{9E53F625-82EB-43FD-9F1B-D4535811B9A4}"/>
                  </a:ext>
                </a:extLst>
              </p:cNvPr>
              <p:cNvSpPr/>
              <p:nvPr/>
            </p:nvSpPr>
            <p:spPr>
              <a:xfrm>
                <a:off x="4302057" y="4570840"/>
                <a:ext cx="2490509" cy="739048"/>
              </a:xfrm>
              <a:prstGeom prst="rect">
                <a:avLst/>
              </a:prstGeom>
            </p:spPr>
            <p:txBody>
              <a:bodyPr wrap="square">
                <a:spAutoFit/>
              </a:bodyPr>
              <a:lstStyle/>
              <a:p>
                <a:pPr algn="ctr">
                  <a:lnSpc>
                    <a:spcPct val="120000"/>
                  </a:lnSpc>
                </a:pPr>
                <a:r>
                  <a:rPr lang="zh-CN" altLang="en-US" kern="100" dirty="0">
                    <a:solidFill>
                      <a:schemeClr val="bg1"/>
                    </a:solidFill>
                    <a:cs typeface="+mn-ea"/>
                    <a:sym typeface="+mn-lt"/>
                  </a:rPr>
                  <a:t>具有三个边的图形就是三角形</a:t>
                </a:r>
                <a:endParaRPr lang="zh-CN" altLang="en-US" dirty="0">
                  <a:cs typeface="+mn-ea"/>
                  <a:sym typeface="+mn-lt"/>
                </a:endParaRPr>
              </a:p>
            </p:txBody>
          </p:sp>
          <p:sp>
            <p:nvSpPr>
              <p:cNvPr id="48" name="矩形 47">
                <a:extLst>
                  <a:ext uri="{FF2B5EF4-FFF2-40B4-BE49-F238E27FC236}">
                    <a16:creationId xmlns:a16="http://schemas.microsoft.com/office/drawing/2014/main" xmlns="" id="{6F106636-D180-46E0-959B-E9B8768B51DB}"/>
                  </a:ext>
                </a:extLst>
              </p:cNvPr>
              <p:cNvSpPr/>
              <p:nvPr/>
            </p:nvSpPr>
            <p:spPr>
              <a:xfrm>
                <a:off x="4893780" y="4226159"/>
                <a:ext cx="1540899" cy="400110"/>
              </a:xfrm>
              <a:prstGeom prst="rect">
                <a:avLst/>
              </a:prstGeom>
            </p:spPr>
            <p:txBody>
              <a:bodyPr wrap="square">
                <a:spAutoFit/>
              </a:bodyPr>
              <a:lstStyle/>
              <a:p>
                <a:r>
                  <a:rPr lang="zh-CN" altLang="en-US"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一种定义</a:t>
                </a:r>
              </a:p>
            </p:txBody>
          </p:sp>
        </p:grpSp>
        <p:grpSp>
          <p:nvGrpSpPr>
            <p:cNvPr id="8" name="组合 7">
              <a:extLst>
                <a:ext uri="{FF2B5EF4-FFF2-40B4-BE49-F238E27FC236}">
                  <a16:creationId xmlns:a16="http://schemas.microsoft.com/office/drawing/2014/main" xmlns="" id="{113C67ED-F958-436A-9D83-11319D045FC2}"/>
                </a:ext>
              </a:extLst>
            </p:cNvPr>
            <p:cNvGrpSpPr/>
            <p:nvPr/>
          </p:nvGrpSpPr>
          <p:grpSpPr>
            <a:xfrm>
              <a:off x="7396056" y="4190062"/>
              <a:ext cx="2865536" cy="1154823"/>
              <a:chOff x="7396056" y="4190062"/>
              <a:chExt cx="2865536" cy="1154823"/>
            </a:xfrm>
          </p:grpSpPr>
          <p:sp>
            <p:nvSpPr>
              <p:cNvPr id="49" name="矩形 48">
                <a:extLst>
                  <a:ext uri="{FF2B5EF4-FFF2-40B4-BE49-F238E27FC236}">
                    <a16:creationId xmlns:a16="http://schemas.microsoft.com/office/drawing/2014/main" xmlns="" id="{D75475F3-0E8F-4539-B135-BBF3FCCF870B}"/>
                  </a:ext>
                </a:extLst>
              </p:cNvPr>
              <p:cNvSpPr/>
              <p:nvPr/>
            </p:nvSpPr>
            <p:spPr>
              <a:xfrm>
                <a:off x="7396056" y="4190062"/>
                <a:ext cx="2865536" cy="1154823"/>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0" name="矩形 49">
                <a:extLst>
                  <a:ext uri="{FF2B5EF4-FFF2-40B4-BE49-F238E27FC236}">
                    <a16:creationId xmlns:a16="http://schemas.microsoft.com/office/drawing/2014/main" xmlns="" id="{1E0F23A7-7F77-4A27-8809-F348522CC7CB}"/>
                  </a:ext>
                </a:extLst>
              </p:cNvPr>
              <p:cNvSpPr/>
              <p:nvPr/>
            </p:nvSpPr>
            <p:spPr>
              <a:xfrm>
                <a:off x="7437638" y="4570840"/>
                <a:ext cx="2782369" cy="739048"/>
              </a:xfrm>
              <a:prstGeom prst="rect">
                <a:avLst/>
              </a:prstGeom>
            </p:spPr>
            <p:txBody>
              <a:bodyPr wrap="square">
                <a:spAutoFit/>
              </a:bodyPr>
              <a:lstStyle/>
              <a:p>
                <a:pPr algn="ctr">
                  <a:lnSpc>
                    <a:spcPct val="120000"/>
                  </a:lnSpc>
                </a:pPr>
                <a:r>
                  <a:rPr lang="zh-CN" altLang="en-US" kern="100" dirty="0">
                    <a:solidFill>
                      <a:schemeClr val="bg1"/>
                    </a:solidFill>
                    <a:cs typeface="+mn-ea"/>
                    <a:sym typeface="+mn-lt"/>
                  </a:rPr>
                  <a:t>充分的代表性数据是任何可靠的推论所必需的</a:t>
                </a:r>
                <a:endParaRPr lang="zh-CN" altLang="en-US" dirty="0">
                  <a:cs typeface="+mn-ea"/>
                  <a:sym typeface="+mn-lt"/>
                </a:endParaRPr>
              </a:p>
            </p:txBody>
          </p:sp>
          <p:sp>
            <p:nvSpPr>
              <p:cNvPr id="51" name="矩形 50">
                <a:extLst>
                  <a:ext uri="{FF2B5EF4-FFF2-40B4-BE49-F238E27FC236}">
                    <a16:creationId xmlns:a16="http://schemas.microsoft.com/office/drawing/2014/main" xmlns="" id="{4585F9D2-E909-477B-8FED-D69B86EDCE90}"/>
                  </a:ext>
                </a:extLst>
              </p:cNvPr>
              <p:cNvSpPr/>
              <p:nvPr/>
            </p:nvSpPr>
            <p:spPr>
              <a:xfrm>
                <a:off x="7604010" y="4226159"/>
                <a:ext cx="2477266" cy="400110"/>
              </a:xfrm>
              <a:prstGeom prst="rect">
                <a:avLst/>
              </a:prstGeom>
            </p:spPr>
            <p:txBody>
              <a:bodyPr wrap="square">
                <a:spAutoFit/>
              </a:bodyPr>
              <a:lstStyle/>
              <a:p>
                <a:r>
                  <a:rPr lang="zh-CN" altLang="en-US"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一个推理的原则</a:t>
                </a:r>
              </a:p>
            </p:txBody>
          </p:sp>
        </p:grpSp>
      </p:grpSp>
      <p:grpSp>
        <p:nvGrpSpPr>
          <p:cNvPr id="20" name="组合 19">
            <a:extLst>
              <a:ext uri="{FF2B5EF4-FFF2-40B4-BE49-F238E27FC236}">
                <a16:creationId xmlns:a16="http://schemas.microsoft.com/office/drawing/2014/main" xmlns="" id="{23D3566C-CDC8-4715-8BF1-6B844032AB84}"/>
              </a:ext>
            </a:extLst>
          </p:cNvPr>
          <p:cNvGrpSpPr/>
          <p:nvPr/>
        </p:nvGrpSpPr>
        <p:grpSpPr>
          <a:xfrm>
            <a:off x="396240" y="5495009"/>
            <a:ext cx="11399520" cy="971116"/>
            <a:chOff x="396240" y="5232380"/>
            <a:chExt cx="11399520" cy="971116"/>
          </a:xfrm>
        </p:grpSpPr>
        <p:sp>
          <p:nvSpPr>
            <p:cNvPr id="53" name="椭圆 52">
              <a:extLst>
                <a:ext uri="{FF2B5EF4-FFF2-40B4-BE49-F238E27FC236}">
                  <a16:creationId xmlns:a16="http://schemas.microsoft.com/office/drawing/2014/main" xmlns="" id="{7FCA708A-B4A6-4DD2-A044-498A54A95910}"/>
                </a:ext>
              </a:extLst>
            </p:cNvPr>
            <p:cNvSpPr/>
            <p:nvPr/>
          </p:nvSpPr>
          <p:spPr>
            <a:xfrm>
              <a:off x="396240" y="5232380"/>
              <a:ext cx="11399520" cy="971116"/>
            </a:xfrm>
            <a:prstGeom prst="ellipse">
              <a:avLst/>
            </a:prstGeom>
            <a:noFill/>
            <a:ln>
              <a:gradFill>
                <a:gsLst>
                  <a:gs pos="2200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4" name="椭圆 53">
              <a:extLst>
                <a:ext uri="{FF2B5EF4-FFF2-40B4-BE49-F238E27FC236}">
                  <a16:creationId xmlns:a16="http://schemas.microsoft.com/office/drawing/2014/main" xmlns="" id="{B73D3B97-3BBD-448C-8FE9-1668378E8E39}"/>
                </a:ext>
              </a:extLst>
            </p:cNvPr>
            <p:cNvSpPr/>
            <p:nvPr/>
          </p:nvSpPr>
          <p:spPr>
            <a:xfrm>
              <a:off x="1367914" y="5291810"/>
              <a:ext cx="9456173" cy="805564"/>
            </a:xfrm>
            <a:prstGeom prst="ellipse">
              <a:avLst/>
            </a:prstGeom>
            <a:noFill/>
            <a:ln>
              <a:gradFill>
                <a:gsLst>
                  <a:gs pos="2200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1" name="矩形 20">
            <a:extLst>
              <a:ext uri="{FF2B5EF4-FFF2-40B4-BE49-F238E27FC236}">
                <a16:creationId xmlns:a16="http://schemas.microsoft.com/office/drawing/2014/main" xmlns="" id="{1D1BBBB3-3BD8-45F1-B44C-F5BA66BF29C5}"/>
              </a:ext>
            </a:extLst>
          </p:cNvPr>
          <p:cNvSpPr/>
          <p:nvPr/>
        </p:nvSpPr>
        <p:spPr>
          <a:xfrm>
            <a:off x="4337991" y="5638745"/>
            <a:ext cx="4273927" cy="523220"/>
          </a:xfrm>
          <a:prstGeom prst="rect">
            <a:avLst/>
          </a:prstGeom>
        </p:spPr>
        <p:txBody>
          <a:bodyPr wrap="none">
            <a:spAutoFit/>
          </a:bodyPr>
          <a:lstStyle/>
          <a:p>
            <a:r>
              <a:rPr lang="zh-CN" altLang="zh-CN" sz="28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如果当</a:t>
            </a:r>
            <a:r>
              <a:rPr lang="en-US" altLang="zh-CN" sz="28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X</a:t>
            </a:r>
            <a:r>
              <a:rPr lang="zh-CN" altLang="zh-CN" sz="28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时</a:t>
            </a:r>
            <a:r>
              <a:rPr lang="zh-CN" altLang="en-US" sz="28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t>
            </a:r>
            <a:r>
              <a:rPr lang="zh-CN" altLang="zh-CN" sz="28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则为</a:t>
            </a:r>
            <a:r>
              <a:rPr lang="en-US" altLang="zh-CN" sz="28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Y</a:t>
            </a:r>
            <a:r>
              <a:rPr lang="zh-CN" altLang="en-US" sz="28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t>
            </a:r>
          </a:p>
        </p:txBody>
      </p:sp>
      <p:grpSp>
        <p:nvGrpSpPr>
          <p:cNvPr id="66" name="组合 65">
            <a:extLst>
              <a:ext uri="{FF2B5EF4-FFF2-40B4-BE49-F238E27FC236}">
                <a16:creationId xmlns:a16="http://schemas.microsoft.com/office/drawing/2014/main" xmlns="" id="{CCED15D7-BB87-4425-9A60-F3FCD85923C3}"/>
              </a:ext>
            </a:extLst>
          </p:cNvPr>
          <p:cNvGrpSpPr/>
          <p:nvPr/>
        </p:nvGrpSpPr>
        <p:grpSpPr>
          <a:xfrm>
            <a:off x="4214422" y="5146781"/>
            <a:ext cx="3763156" cy="331970"/>
            <a:chOff x="4220218" y="5054760"/>
            <a:chExt cx="3763156" cy="331970"/>
          </a:xfrm>
        </p:grpSpPr>
        <p:sp>
          <p:nvSpPr>
            <p:cNvPr id="58" name="矩形: 圆角 57">
              <a:extLst>
                <a:ext uri="{FF2B5EF4-FFF2-40B4-BE49-F238E27FC236}">
                  <a16:creationId xmlns:a16="http://schemas.microsoft.com/office/drawing/2014/main" xmlns="" id="{6DCCE7D0-1B4D-4994-8CF3-A814EC07785F}"/>
                </a:ext>
              </a:extLst>
            </p:cNvPr>
            <p:cNvSpPr/>
            <p:nvPr/>
          </p:nvSpPr>
          <p:spPr>
            <a:xfrm>
              <a:off x="5265420" y="5054760"/>
              <a:ext cx="1661162" cy="331970"/>
            </a:xfrm>
            <a:prstGeom prst="roundRect">
              <a:avLst>
                <a:gd name="adj" fmla="val 50000"/>
              </a:avLst>
            </a:prstGeom>
            <a:gradFill>
              <a:gsLst>
                <a:gs pos="0">
                  <a:srgbClr val="F6EECD"/>
                </a:gs>
                <a:gs pos="100000">
                  <a:srgbClr val="FEAB79"/>
                </a:gs>
              </a:gsLst>
              <a:lin ang="5400000" scaled="1"/>
            </a:gradFill>
            <a:ln>
              <a:no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矩形 18">
              <a:extLst>
                <a:ext uri="{FF2B5EF4-FFF2-40B4-BE49-F238E27FC236}">
                  <a16:creationId xmlns:a16="http://schemas.microsoft.com/office/drawing/2014/main" xmlns="" id="{7C466D36-E133-4A46-A30B-E99932CFDB22}"/>
                </a:ext>
              </a:extLst>
            </p:cNvPr>
            <p:cNvSpPr/>
            <p:nvPr/>
          </p:nvSpPr>
          <p:spPr>
            <a:xfrm>
              <a:off x="5407672" y="5075305"/>
              <a:ext cx="1418978" cy="307777"/>
            </a:xfrm>
            <a:prstGeom prst="rect">
              <a:avLst/>
            </a:prstGeom>
          </p:spPr>
          <p:txBody>
            <a:bodyPr wrap="none">
              <a:spAutoFit/>
            </a:bodyPr>
            <a:lstStyle/>
            <a:p>
              <a:r>
                <a:rPr lang="zh-CN" altLang="zh-CN" sz="1400" b="1" dirty="0">
                  <a:gradFill>
                    <a:gsLst>
                      <a:gs pos="0">
                        <a:srgbClr val="282B57">
                          <a:lumMod val="51000"/>
                          <a:lumOff val="49000"/>
                        </a:srgbClr>
                      </a:gs>
                      <a:gs pos="100000">
                        <a:srgbClr val="282B57"/>
                      </a:gs>
                    </a:gsLst>
                    <a:lin ang="5400000" scaled="1"/>
                  </a:gradFill>
                  <a:cs typeface="+mn-ea"/>
                  <a:sym typeface="+mn-lt"/>
                </a:rPr>
                <a:t>陈述论据的方式</a:t>
              </a:r>
              <a:endParaRPr lang="zh-CN" altLang="en-US" sz="1400" b="1" dirty="0">
                <a:gradFill>
                  <a:gsLst>
                    <a:gs pos="0">
                      <a:srgbClr val="282B57">
                        <a:lumMod val="51000"/>
                        <a:lumOff val="49000"/>
                      </a:srgbClr>
                    </a:gs>
                    <a:gs pos="100000">
                      <a:srgbClr val="282B57"/>
                    </a:gs>
                  </a:gsLst>
                  <a:lin ang="5400000" scaled="1"/>
                </a:gradFill>
                <a:cs typeface="+mn-ea"/>
                <a:sym typeface="+mn-lt"/>
              </a:endParaRPr>
            </a:p>
          </p:txBody>
        </p:sp>
        <p:cxnSp>
          <p:nvCxnSpPr>
            <p:cNvPr id="57" name="直接连接符 56">
              <a:extLst>
                <a:ext uri="{FF2B5EF4-FFF2-40B4-BE49-F238E27FC236}">
                  <a16:creationId xmlns:a16="http://schemas.microsoft.com/office/drawing/2014/main" xmlns="" id="{6CC85289-351B-4D18-9018-7D6A10360086}"/>
                </a:ext>
              </a:extLst>
            </p:cNvPr>
            <p:cNvCxnSpPr>
              <a:cxnSpLocks/>
            </p:cNvCxnSpPr>
            <p:nvPr/>
          </p:nvCxnSpPr>
          <p:spPr>
            <a:xfrm>
              <a:off x="4220218" y="5223086"/>
              <a:ext cx="986244" cy="0"/>
            </a:xfrm>
            <a:prstGeom prst="line">
              <a:avLst/>
            </a:prstGeom>
            <a:ln w="15875" cap="rnd">
              <a:gradFill flip="none" rotWithShape="1">
                <a:gsLst>
                  <a:gs pos="0">
                    <a:srgbClr val="F6EECD">
                      <a:alpha val="0"/>
                    </a:srgbClr>
                  </a:gs>
                  <a:gs pos="100000">
                    <a:srgbClr val="F6EECD"/>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65" name="直接连接符 64">
              <a:extLst>
                <a:ext uri="{FF2B5EF4-FFF2-40B4-BE49-F238E27FC236}">
                  <a16:creationId xmlns:a16="http://schemas.microsoft.com/office/drawing/2014/main" xmlns="" id="{E29C4D39-96D6-499F-AE38-ACD79D9DA307}"/>
                </a:ext>
              </a:extLst>
            </p:cNvPr>
            <p:cNvCxnSpPr>
              <a:cxnSpLocks/>
            </p:cNvCxnSpPr>
            <p:nvPr/>
          </p:nvCxnSpPr>
          <p:spPr>
            <a:xfrm flipH="1">
              <a:off x="6997130" y="5223086"/>
              <a:ext cx="986244" cy="0"/>
            </a:xfrm>
            <a:prstGeom prst="line">
              <a:avLst/>
            </a:prstGeom>
            <a:ln w="15875" cap="rnd">
              <a:gradFill flip="none" rotWithShape="1">
                <a:gsLst>
                  <a:gs pos="0">
                    <a:srgbClr val="F6EECD">
                      <a:alpha val="0"/>
                    </a:srgbClr>
                  </a:gs>
                  <a:gs pos="100000">
                    <a:srgbClr val="F6EECD"/>
                  </a:gs>
                </a:gsLst>
                <a:lin ang="0" scaled="1"/>
                <a:tileRect/>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74581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A-矩形 1">
            <a:extLst>
              <a:ext uri="{FF2B5EF4-FFF2-40B4-BE49-F238E27FC236}">
                <a16:creationId xmlns:a16="http://schemas.microsoft.com/office/drawing/2014/main" xmlns="" id="{C30CD803-41DE-48F2-BB99-4E063986FC0F}"/>
              </a:ext>
            </a:extLst>
          </p:cNvPr>
          <p:cNvSpPr/>
          <p:nvPr>
            <p:custDataLst>
              <p:tags r:id="rId1"/>
            </p:custDataLst>
          </p:nvPr>
        </p:nvSpPr>
        <p:spPr>
          <a:xfrm>
            <a:off x="190832" y="248472"/>
            <a:ext cx="5070619"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三、了解何时陈述一项论据</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
        <p:nvSpPr>
          <p:cNvPr id="67" name="PA-矩形 66">
            <a:extLst>
              <a:ext uri="{FF2B5EF4-FFF2-40B4-BE49-F238E27FC236}">
                <a16:creationId xmlns:a16="http://schemas.microsoft.com/office/drawing/2014/main" xmlns="" id="{9A07E3F4-0A45-47D1-9D27-3926BD4248C0}"/>
              </a:ext>
            </a:extLst>
          </p:cNvPr>
          <p:cNvSpPr/>
          <p:nvPr>
            <p:custDataLst>
              <p:tags r:id="rId2"/>
            </p:custDataLst>
          </p:nvPr>
        </p:nvSpPr>
        <p:spPr>
          <a:xfrm>
            <a:off x="653142" y="1340801"/>
            <a:ext cx="10885715" cy="810928"/>
          </a:xfrm>
          <a:prstGeom prst="rect">
            <a:avLst/>
          </a:prstGeom>
        </p:spPr>
        <p:txBody>
          <a:bodyPr wrap="square">
            <a:spAutoFit/>
          </a:bodyPr>
          <a:lstStyle/>
          <a:p>
            <a:pPr algn="just">
              <a:lnSpc>
                <a:spcPct val="120000"/>
              </a:lnSpc>
            </a:pPr>
            <a:r>
              <a:rPr lang="zh-CN" altLang="zh-CN" sz="2000" kern="0" dirty="0">
                <a:solidFill>
                  <a:schemeClr val="bg1"/>
                </a:solidFill>
                <a:cs typeface="+mn-ea"/>
                <a:sym typeface="+mn-lt"/>
              </a:rPr>
              <a:t>研究者只在他们认为读者可能会质疑理由和观点之间的关联性时，才会去陈述他们的论据。主要有以下三种情况：</a:t>
            </a:r>
            <a:endParaRPr lang="zh-CN" altLang="zh-CN" sz="1400" kern="100" dirty="0">
              <a:solidFill>
                <a:schemeClr val="bg1"/>
              </a:solidFill>
              <a:effectLst/>
              <a:cs typeface="+mn-ea"/>
              <a:sym typeface="+mn-lt"/>
            </a:endParaRPr>
          </a:p>
        </p:txBody>
      </p:sp>
      <p:grpSp>
        <p:nvGrpSpPr>
          <p:cNvPr id="93" name="PA-组合 92">
            <a:extLst>
              <a:ext uri="{FF2B5EF4-FFF2-40B4-BE49-F238E27FC236}">
                <a16:creationId xmlns:a16="http://schemas.microsoft.com/office/drawing/2014/main" xmlns="" id="{8E53CFD0-3B5B-4D9B-A460-92EE3A4EB2BD}"/>
              </a:ext>
            </a:extLst>
          </p:cNvPr>
          <p:cNvGrpSpPr/>
          <p:nvPr>
            <p:custDataLst>
              <p:tags r:id="rId3"/>
            </p:custDataLst>
          </p:nvPr>
        </p:nvGrpSpPr>
        <p:grpSpPr>
          <a:xfrm>
            <a:off x="1417320" y="4898369"/>
            <a:ext cx="9393874" cy="1245504"/>
            <a:chOff x="515939" y="4524536"/>
            <a:chExt cx="11196636" cy="1484527"/>
          </a:xfrm>
        </p:grpSpPr>
        <p:sp>
          <p:nvSpPr>
            <p:cNvPr id="94" name="PA-梯形 93">
              <a:extLst>
                <a:ext uri="{FF2B5EF4-FFF2-40B4-BE49-F238E27FC236}">
                  <a16:creationId xmlns:a16="http://schemas.microsoft.com/office/drawing/2014/main" xmlns="" id="{C83082B6-3D07-4EC6-A1D8-B57BE4D2D318}"/>
                </a:ext>
              </a:extLst>
            </p:cNvPr>
            <p:cNvSpPr/>
            <p:nvPr>
              <p:custDataLst>
                <p:tags r:id="rId19"/>
              </p:custDataLst>
            </p:nvPr>
          </p:nvSpPr>
          <p:spPr>
            <a:xfrm>
              <a:off x="515939" y="4564726"/>
              <a:ext cx="11196636" cy="1444337"/>
            </a:xfrm>
            <a:prstGeom prst="trapezoid">
              <a:avLst>
                <a:gd name="adj" fmla="val 112554"/>
              </a:avLst>
            </a:prstGeom>
            <a:gradFill>
              <a:gsLst>
                <a:gs pos="42000">
                  <a:schemeClr val="accent1">
                    <a:alpha val="0"/>
                  </a:schemeClr>
                </a:gs>
                <a:gs pos="100000">
                  <a:schemeClr val="accent1">
                    <a:alpha val="20000"/>
                  </a:schemeClr>
                </a:gs>
              </a:gsLst>
              <a:lin ang="5400000" scaled="1"/>
            </a:gradFill>
            <a:ln>
              <a:gradFill>
                <a:gsLst>
                  <a:gs pos="31000">
                    <a:schemeClr val="accent1">
                      <a:alpha val="0"/>
                    </a:schemeClr>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en-US" dirty="0">
                <a:cs typeface="+mn-ea"/>
                <a:sym typeface="+mn-lt"/>
              </a:endParaRPr>
            </a:p>
          </p:txBody>
        </p:sp>
        <p:sp>
          <p:nvSpPr>
            <p:cNvPr id="95" name="PA-梯形 94">
              <a:extLst>
                <a:ext uri="{FF2B5EF4-FFF2-40B4-BE49-F238E27FC236}">
                  <a16:creationId xmlns:a16="http://schemas.microsoft.com/office/drawing/2014/main" xmlns="" id="{113ED5ED-50CD-4AEA-9515-D9E9A5757A25}"/>
                </a:ext>
              </a:extLst>
            </p:cNvPr>
            <p:cNvSpPr/>
            <p:nvPr>
              <p:custDataLst>
                <p:tags r:id="rId20"/>
              </p:custDataLst>
            </p:nvPr>
          </p:nvSpPr>
          <p:spPr>
            <a:xfrm>
              <a:off x="1001831" y="4524536"/>
              <a:ext cx="10224852" cy="1318978"/>
            </a:xfrm>
            <a:prstGeom prst="trapezoid">
              <a:avLst>
                <a:gd name="adj" fmla="val 112554"/>
              </a:avLst>
            </a:prstGeom>
            <a:gradFill>
              <a:gsLst>
                <a:gs pos="42000">
                  <a:srgbClr val="F6EECD">
                    <a:alpha val="0"/>
                  </a:srgbClr>
                </a:gs>
                <a:gs pos="100000">
                  <a:srgbClr val="F6EECD">
                    <a:alpha val="20000"/>
                  </a:srgbClr>
                </a:gs>
              </a:gsLst>
              <a:lin ang="5400000" scaled="1"/>
            </a:gradFill>
            <a:ln>
              <a:gradFill>
                <a:gsLst>
                  <a:gs pos="3100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en-US" dirty="0">
                <a:cs typeface="+mn-ea"/>
                <a:sym typeface="+mn-lt"/>
              </a:endParaRPr>
            </a:p>
          </p:txBody>
        </p:sp>
      </p:grpSp>
      <p:sp>
        <p:nvSpPr>
          <p:cNvPr id="97" name="PA-isḷíḑe">
            <a:extLst>
              <a:ext uri="{FF2B5EF4-FFF2-40B4-BE49-F238E27FC236}">
                <a16:creationId xmlns:a16="http://schemas.microsoft.com/office/drawing/2014/main" xmlns="" id="{1FD1AA68-8E0C-41C1-84C1-882196841D92}"/>
              </a:ext>
            </a:extLst>
          </p:cNvPr>
          <p:cNvSpPr/>
          <p:nvPr>
            <p:custDataLst>
              <p:tags r:id="rId4"/>
            </p:custDataLst>
          </p:nvPr>
        </p:nvSpPr>
        <p:spPr>
          <a:xfrm>
            <a:off x="2314086" y="3102014"/>
            <a:ext cx="2411801" cy="2231871"/>
          </a:xfrm>
          <a:prstGeom prst="wedgeRectCallout">
            <a:avLst/>
          </a:prstGeom>
          <a:noFill/>
          <a:ln w="25400" cmpd="sng">
            <a:gradFill>
              <a:gsLst>
                <a:gs pos="0">
                  <a:srgbClr val="F6EECD"/>
                </a:gs>
                <a:gs pos="100000">
                  <a:srgbClr val="FEAB79"/>
                </a:gs>
              </a:gsLst>
              <a:lin ang="5400000" scaled="1"/>
            </a:gradFill>
            <a:prstDash val="sysDash"/>
          </a:ln>
        </p:spPr>
        <p:txBody>
          <a:bodyPr anchor="ctr"/>
          <a:lstStyle/>
          <a:p>
            <a:pPr algn="ctr"/>
            <a:endParaRPr lang="zh-CN" altLang="en-US">
              <a:cs typeface="+mn-ea"/>
              <a:sym typeface="+mn-lt"/>
            </a:endParaRPr>
          </a:p>
        </p:txBody>
      </p:sp>
      <p:sp>
        <p:nvSpPr>
          <p:cNvPr id="111" name="PA-ï$ļîḋé">
            <a:extLst>
              <a:ext uri="{FF2B5EF4-FFF2-40B4-BE49-F238E27FC236}">
                <a16:creationId xmlns:a16="http://schemas.microsoft.com/office/drawing/2014/main" xmlns="" id="{A957CE1A-431A-48C5-BE43-8744C7895DD6}"/>
              </a:ext>
            </a:extLst>
          </p:cNvPr>
          <p:cNvSpPr/>
          <p:nvPr>
            <p:custDataLst>
              <p:tags r:id="rId5"/>
            </p:custDataLst>
          </p:nvPr>
        </p:nvSpPr>
        <p:spPr>
          <a:xfrm>
            <a:off x="7502627" y="3102014"/>
            <a:ext cx="2411801" cy="2231871"/>
          </a:xfrm>
          <a:prstGeom prst="wedgeRectCallout">
            <a:avLst/>
          </a:prstGeom>
          <a:noFill/>
          <a:ln w="25400" cmpd="sng">
            <a:gradFill>
              <a:gsLst>
                <a:gs pos="0">
                  <a:srgbClr val="F6EECD"/>
                </a:gs>
                <a:gs pos="100000">
                  <a:srgbClr val="FEAB79"/>
                </a:gs>
              </a:gsLst>
              <a:lin ang="5400000" scaled="1"/>
            </a:gradFill>
            <a:prstDash val="sysDash"/>
          </a:ln>
        </p:spPr>
        <p:txBody>
          <a:bodyPr anchor="ctr">
            <a:noAutofit/>
          </a:bodyPr>
          <a:lstStyle/>
          <a:p>
            <a:pPr lvl="0" algn="ctr"/>
            <a:endParaRPr lang="zh-CN" altLang="en-US">
              <a:cs typeface="+mn-ea"/>
              <a:sym typeface="+mn-lt"/>
            </a:endParaRPr>
          </a:p>
        </p:txBody>
      </p:sp>
      <p:sp>
        <p:nvSpPr>
          <p:cNvPr id="118" name="PA-isḷíḑe">
            <a:extLst>
              <a:ext uri="{FF2B5EF4-FFF2-40B4-BE49-F238E27FC236}">
                <a16:creationId xmlns:a16="http://schemas.microsoft.com/office/drawing/2014/main" xmlns="" id="{0FC8DF3B-9DA3-4BAA-B5D8-C3F491D75446}"/>
              </a:ext>
            </a:extLst>
          </p:cNvPr>
          <p:cNvSpPr/>
          <p:nvPr>
            <p:custDataLst>
              <p:tags r:id="rId6"/>
            </p:custDataLst>
          </p:nvPr>
        </p:nvSpPr>
        <p:spPr>
          <a:xfrm>
            <a:off x="4908357" y="3102014"/>
            <a:ext cx="2411801" cy="2231871"/>
          </a:xfrm>
          <a:prstGeom prst="wedgeRectCallout">
            <a:avLst/>
          </a:prstGeom>
          <a:noFill/>
          <a:ln w="25400" cmpd="sng">
            <a:gradFill>
              <a:gsLst>
                <a:gs pos="0">
                  <a:srgbClr val="F6EECD"/>
                </a:gs>
                <a:gs pos="100000">
                  <a:srgbClr val="FEAB79"/>
                </a:gs>
              </a:gsLst>
              <a:lin ang="5400000" scaled="1"/>
            </a:gradFill>
            <a:prstDash val="sysDash"/>
          </a:ln>
        </p:spPr>
        <p:txBody>
          <a:bodyPr anchor="ctr"/>
          <a:lstStyle/>
          <a:p>
            <a:pPr algn="ctr"/>
            <a:endParaRPr lang="zh-CN" altLang="en-US">
              <a:cs typeface="+mn-ea"/>
              <a:sym typeface="+mn-lt"/>
            </a:endParaRPr>
          </a:p>
        </p:txBody>
      </p:sp>
      <p:grpSp>
        <p:nvGrpSpPr>
          <p:cNvPr id="122" name="PA-组合 121">
            <a:extLst>
              <a:ext uri="{FF2B5EF4-FFF2-40B4-BE49-F238E27FC236}">
                <a16:creationId xmlns:a16="http://schemas.microsoft.com/office/drawing/2014/main" xmlns="" id="{6202834D-54B3-4CCA-ADD7-83B0A591FF4A}"/>
              </a:ext>
            </a:extLst>
          </p:cNvPr>
          <p:cNvGrpSpPr/>
          <p:nvPr>
            <p:custDataLst>
              <p:tags r:id="rId7"/>
            </p:custDataLst>
          </p:nvPr>
        </p:nvGrpSpPr>
        <p:grpSpPr>
          <a:xfrm>
            <a:off x="3290824" y="2859024"/>
            <a:ext cx="536408" cy="512546"/>
            <a:chOff x="3357880" y="2845741"/>
            <a:chExt cx="536408" cy="512546"/>
          </a:xfrm>
        </p:grpSpPr>
        <p:sp>
          <p:nvSpPr>
            <p:cNvPr id="120" name="PA-任意多边形 119">
              <a:extLst>
                <a:ext uri="{FF2B5EF4-FFF2-40B4-BE49-F238E27FC236}">
                  <a16:creationId xmlns:a16="http://schemas.microsoft.com/office/drawing/2014/main" xmlns="" id="{81EBAB48-AFAE-4912-BFDF-751550861C03}"/>
                </a:ext>
              </a:extLst>
            </p:cNvPr>
            <p:cNvSpPr/>
            <p:nvPr>
              <p:custDataLst>
                <p:tags r:id="rId17"/>
              </p:custDataLst>
            </p:nvPr>
          </p:nvSpPr>
          <p:spPr>
            <a:xfrm>
              <a:off x="3357880" y="2845741"/>
              <a:ext cx="512546" cy="512546"/>
            </a:xfrm>
            <a:custGeom>
              <a:avLst/>
              <a:gdLst>
                <a:gd name="connsiteX0" fmla="*/ 0 w 1486793"/>
                <a:gd name="connsiteY0" fmla="*/ 743397 h 1486793"/>
                <a:gd name="connsiteX1" fmla="*/ 743397 w 1486793"/>
                <a:gd name="connsiteY1" fmla="*/ 0 h 1486793"/>
                <a:gd name="connsiteX2" fmla="*/ 1486794 w 1486793"/>
                <a:gd name="connsiteY2" fmla="*/ 743397 h 1486793"/>
                <a:gd name="connsiteX3" fmla="*/ 743397 w 1486793"/>
                <a:gd name="connsiteY3" fmla="*/ 1486794 h 1486793"/>
                <a:gd name="connsiteX4" fmla="*/ 0 w 1486793"/>
                <a:gd name="connsiteY4" fmla="*/ 743397 h 1486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6793" h="1486793">
                  <a:moveTo>
                    <a:pt x="0" y="743397"/>
                  </a:moveTo>
                  <a:cubicBezTo>
                    <a:pt x="0" y="332830"/>
                    <a:pt x="332830" y="0"/>
                    <a:pt x="743397" y="0"/>
                  </a:cubicBezTo>
                  <a:cubicBezTo>
                    <a:pt x="1153964" y="0"/>
                    <a:pt x="1486794" y="332830"/>
                    <a:pt x="1486794" y="743397"/>
                  </a:cubicBezTo>
                  <a:cubicBezTo>
                    <a:pt x="1486794" y="1153964"/>
                    <a:pt x="1153964" y="1486794"/>
                    <a:pt x="743397" y="1486794"/>
                  </a:cubicBezTo>
                  <a:cubicBezTo>
                    <a:pt x="332830" y="1486794"/>
                    <a:pt x="0" y="1153964"/>
                    <a:pt x="0" y="743397"/>
                  </a:cubicBezTo>
                  <a:close/>
                </a:path>
              </a:pathLst>
            </a:custGeom>
            <a:gradFill flip="none" rotWithShape="1">
              <a:gsLst>
                <a:gs pos="0">
                  <a:srgbClr val="F6EECD"/>
                </a:gs>
                <a:gs pos="100000">
                  <a:srgbClr val="FEAB79"/>
                </a:gs>
              </a:gsLst>
              <a:lin ang="2700000" scaled="1"/>
              <a:tileRect/>
            </a:gradFill>
            <a:ln>
              <a:noFill/>
            </a:ln>
            <a:effectLst>
              <a:outerShdw blurRad="190500" algn="ctr" rotWithShape="0">
                <a:schemeClr val="accent1">
                  <a:lumMod val="40000"/>
                  <a:lumOff val="6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240596" tIns="240596" rIns="240596" bIns="240596"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dirty="0">
                <a:gradFill flip="none" rotWithShape="1">
                  <a:gsLst>
                    <a:gs pos="50000">
                      <a:schemeClr val="bg1"/>
                    </a:gs>
                    <a:gs pos="100000">
                      <a:schemeClr val="accent5">
                        <a:lumMod val="75000"/>
                      </a:schemeClr>
                    </a:gs>
                  </a:gsLst>
                  <a:lin ang="5400000" scaled="1"/>
                  <a:tileRect/>
                </a:gradFill>
                <a:effectLst>
                  <a:outerShdw blurRad="190500" dist="38100" sx="101000" sy="101000" algn="ctr" rotWithShape="0">
                    <a:schemeClr val="accent1">
                      <a:lumMod val="75000"/>
                      <a:alpha val="40000"/>
                    </a:schemeClr>
                  </a:outerShdw>
                </a:effectLst>
                <a:cs typeface="+mn-ea"/>
                <a:sym typeface="+mn-lt"/>
              </a:endParaRPr>
            </a:p>
          </p:txBody>
        </p:sp>
        <p:sp>
          <p:nvSpPr>
            <p:cNvPr id="121" name="PA-文本框 120">
              <a:extLst>
                <a:ext uri="{FF2B5EF4-FFF2-40B4-BE49-F238E27FC236}">
                  <a16:creationId xmlns:a16="http://schemas.microsoft.com/office/drawing/2014/main" xmlns="" id="{11A4810D-F95B-47B9-B7ED-F461C7E197FB}"/>
                </a:ext>
              </a:extLst>
            </p:cNvPr>
            <p:cNvSpPr txBox="1"/>
            <p:nvPr>
              <p:custDataLst>
                <p:tags r:id="rId18"/>
              </p:custDataLst>
            </p:nvPr>
          </p:nvSpPr>
          <p:spPr>
            <a:xfrm>
              <a:off x="3384818" y="2911263"/>
              <a:ext cx="509470" cy="400110"/>
            </a:xfrm>
            <a:prstGeom prst="rect">
              <a:avLst/>
            </a:prstGeom>
            <a:noFill/>
          </p:spPr>
          <p:txBody>
            <a:bodyPr wrap="square" rtlCol="0">
              <a:spAutoFit/>
            </a:bodyPr>
            <a:lstStyle/>
            <a:p>
              <a:pPr algn="just"/>
              <a:r>
                <a:rPr lang="en-US" altLang="zh-CN" sz="2000" b="1" dirty="0">
                  <a:gradFill>
                    <a:gsLst>
                      <a:gs pos="0">
                        <a:srgbClr val="282B57">
                          <a:lumMod val="51000"/>
                          <a:lumOff val="49000"/>
                        </a:srgbClr>
                      </a:gs>
                      <a:gs pos="100000">
                        <a:srgbClr val="282B57"/>
                      </a:gs>
                    </a:gsLst>
                    <a:lin ang="5400000" scaled="1"/>
                  </a:gradFill>
                  <a:cs typeface="+mn-ea"/>
                  <a:sym typeface="+mn-lt"/>
                </a:rPr>
                <a:t>01</a:t>
              </a:r>
              <a:endParaRPr lang="zh-CN" altLang="en-US" sz="2000" b="1" dirty="0">
                <a:gradFill>
                  <a:gsLst>
                    <a:gs pos="0">
                      <a:srgbClr val="282B57">
                        <a:lumMod val="51000"/>
                        <a:lumOff val="49000"/>
                      </a:srgbClr>
                    </a:gs>
                    <a:gs pos="100000">
                      <a:srgbClr val="282B57"/>
                    </a:gs>
                  </a:gsLst>
                  <a:lin ang="5400000" scaled="1"/>
                </a:gradFill>
                <a:cs typeface="+mn-ea"/>
                <a:sym typeface="+mn-lt"/>
              </a:endParaRPr>
            </a:p>
          </p:txBody>
        </p:sp>
      </p:grpSp>
      <p:grpSp>
        <p:nvGrpSpPr>
          <p:cNvPr id="123" name="PA-组合 122">
            <a:extLst>
              <a:ext uri="{FF2B5EF4-FFF2-40B4-BE49-F238E27FC236}">
                <a16:creationId xmlns:a16="http://schemas.microsoft.com/office/drawing/2014/main" xmlns="" id="{8DEA25B5-AF9C-4270-882E-581A5125CAEB}"/>
              </a:ext>
            </a:extLst>
          </p:cNvPr>
          <p:cNvGrpSpPr/>
          <p:nvPr>
            <p:custDataLst>
              <p:tags r:id="rId8"/>
            </p:custDataLst>
          </p:nvPr>
        </p:nvGrpSpPr>
        <p:grpSpPr>
          <a:xfrm>
            <a:off x="5838952" y="2859024"/>
            <a:ext cx="536408" cy="512546"/>
            <a:chOff x="3357880" y="2845741"/>
            <a:chExt cx="536408" cy="512546"/>
          </a:xfrm>
        </p:grpSpPr>
        <p:sp>
          <p:nvSpPr>
            <p:cNvPr id="124" name="PA-任意多边形 123">
              <a:extLst>
                <a:ext uri="{FF2B5EF4-FFF2-40B4-BE49-F238E27FC236}">
                  <a16:creationId xmlns:a16="http://schemas.microsoft.com/office/drawing/2014/main" xmlns="" id="{DE1ADDFC-D31C-4C3C-A343-D39F6EFD210B}"/>
                </a:ext>
              </a:extLst>
            </p:cNvPr>
            <p:cNvSpPr/>
            <p:nvPr>
              <p:custDataLst>
                <p:tags r:id="rId15"/>
              </p:custDataLst>
            </p:nvPr>
          </p:nvSpPr>
          <p:spPr>
            <a:xfrm>
              <a:off x="3357880" y="2845741"/>
              <a:ext cx="512546" cy="512546"/>
            </a:xfrm>
            <a:custGeom>
              <a:avLst/>
              <a:gdLst>
                <a:gd name="connsiteX0" fmla="*/ 0 w 1486793"/>
                <a:gd name="connsiteY0" fmla="*/ 743397 h 1486793"/>
                <a:gd name="connsiteX1" fmla="*/ 743397 w 1486793"/>
                <a:gd name="connsiteY1" fmla="*/ 0 h 1486793"/>
                <a:gd name="connsiteX2" fmla="*/ 1486794 w 1486793"/>
                <a:gd name="connsiteY2" fmla="*/ 743397 h 1486793"/>
                <a:gd name="connsiteX3" fmla="*/ 743397 w 1486793"/>
                <a:gd name="connsiteY3" fmla="*/ 1486794 h 1486793"/>
                <a:gd name="connsiteX4" fmla="*/ 0 w 1486793"/>
                <a:gd name="connsiteY4" fmla="*/ 743397 h 1486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6793" h="1486793">
                  <a:moveTo>
                    <a:pt x="0" y="743397"/>
                  </a:moveTo>
                  <a:cubicBezTo>
                    <a:pt x="0" y="332830"/>
                    <a:pt x="332830" y="0"/>
                    <a:pt x="743397" y="0"/>
                  </a:cubicBezTo>
                  <a:cubicBezTo>
                    <a:pt x="1153964" y="0"/>
                    <a:pt x="1486794" y="332830"/>
                    <a:pt x="1486794" y="743397"/>
                  </a:cubicBezTo>
                  <a:cubicBezTo>
                    <a:pt x="1486794" y="1153964"/>
                    <a:pt x="1153964" y="1486794"/>
                    <a:pt x="743397" y="1486794"/>
                  </a:cubicBezTo>
                  <a:cubicBezTo>
                    <a:pt x="332830" y="1486794"/>
                    <a:pt x="0" y="1153964"/>
                    <a:pt x="0" y="743397"/>
                  </a:cubicBezTo>
                  <a:close/>
                </a:path>
              </a:pathLst>
            </a:custGeom>
            <a:gradFill flip="none" rotWithShape="1">
              <a:gsLst>
                <a:gs pos="0">
                  <a:srgbClr val="F6EECD"/>
                </a:gs>
                <a:gs pos="100000">
                  <a:srgbClr val="FEAB79"/>
                </a:gs>
              </a:gsLst>
              <a:lin ang="2700000" scaled="1"/>
              <a:tileRect/>
            </a:gradFill>
            <a:ln>
              <a:noFill/>
            </a:ln>
            <a:effectLst>
              <a:outerShdw blurRad="190500" algn="ctr" rotWithShape="0">
                <a:schemeClr val="accent1">
                  <a:lumMod val="40000"/>
                  <a:lumOff val="6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240596" tIns="240596" rIns="240596" bIns="240596"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dirty="0">
                <a:gradFill flip="none" rotWithShape="1">
                  <a:gsLst>
                    <a:gs pos="50000">
                      <a:schemeClr val="bg1"/>
                    </a:gs>
                    <a:gs pos="100000">
                      <a:schemeClr val="accent5">
                        <a:lumMod val="75000"/>
                      </a:schemeClr>
                    </a:gs>
                  </a:gsLst>
                  <a:lin ang="5400000" scaled="1"/>
                  <a:tileRect/>
                </a:gradFill>
                <a:effectLst>
                  <a:outerShdw blurRad="190500" dist="38100" sx="101000" sy="101000" algn="ctr" rotWithShape="0">
                    <a:schemeClr val="accent1">
                      <a:lumMod val="75000"/>
                      <a:alpha val="40000"/>
                    </a:schemeClr>
                  </a:outerShdw>
                </a:effectLst>
                <a:cs typeface="+mn-ea"/>
                <a:sym typeface="+mn-lt"/>
              </a:endParaRPr>
            </a:p>
          </p:txBody>
        </p:sp>
        <p:sp>
          <p:nvSpPr>
            <p:cNvPr id="125" name="PA-文本框 124">
              <a:extLst>
                <a:ext uri="{FF2B5EF4-FFF2-40B4-BE49-F238E27FC236}">
                  <a16:creationId xmlns:a16="http://schemas.microsoft.com/office/drawing/2014/main" xmlns="" id="{6621B1AA-433A-41EA-BBC3-E1A39C8BB1AE}"/>
                </a:ext>
              </a:extLst>
            </p:cNvPr>
            <p:cNvSpPr txBox="1"/>
            <p:nvPr>
              <p:custDataLst>
                <p:tags r:id="rId16"/>
              </p:custDataLst>
            </p:nvPr>
          </p:nvSpPr>
          <p:spPr>
            <a:xfrm>
              <a:off x="3384818" y="2911263"/>
              <a:ext cx="509470" cy="400110"/>
            </a:xfrm>
            <a:prstGeom prst="rect">
              <a:avLst/>
            </a:prstGeom>
            <a:noFill/>
          </p:spPr>
          <p:txBody>
            <a:bodyPr wrap="square" rtlCol="0">
              <a:spAutoFit/>
            </a:bodyPr>
            <a:lstStyle/>
            <a:p>
              <a:pPr algn="just"/>
              <a:r>
                <a:rPr lang="en-US" altLang="zh-CN" sz="2000" b="1" dirty="0">
                  <a:gradFill>
                    <a:gsLst>
                      <a:gs pos="0">
                        <a:srgbClr val="282B57">
                          <a:lumMod val="51000"/>
                          <a:lumOff val="49000"/>
                        </a:srgbClr>
                      </a:gs>
                      <a:gs pos="100000">
                        <a:srgbClr val="282B57"/>
                      </a:gs>
                    </a:gsLst>
                    <a:lin ang="5400000" scaled="1"/>
                  </a:gradFill>
                  <a:cs typeface="+mn-ea"/>
                  <a:sym typeface="+mn-lt"/>
                </a:rPr>
                <a:t>02</a:t>
              </a:r>
              <a:endParaRPr lang="zh-CN" altLang="en-US" sz="2000" b="1" dirty="0">
                <a:gradFill>
                  <a:gsLst>
                    <a:gs pos="0">
                      <a:srgbClr val="282B57">
                        <a:lumMod val="51000"/>
                        <a:lumOff val="49000"/>
                      </a:srgbClr>
                    </a:gs>
                    <a:gs pos="100000">
                      <a:srgbClr val="282B57"/>
                    </a:gs>
                  </a:gsLst>
                  <a:lin ang="5400000" scaled="1"/>
                </a:gradFill>
                <a:cs typeface="+mn-ea"/>
                <a:sym typeface="+mn-lt"/>
              </a:endParaRPr>
            </a:p>
          </p:txBody>
        </p:sp>
      </p:grpSp>
      <p:grpSp>
        <p:nvGrpSpPr>
          <p:cNvPr id="126" name="PA-组合 125">
            <a:extLst>
              <a:ext uri="{FF2B5EF4-FFF2-40B4-BE49-F238E27FC236}">
                <a16:creationId xmlns:a16="http://schemas.microsoft.com/office/drawing/2014/main" xmlns="" id="{1B0798C9-93FE-4F82-ADED-3A80E4CDB3CE}"/>
              </a:ext>
            </a:extLst>
          </p:cNvPr>
          <p:cNvGrpSpPr/>
          <p:nvPr>
            <p:custDataLst>
              <p:tags r:id="rId9"/>
            </p:custDataLst>
          </p:nvPr>
        </p:nvGrpSpPr>
        <p:grpSpPr>
          <a:xfrm>
            <a:off x="8440323" y="2859024"/>
            <a:ext cx="536408" cy="512546"/>
            <a:chOff x="3357880" y="2845741"/>
            <a:chExt cx="536408" cy="512546"/>
          </a:xfrm>
        </p:grpSpPr>
        <p:sp>
          <p:nvSpPr>
            <p:cNvPr id="127" name="PA-任意多边形 126">
              <a:extLst>
                <a:ext uri="{FF2B5EF4-FFF2-40B4-BE49-F238E27FC236}">
                  <a16:creationId xmlns:a16="http://schemas.microsoft.com/office/drawing/2014/main" xmlns="" id="{E55EBACA-F9F6-4180-8EF3-498A177E03C1}"/>
                </a:ext>
              </a:extLst>
            </p:cNvPr>
            <p:cNvSpPr/>
            <p:nvPr>
              <p:custDataLst>
                <p:tags r:id="rId13"/>
              </p:custDataLst>
            </p:nvPr>
          </p:nvSpPr>
          <p:spPr>
            <a:xfrm>
              <a:off x="3357880" y="2845741"/>
              <a:ext cx="512546" cy="512546"/>
            </a:xfrm>
            <a:custGeom>
              <a:avLst/>
              <a:gdLst>
                <a:gd name="connsiteX0" fmla="*/ 0 w 1486793"/>
                <a:gd name="connsiteY0" fmla="*/ 743397 h 1486793"/>
                <a:gd name="connsiteX1" fmla="*/ 743397 w 1486793"/>
                <a:gd name="connsiteY1" fmla="*/ 0 h 1486793"/>
                <a:gd name="connsiteX2" fmla="*/ 1486794 w 1486793"/>
                <a:gd name="connsiteY2" fmla="*/ 743397 h 1486793"/>
                <a:gd name="connsiteX3" fmla="*/ 743397 w 1486793"/>
                <a:gd name="connsiteY3" fmla="*/ 1486794 h 1486793"/>
                <a:gd name="connsiteX4" fmla="*/ 0 w 1486793"/>
                <a:gd name="connsiteY4" fmla="*/ 743397 h 1486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6793" h="1486793">
                  <a:moveTo>
                    <a:pt x="0" y="743397"/>
                  </a:moveTo>
                  <a:cubicBezTo>
                    <a:pt x="0" y="332830"/>
                    <a:pt x="332830" y="0"/>
                    <a:pt x="743397" y="0"/>
                  </a:cubicBezTo>
                  <a:cubicBezTo>
                    <a:pt x="1153964" y="0"/>
                    <a:pt x="1486794" y="332830"/>
                    <a:pt x="1486794" y="743397"/>
                  </a:cubicBezTo>
                  <a:cubicBezTo>
                    <a:pt x="1486794" y="1153964"/>
                    <a:pt x="1153964" y="1486794"/>
                    <a:pt x="743397" y="1486794"/>
                  </a:cubicBezTo>
                  <a:cubicBezTo>
                    <a:pt x="332830" y="1486794"/>
                    <a:pt x="0" y="1153964"/>
                    <a:pt x="0" y="743397"/>
                  </a:cubicBezTo>
                  <a:close/>
                </a:path>
              </a:pathLst>
            </a:custGeom>
            <a:gradFill flip="none" rotWithShape="1">
              <a:gsLst>
                <a:gs pos="0">
                  <a:srgbClr val="F6EECD"/>
                </a:gs>
                <a:gs pos="100000">
                  <a:srgbClr val="FEAB79"/>
                </a:gs>
              </a:gsLst>
              <a:lin ang="2700000" scaled="1"/>
              <a:tileRect/>
            </a:gradFill>
            <a:ln>
              <a:noFill/>
            </a:ln>
            <a:effectLst>
              <a:outerShdw blurRad="190500" algn="ctr" rotWithShape="0">
                <a:schemeClr val="accent1">
                  <a:lumMod val="40000"/>
                  <a:lumOff val="6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240596" tIns="240596" rIns="240596" bIns="240596"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dirty="0">
                <a:gradFill flip="none" rotWithShape="1">
                  <a:gsLst>
                    <a:gs pos="50000">
                      <a:schemeClr val="bg1"/>
                    </a:gs>
                    <a:gs pos="100000">
                      <a:schemeClr val="accent5">
                        <a:lumMod val="75000"/>
                      </a:schemeClr>
                    </a:gs>
                  </a:gsLst>
                  <a:lin ang="5400000" scaled="1"/>
                  <a:tileRect/>
                </a:gradFill>
                <a:effectLst>
                  <a:outerShdw blurRad="190500" dist="38100" sx="101000" sy="101000" algn="ctr" rotWithShape="0">
                    <a:schemeClr val="accent1">
                      <a:lumMod val="75000"/>
                      <a:alpha val="40000"/>
                    </a:schemeClr>
                  </a:outerShdw>
                </a:effectLst>
                <a:cs typeface="+mn-ea"/>
                <a:sym typeface="+mn-lt"/>
              </a:endParaRPr>
            </a:p>
          </p:txBody>
        </p:sp>
        <p:sp>
          <p:nvSpPr>
            <p:cNvPr id="128" name="PA-文本框 127">
              <a:extLst>
                <a:ext uri="{FF2B5EF4-FFF2-40B4-BE49-F238E27FC236}">
                  <a16:creationId xmlns:a16="http://schemas.microsoft.com/office/drawing/2014/main" xmlns="" id="{B3B8D0AB-804B-4018-9B26-C486DC767C95}"/>
                </a:ext>
              </a:extLst>
            </p:cNvPr>
            <p:cNvSpPr txBox="1"/>
            <p:nvPr>
              <p:custDataLst>
                <p:tags r:id="rId14"/>
              </p:custDataLst>
            </p:nvPr>
          </p:nvSpPr>
          <p:spPr>
            <a:xfrm>
              <a:off x="3384818" y="2911263"/>
              <a:ext cx="509470" cy="400110"/>
            </a:xfrm>
            <a:prstGeom prst="rect">
              <a:avLst/>
            </a:prstGeom>
            <a:noFill/>
          </p:spPr>
          <p:txBody>
            <a:bodyPr wrap="square" rtlCol="0">
              <a:spAutoFit/>
            </a:bodyPr>
            <a:lstStyle/>
            <a:p>
              <a:pPr algn="just"/>
              <a:r>
                <a:rPr lang="en-US" altLang="zh-CN" sz="2000" b="1" dirty="0">
                  <a:gradFill>
                    <a:gsLst>
                      <a:gs pos="0">
                        <a:srgbClr val="282B57">
                          <a:lumMod val="51000"/>
                          <a:lumOff val="49000"/>
                        </a:srgbClr>
                      </a:gs>
                      <a:gs pos="100000">
                        <a:srgbClr val="282B57"/>
                      </a:gs>
                    </a:gsLst>
                    <a:lin ang="5400000" scaled="1"/>
                  </a:gradFill>
                  <a:cs typeface="+mn-ea"/>
                  <a:sym typeface="+mn-lt"/>
                </a:rPr>
                <a:t>03</a:t>
              </a:r>
              <a:endParaRPr lang="zh-CN" altLang="en-US" sz="2000" b="1" dirty="0">
                <a:gradFill>
                  <a:gsLst>
                    <a:gs pos="0">
                      <a:srgbClr val="282B57">
                        <a:lumMod val="51000"/>
                        <a:lumOff val="49000"/>
                      </a:srgbClr>
                    </a:gs>
                    <a:gs pos="100000">
                      <a:srgbClr val="282B57"/>
                    </a:gs>
                  </a:gsLst>
                  <a:lin ang="5400000" scaled="1"/>
                </a:gradFill>
                <a:cs typeface="+mn-ea"/>
                <a:sym typeface="+mn-lt"/>
              </a:endParaRPr>
            </a:p>
          </p:txBody>
        </p:sp>
      </p:grpSp>
      <p:sp>
        <p:nvSpPr>
          <p:cNvPr id="129" name="PA-矩形 128">
            <a:extLst>
              <a:ext uri="{FF2B5EF4-FFF2-40B4-BE49-F238E27FC236}">
                <a16:creationId xmlns:a16="http://schemas.microsoft.com/office/drawing/2014/main" xmlns="" id="{EAE0EAEA-A608-4E9C-B30D-D44A836681EE}"/>
              </a:ext>
            </a:extLst>
          </p:cNvPr>
          <p:cNvSpPr/>
          <p:nvPr>
            <p:custDataLst>
              <p:tags r:id="rId10"/>
            </p:custDataLst>
          </p:nvPr>
        </p:nvSpPr>
        <p:spPr>
          <a:xfrm>
            <a:off x="2482905" y="3678528"/>
            <a:ext cx="2074162" cy="1071447"/>
          </a:xfrm>
          <a:prstGeom prst="rect">
            <a:avLst/>
          </a:prstGeom>
        </p:spPr>
        <p:txBody>
          <a:bodyPr wrap="square">
            <a:spAutoFit/>
          </a:bodyPr>
          <a:lstStyle/>
          <a:p>
            <a:pPr lvl="0" algn="just">
              <a:lnSpc>
                <a:spcPct val="120000"/>
              </a:lnSpc>
            </a:pPr>
            <a:r>
              <a:rPr lang="zh-CN" altLang="zh-CN" kern="0" dirty="0">
                <a:solidFill>
                  <a:schemeClr val="bg1"/>
                </a:solidFill>
                <a:cs typeface="+mn-ea"/>
                <a:sym typeface="+mn-lt"/>
              </a:rPr>
              <a:t>该原则在其领域中是新的，或有争议的。</a:t>
            </a:r>
            <a:endParaRPr lang="zh-CN" altLang="zh-CN" sz="1200" kern="100" dirty="0">
              <a:solidFill>
                <a:schemeClr val="bg1"/>
              </a:solidFill>
              <a:cs typeface="+mn-ea"/>
              <a:sym typeface="+mn-lt"/>
            </a:endParaRPr>
          </a:p>
        </p:txBody>
      </p:sp>
      <p:sp>
        <p:nvSpPr>
          <p:cNvPr id="130" name="PA-矩形 129">
            <a:extLst>
              <a:ext uri="{FF2B5EF4-FFF2-40B4-BE49-F238E27FC236}">
                <a16:creationId xmlns:a16="http://schemas.microsoft.com/office/drawing/2014/main" xmlns="" id="{DD1D6CD3-D3C8-42CA-8079-628035584A2B}"/>
              </a:ext>
            </a:extLst>
          </p:cNvPr>
          <p:cNvSpPr/>
          <p:nvPr>
            <p:custDataLst>
              <p:tags r:id="rId11"/>
            </p:custDataLst>
          </p:nvPr>
        </p:nvSpPr>
        <p:spPr>
          <a:xfrm>
            <a:off x="5114345" y="3678528"/>
            <a:ext cx="2074162" cy="739048"/>
          </a:xfrm>
          <a:prstGeom prst="rect">
            <a:avLst/>
          </a:prstGeom>
        </p:spPr>
        <p:txBody>
          <a:bodyPr wrap="square">
            <a:spAutoFit/>
          </a:bodyPr>
          <a:lstStyle/>
          <a:p>
            <a:pPr lvl="0" algn="just">
              <a:lnSpc>
                <a:spcPct val="120000"/>
              </a:lnSpc>
            </a:pPr>
            <a:r>
              <a:rPr lang="zh-CN" altLang="en-US" kern="0" dirty="0">
                <a:solidFill>
                  <a:schemeClr val="bg1"/>
                </a:solidFill>
                <a:cs typeface="+mn-ea"/>
                <a:sym typeface="+mn-lt"/>
              </a:rPr>
              <a:t>读者不熟悉研究者所提出的论证类型。</a:t>
            </a:r>
          </a:p>
        </p:txBody>
      </p:sp>
      <p:sp>
        <p:nvSpPr>
          <p:cNvPr id="131" name="PA-矩形 130">
            <a:extLst>
              <a:ext uri="{FF2B5EF4-FFF2-40B4-BE49-F238E27FC236}">
                <a16:creationId xmlns:a16="http://schemas.microsoft.com/office/drawing/2014/main" xmlns="" id="{5C7FAE42-DA86-44D0-A785-D4CDCF58D79D}"/>
              </a:ext>
            </a:extLst>
          </p:cNvPr>
          <p:cNvSpPr/>
          <p:nvPr>
            <p:custDataLst>
              <p:tags r:id="rId12"/>
            </p:custDataLst>
          </p:nvPr>
        </p:nvSpPr>
        <p:spPr>
          <a:xfrm>
            <a:off x="7650716" y="3678528"/>
            <a:ext cx="2074162" cy="1071447"/>
          </a:xfrm>
          <a:prstGeom prst="rect">
            <a:avLst/>
          </a:prstGeom>
        </p:spPr>
        <p:txBody>
          <a:bodyPr wrap="square">
            <a:spAutoFit/>
          </a:bodyPr>
          <a:lstStyle/>
          <a:p>
            <a:pPr lvl="0" algn="just">
              <a:lnSpc>
                <a:spcPct val="120000"/>
              </a:lnSpc>
            </a:pPr>
            <a:r>
              <a:rPr lang="zh-CN" altLang="en-US" kern="0" dirty="0">
                <a:solidFill>
                  <a:schemeClr val="bg1"/>
                </a:solidFill>
                <a:cs typeface="+mn-ea"/>
                <a:sym typeface="+mn-lt"/>
              </a:rPr>
              <a:t>读者对研究者的观点持抗拒态度，不希望观点为真。</a:t>
            </a:r>
          </a:p>
        </p:txBody>
      </p:sp>
    </p:spTree>
    <p:extLst>
      <p:ext uri="{BB962C8B-B14F-4D97-AF65-F5344CB8AC3E}">
        <p14:creationId xmlns:p14="http://schemas.microsoft.com/office/powerpoint/2010/main" val="2558868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A-矩形 1">
            <a:extLst>
              <a:ext uri="{FF2B5EF4-FFF2-40B4-BE49-F238E27FC236}">
                <a16:creationId xmlns:a16="http://schemas.microsoft.com/office/drawing/2014/main" xmlns="" id="{C30CD803-41DE-48F2-BB99-4E063986FC0F}"/>
              </a:ext>
            </a:extLst>
          </p:cNvPr>
          <p:cNvSpPr/>
          <p:nvPr>
            <p:custDataLst>
              <p:tags r:id="rId1"/>
            </p:custDataLst>
          </p:nvPr>
        </p:nvSpPr>
        <p:spPr>
          <a:xfrm>
            <a:off x="180632" y="258632"/>
            <a:ext cx="3531736"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四、检验你的论据</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
        <p:nvSpPr>
          <p:cNvPr id="3" name="PA-矩形 2">
            <a:extLst>
              <a:ext uri="{FF2B5EF4-FFF2-40B4-BE49-F238E27FC236}">
                <a16:creationId xmlns:a16="http://schemas.microsoft.com/office/drawing/2014/main" xmlns="" id="{D10B2A35-F633-46BC-AA82-EBD9E5C5AF27}"/>
              </a:ext>
            </a:extLst>
          </p:cNvPr>
          <p:cNvSpPr/>
          <p:nvPr>
            <p:custDataLst>
              <p:tags r:id="rId2"/>
            </p:custDataLst>
          </p:nvPr>
        </p:nvSpPr>
        <p:spPr>
          <a:xfrm>
            <a:off x="668791" y="1198755"/>
            <a:ext cx="5631670" cy="441596"/>
          </a:xfrm>
          <a:prstGeom prst="rect">
            <a:avLst/>
          </a:prstGeom>
        </p:spPr>
        <p:txBody>
          <a:bodyPr wrap="none">
            <a:spAutoFit/>
          </a:bodyPr>
          <a:lstStyle/>
          <a:p>
            <a:pPr>
              <a:lnSpc>
                <a:spcPct val="120000"/>
              </a:lnSpc>
            </a:pPr>
            <a:r>
              <a:rPr lang="zh-CN" altLang="zh-CN" sz="2000" kern="0" dirty="0">
                <a:solidFill>
                  <a:schemeClr val="bg1"/>
                </a:solidFill>
                <a:cs typeface="+mn-ea"/>
                <a:sym typeface="+mn-lt"/>
              </a:rPr>
              <a:t>当研究者陈述该论据时，应该反问自己三个问题</a:t>
            </a:r>
            <a:r>
              <a:rPr lang="en-US" altLang="zh-CN" sz="2000" kern="0" dirty="0">
                <a:solidFill>
                  <a:schemeClr val="bg1"/>
                </a:solidFill>
                <a:cs typeface="+mn-ea"/>
                <a:sym typeface="+mn-lt"/>
              </a:rPr>
              <a:t>: </a:t>
            </a:r>
            <a:endParaRPr lang="zh-CN" altLang="zh-CN" sz="2000" kern="0" dirty="0">
              <a:solidFill>
                <a:schemeClr val="bg1"/>
              </a:solidFill>
              <a:cs typeface="+mn-ea"/>
              <a:sym typeface="+mn-lt"/>
            </a:endParaRPr>
          </a:p>
        </p:txBody>
      </p:sp>
      <p:grpSp>
        <p:nvGrpSpPr>
          <p:cNvPr id="12" name="PA-组合 11">
            <a:extLst>
              <a:ext uri="{FF2B5EF4-FFF2-40B4-BE49-F238E27FC236}">
                <a16:creationId xmlns:a16="http://schemas.microsoft.com/office/drawing/2014/main" xmlns="" id="{AC6FB4E7-5306-4C48-A68E-8E8DE65502F0}"/>
              </a:ext>
            </a:extLst>
          </p:cNvPr>
          <p:cNvGrpSpPr/>
          <p:nvPr>
            <p:custDataLst>
              <p:tags r:id="rId3"/>
            </p:custDataLst>
          </p:nvPr>
        </p:nvGrpSpPr>
        <p:grpSpPr>
          <a:xfrm>
            <a:off x="2182075" y="2489100"/>
            <a:ext cx="1863726" cy="525256"/>
            <a:chOff x="1464382" y="1810344"/>
            <a:chExt cx="1863726" cy="525256"/>
          </a:xfrm>
        </p:grpSpPr>
        <p:sp>
          <p:nvSpPr>
            <p:cNvPr id="41" name="PA-对话气泡: 圆角矩形 16">
              <a:extLst>
                <a:ext uri="{FF2B5EF4-FFF2-40B4-BE49-F238E27FC236}">
                  <a16:creationId xmlns:a16="http://schemas.microsoft.com/office/drawing/2014/main" xmlns="" id="{8B5F2E78-84C6-4042-A616-5DFB90D08553}"/>
                </a:ext>
              </a:extLst>
            </p:cNvPr>
            <p:cNvSpPr/>
            <p:nvPr>
              <p:custDataLst>
                <p:tags r:id="rId22"/>
              </p:custDataLst>
            </p:nvPr>
          </p:nvSpPr>
          <p:spPr>
            <a:xfrm>
              <a:off x="1464382" y="1810344"/>
              <a:ext cx="1863726" cy="525256"/>
            </a:xfrm>
            <a:custGeom>
              <a:avLst/>
              <a:gdLst>
                <a:gd name="connsiteX0" fmla="*/ 0 w 2723824"/>
                <a:gd name="connsiteY0" fmla="*/ 87544 h 525256"/>
                <a:gd name="connsiteX1" fmla="*/ 87544 w 2723824"/>
                <a:gd name="connsiteY1" fmla="*/ 0 h 525256"/>
                <a:gd name="connsiteX2" fmla="*/ 453971 w 2723824"/>
                <a:gd name="connsiteY2" fmla="*/ 0 h 525256"/>
                <a:gd name="connsiteX3" fmla="*/ 453971 w 2723824"/>
                <a:gd name="connsiteY3" fmla="*/ 0 h 525256"/>
                <a:gd name="connsiteX4" fmla="*/ 1134927 w 2723824"/>
                <a:gd name="connsiteY4" fmla="*/ 0 h 525256"/>
                <a:gd name="connsiteX5" fmla="*/ 2636280 w 2723824"/>
                <a:gd name="connsiteY5" fmla="*/ 0 h 525256"/>
                <a:gd name="connsiteX6" fmla="*/ 2723824 w 2723824"/>
                <a:gd name="connsiteY6" fmla="*/ 87544 h 525256"/>
                <a:gd name="connsiteX7" fmla="*/ 2723824 w 2723824"/>
                <a:gd name="connsiteY7" fmla="*/ 306399 h 525256"/>
                <a:gd name="connsiteX8" fmla="*/ 2723824 w 2723824"/>
                <a:gd name="connsiteY8" fmla="*/ 306399 h 525256"/>
                <a:gd name="connsiteX9" fmla="*/ 2723824 w 2723824"/>
                <a:gd name="connsiteY9" fmla="*/ 437713 h 525256"/>
                <a:gd name="connsiteX10" fmla="*/ 2723824 w 2723824"/>
                <a:gd name="connsiteY10" fmla="*/ 437712 h 525256"/>
                <a:gd name="connsiteX11" fmla="*/ 2636280 w 2723824"/>
                <a:gd name="connsiteY11" fmla="*/ 525256 h 525256"/>
                <a:gd name="connsiteX12" fmla="*/ 1134927 w 2723824"/>
                <a:gd name="connsiteY12" fmla="*/ 525256 h 525256"/>
                <a:gd name="connsiteX13" fmla="*/ 453971 w 2723824"/>
                <a:gd name="connsiteY13" fmla="*/ 525256 h 525256"/>
                <a:gd name="connsiteX14" fmla="*/ 453971 w 2723824"/>
                <a:gd name="connsiteY14" fmla="*/ 525256 h 525256"/>
                <a:gd name="connsiteX15" fmla="*/ 87544 w 2723824"/>
                <a:gd name="connsiteY15" fmla="*/ 525256 h 525256"/>
                <a:gd name="connsiteX16" fmla="*/ 0 w 2723824"/>
                <a:gd name="connsiteY16" fmla="*/ 437712 h 525256"/>
                <a:gd name="connsiteX17" fmla="*/ 0 w 2723824"/>
                <a:gd name="connsiteY17" fmla="*/ 437713 h 525256"/>
                <a:gd name="connsiteX18" fmla="*/ -266581 w 2723824"/>
                <a:gd name="connsiteY18" fmla="*/ 267959 h 525256"/>
                <a:gd name="connsiteX19" fmla="*/ 0 w 2723824"/>
                <a:gd name="connsiteY19" fmla="*/ 306399 h 525256"/>
                <a:gd name="connsiteX20" fmla="*/ 0 w 2723824"/>
                <a:gd name="connsiteY20" fmla="*/ 87544 h 525256"/>
                <a:gd name="connsiteX0" fmla="*/ 266581 w 2990405"/>
                <a:gd name="connsiteY0" fmla="*/ 87544 h 525256"/>
                <a:gd name="connsiteX1" fmla="*/ 354125 w 2990405"/>
                <a:gd name="connsiteY1" fmla="*/ 0 h 525256"/>
                <a:gd name="connsiteX2" fmla="*/ 720552 w 2990405"/>
                <a:gd name="connsiteY2" fmla="*/ 0 h 525256"/>
                <a:gd name="connsiteX3" fmla="*/ 720552 w 2990405"/>
                <a:gd name="connsiteY3" fmla="*/ 0 h 525256"/>
                <a:gd name="connsiteX4" fmla="*/ 1401508 w 2990405"/>
                <a:gd name="connsiteY4" fmla="*/ 0 h 525256"/>
                <a:gd name="connsiteX5" fmla="*/ 2902861 w 2990405"/>
                <a:gd name="connsiteY5" fmla="*/ 0 h 525256"/>
                <a:gd name="connsiteX6" fmla="*/ 2990405 w 2990405"/>
                <a:gd name="connsiteY6" fmla="*/ 87544 h 525256"/>
                <a:gd name="connsiteX7" fmla="*/ 2990405 w 2990405"/>
                <a:gd name="connsiteY7" fmla="*/ 306399 h 525256"/>
                <a:gd name="connsiteX8" fmla="*/ 2990405 w 2990405"/>
                <a:gd name="connsiteY8" fmla="*/ 306399 h 525256"/>
                <a:gd name="connsiteX9" fmla="*/ 2990405 w 2990405"/>
                <a:gd name="connsiteY9" fmla="*/ 437713 h 525256"/>
                <a:gd name="connsiteX10" fmla="*/ 2990405 w 2990405"/>
                <a:gd name="connsiteY10" fmla="*/ 437712 h 525256"/>
                <a:gd name="connsiteX11" fmla="*/ 2902861 w 2990405"/>
                <a:gd name="connsiteY11" fmla="*/ 525256 h 525256"/>
                <a:gd name="connsiteX12" fmla="*/ 1401508 w 2990405"/>
                <a:gd name="connsiteY12" fmla="*/ 525256 h 525256"/>
                <a:gd name="connsiteX13" fmla="*/ 720552 w 2990405"/>
                <a:gd name="connsiteY13" fmla="*/ 525256 h 525256"/>
                <a:gd name="connsiteX14" fmla="*/ 720552 w 2990405"/>
                <a:gd name="connsiteY14" fmla="*/ 525256 h 525256"/>
                <a:gd name="connsiteX15" fmla="*/ 354125 w 2990405"/>
                <a:gd name="connsiteY15" fmla="*/ 525256 h 525256"/>
                <a:gd name="connsiteX16" fmla="*/ 266581 w 2990405"/>
                <a:gd name="connsiteY16" fmla="*/ 437712 h 525256"/>
                <a:gd name="connsiteX17" fmla="*/ 258961 w 2990405"/>
                <a:gd name="connsiteY17" fmla="*/ 346273 h 525256"/>
                <a:gd name="connsiteX18" fmla="*/ 0 w 2990405"/>
                <a:gd name="connsiteY18" fmla="*/ 267959 h 525256"/>
                <a:gd name="connsiteX19" fmla="*/ 266581 w 2990405"/>
                <a:gd name="connsiteY19" fmla="*/ 306399 h 525256"/>
                <a:gd name="connsiteX20" fmla="*/ 266581 w 2990405"/>
                <a:gd name="connsiteY20" fmla="*/ 87544 h 525256"/>
                <a:gd name="connsiteX0" fmla="*/ 266581 w 2990405"/>
                <a:gd name="connsiteY0" fmla="*/ 87544 h 525256"/>
                <a:gd name="connsiteX1" fmla="*/ 354125 w 2990405"/>
                <a:gd name="connsiteY1" fmla="*/ 0 h 525256"/>
                <a:gd name="connsiteX2" fmla="*/ 720552 w 2990405"/>
                <a:gd name="connsiteY2" fmla="*/ 0 h 525256"/>
                <a:gd name="connsiteX3" fmla="*/ 720552 w 2990405"/>
                <a:gd name="connsiteY3" fmla="*/ 0 h 525256"/>
                <a:gd name="connsiteX4" fmla="*/ 1401508 w 2990405"/>
                <a:gd name="connsiteY4" fmla="*/ 0 h 525256"/>
                <a:gd name="connsiteX5" fmla="*/ 2902861 w 2990405"/>
                <a:gd name="connsiteY5" fmla="*/ 0 h 525256"/>
                <a:gd name="connsiteX6" fmla="*/ 2990405 w 2990405"/>
                <a:gd name="connsiteY6" fmla="*/ 87544 h 525256"/>
                <a:gd name="connsiteX7" fmla="*/ 2990405 w 2990405"/>
                <a:gd name="connsiteY7" fmla="*/ 306399 h 525256"/>
                <a:gd name="connsiteX8" fmla="*/ 2990405 w 2990405"/>
                <a:gd name="connsiteY8" fmla="*/ 306399 h 525256"/>
                <a:gd name="connsiteX9" fmla="*/ 2990405 w 2990405"/>
                <a:gd name="connsiteY9" fmla="*/ 437713 h 525256"/>
                <a:gd name="connsiteX10" fmla="*/ 2990405 w 2990405"/>
                <a:gd name="connsiteY10" fmla="*/ 437712 h 525256"/>
                <a:gd name="connsiteX11" fmla="*/ 2902861 w 2990405"/>
                <a:gd name="connsiteY11" fmla="*/ 525256 h 525256"/>
                <a:gd name="connsiteX12" fmla="*/ 1401508 w 2990405"/>
                <a:gd name="connsiteY12" fmla="*/ 525256 h 525256"/>
                <a:gd name="connsiteX13" fmla="*/ 720552 w 2990405"/>
                <a:gd name="connsiteY13" fmla="*/ 525256 h 525256"/>
                <a:gd name="connsiteX14" fmla="*/ 720552 w 2990405"/>
                <a:gd name="connsiteY14" fmla="*/ 525256 h 525256"/>
                <a:gd name="connsiteX15" fmla="*/ 354125 w 2990405"/>
                <a:gd name="connsiteY15" fmla="*/ 525256 h 525256"/>
                <a:gd name="connsiteX16" fmla="*/ 266581 w 2990405"/>
                <a:gd name="connsiteY16" fmla="*/ 437712 h 525256"/>
                <a:gd name="connsiteX17" fmla="*/ 258961 w 2990405"/>
                <a:gd name="connsiteY17" fmla="*/ 346273 h 525256"/>
                <a:gd name="connsiteX18" fmla="*/ 0 w 2990405"/>
                <a:gd name="connsiteY18" fmla="*/ 267959 h 525256"/>
                <a:gd name="connsiteX19" fmla="*/ 264676 w 2990405"/>
                <a:gd name="connsiteY19" fmla="*/ 251154 h 525256"/>
                <a:gd name="connsiteX20" fmla="*/ 266581 w 2990405"/>
                <a:gd name="connsiteY20" fmla="*/ 87544 h 525256"/>
                <a:gd name="connsiteX0" fmla="*/ 135136 w 2858960"/>
                <a:gd name="connsiteY0" fmla="*/ 87544 h 525256"/>
                <a:gd name="connsiteX1" fmla="*/ 222680 w 2858960"/>
                <a:gd name="connsiteY1" fmla="*/ 0 h 525256"/>
                <a:gd name="connsiteX2" fmla="*/ 589107 w 2858960"/>
                <a:gd name="connsiteY2" fmla="*/ 0 h 525256"/>
                <a:gd name="connsiteX3" fmla="*/ 589107 w 2858960"/>
                <a:gd name="connsiteY3" fmla="*/ 0 h 525256"/>
                <a:gd name="connsiteX4" fmla="*/ 1270063 w 2858960"/>
                <a:gd name="connsiteY4" fmla="*/ 0 h 525256"/>
                <a:gd name="connsiteX5" fmla="*/ 2771416 w 2858960"/>
                <a:gd name="connsiteY5" fmla="*/ 0 h 525256"/>
                <a:gd name="connsiteX6" fmla="*/ 2858960 w 2858960"/>
                <a:gd name="connsiteY6" fmla="*/ 87544 h 525256"/>
                <a:gd name="connsiteX7" fmla="*/ 2858960 w 2858960"/>
                <a:gd name="connsiteY7" fmla="*/ 306399 h 525256"/>
                <a:gd name="connsiteX8" fmla="*/ 2858960 w 2858960"/>
                <a:gd name="connsiteY8" fmla="*/ 306399 h 525256"/>
                <a:gd name="connsiteX9" fmla="*/ 2858960 w 2858960"/>
                <a:gd name="connsiteY9" fmla="*/ 437713 h 525256"/>
                <a:gd name="connsiteX10" fmla="*/ 2858960 w 2858960"/>
                <a:gd name="connsiteY10" fmla="*/ 437712 h 525256"/>
                <a:gd name="connsiteX11" fmla="*/ 2771416 w 2858960"/>
                <a:gd name="connsiteY11" fmla="*/ 525256 h 525256"/>
                <a:gd name="connsiteX12" fmla="*/ 1270063 w 2858960"/>
                <a:gd name="connsiteY12" fmla="*/ 525256 h 525256"/>
                <a:gd name="connsiteX13" fmla="*/ 589107 w 2858960"/>
                <a:gd name="connsiteY13" fmla="*/ 525256 h 525256"/>
                <a:gd name="connsiteX14" fmla="*/ 589107 w 2858960"/>
                <a:gd name="connsiteY14" fmla="*/ 525256 h 525256"/>
                <a:gd name="connsiteX15" fmla="*/ 222680 w 2858960"/>
                <a:gd name="connsiteY15" fmla="*/ 525256 h 525256"/>
                <a:gd name="connsiteX16" fmla="*/ 135136 w 2858960"/>
                <a:gd name="connsiteY16" fmla="*/ 437712 h 525256"/>
                <a:gd name="connsiteX17" fmla="*/ 127516 w 2858960"/>
                <a:gd name="connsiteY17" fmla="*/ 346273 h 525256"/>
                <a:gd name="connsiteX18" fmla="*/ 0 w 2858960"/>
                <a:gd name="connsiteY18" fmla="*/ 302249 h 525256"/>
                <a:gd name="connsiteX19" fmla="*/ 133231 w 2858960"/>
                <a:gd name="connsiteY19" fmla="*/ 251154 h 525256"/>
                <a:gd name="connsiteX20" fmla="*/ 135136 w 2858960"/>
                <a:gd name="connsiteY20" fmla="*/ 87544 h 525256"/>
                <a:gd name="connsiteX0" fmla="*/ 135136 w 2858960"/>
                <a:gd name="connsiteY0" fmla="*/ 87544 h 525256"/>
                <a:gd name="connsiteX1" fmla="*/ 222680 w 2858960"/>
                <a:gd name="connsiteY1" fmla="*/ 0 h 525256"/>
                <a:gd name="connsiteX2" fmla="*/ 589107 w 2858960"/>
                <a:gd name="connsiteY2" fmla="*/ 0 h 525256"/>
                <a:gd name="connsiteX3" fmla="*/ 589107 w 2858960"/>
                <a:gd name="connsiteY3" fmla="*/ 0 h 525256"/>
                <a:gd name="connsiteX4" fmla="*/ 1270063 w 2858960"/>
                <a:gd name="connsiteY4" fmla="*/ 0 h 525256"/>
                <a:gd name="connsiteX5" fmla="*/ 2771416 w 2858960"/>
                <a:gd name="connsiteY5" fmla="*/ 0 h 525256"/>
                <a:gd name="connsiteX6" fmla="*/ 2858960 w 2858960"/>
                <a:gd name="connsiteY6" fmla="*/ 87544 h 525256"/>
                <a:gd name="connsiteX7" fmla="*/ 2858960 w 2858960"/>
                <a:gd name="connsiteY7" fmla="*/ 306399 h 525256"/>
                <a:gd name="connsiteX8" fmla="*/ 2858960 w 2858960"/>
                <a:gd name="connsiteY8" fmla="*/ 306399 h 525256"/>
                <a:gd name="connsiteX9" fmla="*/ 2858960 w 2858960"/>
                <a:gd name="connsiteY9" fmla="*/ 437713 h 525256"/>
                <a:gd name="connsiteX10" fmla="*/ 2858960 w 2858960"/>
                <a:gd name="connsiteY10" fmla="*/ 437712 h 525256"/>
                <a:gd name="connsiteX11" fmla="*/ 2771416 w 2858960"/>
                <a:gd name="connsiteY11" fmla="*/ 525256 h 525256"/>
                <a:gd name="connsiteX12" fmla="*/ 1270063 w 2858960"/>
                <a:gd name="connsiteY12" fmla="*/ 525256 h 525256"/>
                <a:gd name="connsiteX13" fmla="*/ 589107 w 2858960"/>
                <a:gd name="connsiteY13" fmla="*/ 525256 h 525256"/>
                <a:gd name="connsiteX14" fmla="*/ 589107 w 2858960"/>
                <a:gd name="connsiteY14" fmla="*/ 525256 h 525256"/>
                <a:gd name="connsiteX15" fmla="*/ 222680 w 2858960"/>
                <a:gd name="connsiteY15" fmla="*/ 525256 h 525256"/>
                <a:gd name="connsiteX16" fmla="*/ 135136 w 2858960"/>
                <a:gd name="connsiteY16" fmla="*/ 437712 h 525256"/>
                <a:gd name="connsiteX17" fmla="*/ 135136 w 2858960"/>
                <a:gd name="connsiteY17" fmla="*/ 332938 h 525256"/>
                <a:gd name="connsiteX18" fmla="*/ 0 w 2858960"/>
                <a:gd name="connsiteY18" fmla="*/ 302249 h 525256"/>
                <a:gd name="connsiteX19" fmla="*/ 133231 w 2858960"/>
                <a:gd name="connsiteY19" fmla="*/ 251154 h 525256"/>
                <a:gd name="connsiteX20" fmla="*/ 135136 w 2858960"/>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32938 h 525256"/>
                <a:gd name="connsiteX18" fmla="*/ 0 w 2834195"/>
                <a:gd name="connsiteY18" fmla="*/ 287009 h 525256"/>
                <a:gd name="connsiteX19" fmla="*/ 108466 w 2834195"/>
                <a:gd name="connsiteY19" fmla="*/ 251154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32938 h 525256"/>
                <a:gd name="connsiteX18" fmla="*/ 0 w 2834195"/>
                <a:gd name="connsiteY18" fmla="*/ 287009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294838 h 525256"/>
                <a:gd name="connsiteX18" fmla="*/ 0 w 2834195"/>
                <a:gd name="connsiteY18" fmla="*/ 287009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294838 h 525256"/>
                <a:gd name="connsiteX18" fmla="*/ 0 w 2834195"/>
                <a:gd name="connsiteY18" fmla="*/ 269864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10078 h 525256"/>
                <a:gd name="connsiteX18" fmla="*/ 0 w 2834195"/>
                <a:gd name="connsiteY18" fmla="*/ 269864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21508 h 525256"/>
                <a:gd name="connsiteX18" fmla="*/ 0 w 2834195"/>
                <a:gd name="connsiteY18" fmla="*/ 269864 h 525256"/>
                <a:gd name="connsiteX19" fmla="*/ 110371 w 2834195"/>
                <a:gd name="connsiteY19" fmla="*/ 211149 h 525256"/>
                <a:gd name="connsiteX20" fmla="*/ 110371 w 2834195"/>
                <a:gd name="connsiteY20" fmla="*/ 87544 h 525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34195" h="525256">
                  <a:moveTo>
                    <a:pt x="110371" y="87544"/>
                  </a:moveTo>
                  <a:cubicBezTo>
                    <a:pt x="110371" y="39195"/>
                    <a:pt x="149566" y="0"/>
                    <a:pt x="197915" y="0"/>
                  </a:cubicBezTo>
                  <a:lnTo>
                    <a:pt x="564342" y="0"/>
                  </a:lnTo>
                  <a:lnTo>
                    <a:pt x="564342" y="0"/>
                  </a:lnTo>
                  <a:lnTo>
                    <a:pt x="1245298" y="0"/>
                  </a:lnTo>
                  <a:lnTo>
                    <a:pt x="2746651" y="0"/>
                  </a:lnTo>
                  <a:cubicBezTo>
                    <a:pt x="2795000" y="0"/>
                    <a:pt x="2834195" y="39195"/>
                    <a:pt x="2834195" y="87544"/>
                  </a:cubicBezTo>
                  <a:lnTo>
                    <a:pt x="2834195" y="306399"/>
                  </a:lnTo>
                  <a:lnTo>
                    <a:pt x="2834195" y="306399"/>
                  </a:lnTo>
                  <a:lnTo>
                    <a:pt x="2834195" y="437713"/>
                  </a:lnTo>
                  <a:lnTo>
                    <a:pt x="2834195" y="437712"/>
                  </a:lnTo>
                  <a:cubicBezTo>
                    <a:pt x="2834195" y="486061"/>
                    <a:pt x="2795000" y="525256"/>
                    <a:pt x="2746651" y="525256"/>
                  </a:cubicBezTo>
                  <a:lnTo>
                    <a:pt x="1245298" y="525256"/>
                  </a:lnTo>
                  <a:lnTo>
                    <a:pt x="564342" y="525256"/>
                  </a:lnTo>
                  <a:lnTo>
                    <a:pt x="564342" y="525256"/>
                  </a:lnTo>
                  <a:lnTo>
                    <a:pt x="197915" y="525256"/>
                  </a:lnTo>
                  <a:cubicBezTo>
                    <a:pt x="149566" y="525256"/>
                    <a:pt x="110371" y="486061"/>
                    <a:pt x="110371" y="437712"/>
                  </a:cubicBezTo>
                  <a:lnTo>
                    <a:pt x="110371" y="321508"/>
                  </a:lnTo>
                  <a:lnTo>
                    <a:pt x="0" y="269864"/>
                  </a:lnTo>
                  <a:lnTo>
                    <a:pt x="110371" y="211149"/>
                  </a:lnTo>
                  <a:lnTo>
                    <a:pt x="110371" y="87544"/>
                  </a:lnTo>
                  <a:close/>
                </a:path>
              </a:pathLst>
            </a:custGeom>
            <a:noFill/>
            <a:ln>
              <a:solidFill>
                <a:schemeClr val="accent2">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3" name="PA-文本框 42">
              <a:extLst>
                <a:ext uri="{FF2B5EF4-FFF2-40B4-BE49-F238E27FC236}">
                  <a16:creationId xmlns:a16="http://schemas.microsoft.com/office/drawing/2014/main" xmlns="" id="{984EC54B-28B4-44A7-B18F-9E390010BB72}"/>
                </a:ext>
              </a:extLst>
            </p:cNvPr>
            <p:cNvSpPr txBox="1"/>
            <p:nvPr>
              <p:custDataLst>
                <p:tags r:id="rId23"/>
              </p:custDataLst>
            </p:nvPr>
          </p:nvSpPr>
          <p:spPr>
            <a:xfrm>
              <a:off x="2008588" y="1842140"/>
              <a:ext cx="851515" cy="46166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chemeClr val="bg1">
                      <a:alpha val="61000"/>
                    </a:schemeClr>
                  </a:solidFill>
                  <a:effectLst/>
                  <a:uLnTx/>
                  <a:uFillTx/>
                  <a:cs typeface="+mn-ea"/>
                  <a:sym typeface="+mn-lt"/>
                </a:rPr>
                <a:t>……</a:t>
              </a:r>
              <a:endParaRPr kumimoji="0" lang="zh-CN" altLang="en-US" sz="2400" b="0" i="0" u="none" strike="noStrike" kern="1200" cap="none" spc="0" normalizeH="0" baseline="0" noProof="0" dirty="0">
                <a:ln>
                  <a:noFill/>
                </a:ln>
                <a:solidFill>
                  <a:schemeClr val="bg1">
                    <a:alpha val="61000"/>
                  </a:schemeClr>
                </a:solidFill>
                <a:effectLst/>
                <a:uLnTx/>
                <a:uFillTx/>
                <a:cs typeface="+mn-ea"/>
                <a:sym typeface="+mn-lt"/>
              </a:endParaRPr>
            </a:p>
          </p:txBody>
        </p:sp>
      </p:grpSp>
      <p:grpSp>
        <p:nvGrpSpPr>
          <p:cNvPr id="7" name="PA-组合 6">
            <a:extLst>
              <a:ext uri="{FF2B5EF4-FFF2-40B4-BE49-F238E27FC236}">
                <a16:creationId xmlns:a16="http://schemas.microsoft.com/office/drawing/2014/main" xmlns="" id="{109F19E4-A777-4E27-B836-FFF065F7354E}"/>
              </a:ext>
            </a:extLst>
          </p:cNvPr>
          <p:cNvGrpSpPr/>
          <p:nvPr>
            <p:custDataLst>
              <p:tags r:id="rId4"/>
            </p:custDataLst>
          </p:nvPr>
        </p:nvGrpSpPr>
        <p:grpSpPr>
          <a:xfrm>
            <a:off x="3220583" y="3543808"/>
            <a:ext cx="1086728" cy="461665"/>
            <a:chOff x="566812" y="2507786"/>
            <a:chExt cx="1331288" cy="565558"/>
          </a:xfrm>
        </p:grpSpPr>
        <p:sp>
          <p:nvSpPr>
            <p:cNvPr id="40" name="PA-对话气泡: 圆角矩形 16">
              <a:extLst>
                <a:ext uri="{FF2B5EF4-FFF2-40B4-BE49-F238E27FC236}">
                  <a16:creationId xmlns:a16="http://schemas.microsoft.com/office/drawing/2014/main" xmlns="" id="{BE253C9F-0AAD-475A-B738-4993A102A506}"/>
                </a:ext>
              </a:extLst>
            </p:cNvPr>
            <p:cNvSpPr/>
            <p:nvPr>
              <p:custDataLst>
                <p:tags r:id="rId20"/>
              </p:custDataLst>
            </p:nvPr>
          </p:nvSpPr>
          <p:spPr>
            <a:xfrm>
              <a:off x="566812" y="2528734"/>
              <a:ext cx="1331288" cy="525256"/>
            </a:xfrm>
            <a:custGeom>
              <a:avLst/>
              <a:gdLst>
                <a:gd name="connsiteX0" fmla="*/ 0 w 2723824"/>
                <a:gd name="connsiteY0" fmla="*/ 87544 h 525256"/>
                <a:gd name="connsiteX1" fmla="*/ 87544 w 2723824"/>
                <a:gd name="connsiteY1" fmla="*/ 0 h 525256"/>
                <a:gd name="connsiteX2" fmla="*/ 453971 w 2723824"/>
                <a:gd name="connsiteY2" fmla="*/ 0 h 525256"/>
                <a:gd name="connsiteX3" fmla="*/ 453971 w 2723824"/>
                <a:gd name="connsiteY3" fmla="*/ 0 h 525256"/>
                <a:gd name="connsiteX4" fmla="*/ 1134927 w 2723824"/>
                <a:gd name="connsiteY4" fmla="*/ 0 h 525256"/>
                <a:gd name="connsiteX5" fmla="*/ 2636280 w 2723824"/>
                <a:gd name="connsiteY5" fmla="*/ 0 h 525256"/>
                <a:gd name="connsiteX6" fmla="*/ 2723824 w 2723824"/>
                <a:gd name="connsiteY6" fmla="*/ 87544 h 525256"/>
                <a:gd name="connsiteX7" fmla="*/ 2723824 w 2723824"/>
                <a:gd name="connsiteY7" fmla="*/ 306399 h 525256"/>
                <a:gd name="connsiteX8" fmla="*/ 2723824 w 2723824"/>
                <a:gd name="connsiteY8" fmla="*/ 306399 h 525256"/>
                <a:gd name="connsiteX9" fmla="*/ 2723824 w 2723824"/>
                <a:gd name="connsiteY9" fmla="*/ 437713 h 525256"/>
                <a:gd name="connsiteX10" fmla="*/ 2723824 w 2723824"/>
                <a:gd name="connsiteY10" fmla="*/ 437712 h 525256"/>
                <a:gd name="connsiteX11" fmla="*/ 2636280 w 2723824"/>
                <a:gd name="connsiteY11" fmla="*/ 525256 h 525256"/>
                <a:gd name="connsiteX12" fmla="*/ 1134927 w 2723824"/>
                <a:gd name="connsiteY12" fmla="*/ 525256 h 525256"/>
                <a:gd name="connsiteX13" fmla="*/ 453971 w 2723824"/>
                <a:gd name="connsiteY13" fmla="*/ 525256 h 525256"/>
                <a:gd name="connsiteX14" fmla="*/ 453971 w 2723824"/>
                <a:gd name="connsiteY14" fmla="*/ 525256 h 525256"/>
                <a:gd name="connsiteX15" fmla="*/ 87544 w 2723824"/>
                <a:gd name="connsiteY15" fmla="*/ 525256 h 525256"/>
                <a:gd name="connsiteX16" fmla="*/ 0 w 2723824"/>
                <a:gd name="connsiteY16" fmla="*/ 437712 h 525256"/>
                <a:gd name="connsiteX17" fmla="*/ 0 w 2723824"/>
                <a:gd name="connsiteY17" fmla="*/ 437713 h 525256"/>
                <a:gd name="connsiteX18" fmla="*/ -266581 w 2723824"/>
                <a:gd name="connsiteY18" fmla="*/ 267959 h 525256"/>
                <a:gd name="connsiteX19" fmla="*/ 0 w 2723824"/>
                <a:gd name="connsiteY19" fmla="*/ 306399 h 525256"/>
                <a:gd name="connsiteX20" fmla="*/ 0 w 2723824"/>
                <a:gd name="connsiteY20" fmla="*/ 87544 h 525256"/>
                <a:gd name="connsiteX0" fmla="*/ 266581 w 2990405"/>
                <a:gd name="connsiteY0" fmla="*/ 87544 h 525256"/>
                <a:gd name="connsiteX1" fmla="*/ 354125 w 2990405"/>
                <a:gd name="connsiteY1" fmla="*/ 0 h 525256"/>
                <a:gd name="connsiteX2" fmla="*/ 720552 w 2990405"/>
                <a:gd name="connsiteY2" fmla="*/ 0 h 525256"/>
                <a:gd name="connsiteX3" fmla="*/ 720552 w 2990405"/>
                <a:gd name="connsiteY3" fmla="*/ 0 h 525256"/>
                <a:gd name="connsiteX4" fmla="*/ 1401508 w 2990405"/>
                <a:gd name="connsiteY4" fmla="*/ 0 h 525256"/>
                <a:gd name="connsiteX5" fmla="*/ 2902861 w 2990405"/>
                <a:gd name="connsiteY5" fmla="*/ 0 h 525256"/>
                <a:gd name="connsiteX6" fmla="*/ 2990405 w 2990405"/>
                <a:gd name="connsiteY6" fmla="*/ 87544 h 525256"/>
                <a:gd name="connsiteX7" fmla="*/ 2990405 w 2990405"/>
                <a:gd name="connsiteY7" fmla="*/ 306399 h 525256"/>
                <a:gd name="connsiteX8" fmla="*/ 2990405 w 2990405"/>
                <a:gd name="connsiteY8" fmla="*/ 306399 h 525256"/>
                <a:gd name="connsiteX9" fmla="*/ 2990405 w 2990405"/>
                <a:gd name="connsiteY9" fmla="*/ 437713 h 525256"/>
                <a:gd name="connsiteX10" fmla="*/ 2990405 w 2990405"/>
                <a:gd name="connsiteY10" fmla="*/ 437712 h 525256"/>
                <a:gd name="connsiteX11" fmla="*/ 2902861 w 2990405"/>
                <a:gd name="connsiteY11" fmla="*/ 525256 h 525256"/>
                <a:gd name="connsiteX12" fmla="*/ 1401508 w 2990405"/>
                <a:gd name="connsiteY12" fmla="*/ 525256 h 525256"/>
                <a:gd name="connsiteX13" fmla="*/ 720552 w 2990405"/>
                <a:gd name="connsiteY13" fmla="*/ 525256 h 525256"/>
                <a:gd name="connsiteX14" fmla="*/ 720552 w 2990405"/>
                <a:gd name="connsiteY14" fmla="*/ 525256 h 525256"/>
                <a:gd name="connsiteX15" fmla="*/ 354125 w 2990405"/>
                <a:gd name="connsiteY15" fmla="*/ 525256 h 525256"/>
                <a:gd name="connsiteX16" fmla="*/ 266581 w 2990405"/>
                <a:gd name="connsiteY16" fmla="*/ 437712 h 525256"/>
                <a:gd name="connsiteX17" fmla="*/ 258961 w 2990405"/>
                <a:gd name="connsiteY17" fmla="*/ 346273 h 525256"/>
                <a:gd name="connsiteX18" fmla="*/ 0 w 2990405"/>
                <a:gd name="connsiteY18" fmla="*/ 267959 h 525256"/>
                <a:gd name="connsiteX19" fmla="*/ 266581 w 2990405"/>
                <a:gd name="connsiteY19" fmla="*/ 306399 h 525256"/>
                <a:gd name="connsiteX20" fmla="*/ 266581 w 2990405"/>
                <a:gd name="connsiteY20" fmla="*/ 87544 h 525256"/>
                <a:gd name="connsiteX0" fmla="*/ 266581 w 2990405"/>
                <a:gd name="connsiteY0" fmla="*/ 87544 h 525256"/>
                <a:gd name="connsiteX1" fmla="*/ 354125 w 2990405"/>
                <a:gd name="connsiteY1" fmla="*/ 0 h 525256"/>
                <a:gd name="connsiteX2" fmla="*/ 720552 w 2990405"/>
                <a:gd name="connsiteY2" fmla="*/ 0 h 525256"/>
                <a:gd name="connsiteX3" fmla="*/ 720552 w 2990405"/>
                <a:gd name="connsiteY3" fmla="*/ 0 h 525256"/>
                <a:gd name="connsiteX4" fmla="*/ 1401508 w 2990405"/>
                <a:gd name="connsiteY4" fmla="*/ 0 h 525256"/>
                <a:gd name="connsiteX5" fmla="*/ 2902861 w 2990405"/>
                <a:gd name="connsiteY5" fmla="*/ 0 h 525256"/>
                <a:gd name="connsiteX6" fmla="*/ 2990405 w 2990405"/>
                <a:gd name="connsiteY6" fmla="*/ 87544 h 525256"/>
                <a:gd name="connsiteX7" fmla="*/ 2990405 w 2990405"/>
                <a:gd name="connsiteY7" fmla="*/ 306399 h 525256"/>
                <a:gd name="connsiteX8" fmla="*/ 2990405 w 2990405"/>
                <a:gd name="connsiteY8" fmla="*/ 306399 h 525256"/>
                <a:gd name="connsiteX9" fmla="*/ 2990405 w 2990405"/>
                <a:gd name="connsiteY9" fmla="*/ 437713 h 525256"/>
                <a:gd name="connsiteX10" fmla="*/ 2990405 w 2990405"/>
                <a:gd name="connsiteY10" fmla="*/ 437712 h 525256"/>
                <a:gd name="connsiteX11" fmla="*/ 2902861 w 2990405"/>
                <a:gd name="connsiteY11" fmla="*/ 525256 h 525256"/>
                <a:gd name="connsiteX12" fmla="*/ 1401508 w 2990405"/>
                <a:gd name="connsiteY12" fmla="*/ 525256 h 525256"/>
                <a:gd name="connsiteX13" fmla="*/ 720552 w 2990405"/>
                <a:gd name="connsiteY13" fmla="*/ 525256 h 525256"/>
                <a:gd name="connsiteX14" fmla="*/ 720552 w 2990405"/>
                <a:gd name="connsiteY14" fmla="*/ 525256 h 525256"/>
                <a:gd name="connsiteX15" fmla="*/ 354125 w 2990405"/>
                <a:gd name="connsiteY15" fmla="*/ 525256 h 525256"/>
                <a:gd name="connsiteX16" fmla="*/ 266581 w 2990405"/>
                <a:gd name="connsiteY16" fmla="*/ 437712 h 525256"/>
                <a:gd name="connsiteX17" fmla="*/ 258961 w 2990405"/>
                <a:gd name="connsiteY17" fmla="*/ 346273 h 525256"/>
                <a:gd name="connsiteX18" fmla="*/ 0 w 2990405"/>
                <a:gd name="connsiteY18" fmla="*/ 267959 h 525256"/>
                <a:gd name="connsiteX19" fmla="*/ 264676 w 2990405"/>
                <a:gd name="connsiteY19" fmla="*/ 251154 h 525256"/>
                <a:gd name="connsiteX20" fmla="*/ 266581 w 2990405"/>
                <a:gd name="connsiteY20" fmla="*/ 87544 h 525256"/>
                <a:gd name="connsiteX0" fmla="*/ 135136 w 2858960"/>
                <a:gd name="connsiteY0" fmla="*/ 87544 h 525256"/>
                <a:gd name="connsiteX1" fmla="*/ 222680 w 2858960"/>
                <a:gd name="connsiteY1" fmla="*/ 0 h 525256"/>
                <a:gd name="connsiteX2" fmla="*/ 589107 w 2858960"/>
                <a:gd name="connsiteY2" fmla="*/ 0 h 525256"/>
                <a:gd name="connsiteX3" fmla="*/ 589107 w 2858960"/>
                <a:gd name="connsiteY3" fmla="*/ 0 h 525256"/>
                <a:gd name="connsiteX4" fmla="*/ 1270063 w 2858960"/>
                <a:gd name="connsiteY4" fmla="*/ 0 h 525256"/>
                <a:gd name="connsiteX5" fmla="*/ 2771416 w 2858960"/>
                <a:gd name="connsiteY5" fmla="*/ 0 h 525256"/>
                <a:gd name="connsiteX6" fmla="*/ 2858960 w 2858960"/>
                <a:gd name="connsiteY6" fmla="*/ 87544 h 525256"/>
                <a:gd name="connsiteX7" fmla="*/ 2858960 w 2858960"/>
                <a:gd name="connsiteY7" fmla="*/ 306399 h 525256"/>
                <a:gd name="connsiteX8" fmla="*/ 2858960 w 2858960"/>
                <a:gd name="connsiteY8" fmla="*/ 306399 h 525256"/>
                <a:gd name="connsiteX9" fmla="*/ 2858960 w 2858960"/>
                <a:gd name="connsiteY9" fmla="*/ 437713 h 525256"/>
                <a:gd name="connsiteX10" fmla="*/ 2858960 w 2858960"/>
                <a:gd name="connsiteY10" fmla="*/ 437712 h 525256"/>
                <a:gd name="connsiteX11" fmla="*/ 2771416 w 2858960"/>
                <a:gd name="connsiteY11" fmla="*/ 525256 h 525256"/>
                <a:gd name="connsiteX12" fmla="*/ 1270063 w 2858960"/>
                <a:gd name="connsiteY12" fmla="*/ 525256 h 525256"/>
                <a:gd name="connsiteX13" fmla="*/ 589107 w 2858960"/>
                <a:gd name="connsiteY13" fmla="*/ 525256 h 525256"/>
                <a:gd name="connsiteX14" fmla="*/ 589107 w 2858960"/>
                <a:gd name="connsiteY14" fmla="*/ 525256 h 525256"/>
                <a:gd name="connsiteX15" fmla="*/ 222680 w 2858960"/>
                <a:gd name="connsiteY15" fmla="*/ 525256 h 525256"/>
                <a:gd name="connsiteX16" fmla="*/ 135136 w 2858960"/>
                <a:gd name="connsiteY16" fmla="*/ 437712 h 525256"/>
                <a:gd name="connsiteX17" fmla="*/ 127516 w 2858960"/>
                <a:gd name="connsiteY17" fmla="*/ 346273 h 525256"/>
                <a:gd name="connsiteX18" fmla="*/ 0 w 2858960"/>
                <a:gd name="connsiteY18" fmla="*/ 302249 h 525256"/>
                <a:gd name="connsiteX19" fmla="*/ 133231 w 2858960"/>
                <a:gd name="connsiteY19" fmla="*/ 251154 h 525256"/>
                <a:gd name="connsiteX20" fmla="*/ 135136 w 2858960"/>
                <a:gd name="connsiteY20" fmla="*/ 87544 h 525256"/>
                <a:gd name="connsiteX0" fmla="*/ 135136 w 2858960"/>
                <a:gd name="connsiteY0" fmla="*/ 87544 h 525256"/>
                <a:gd name="connsiteX1" fmla="*/ 222680 w 2858960"/>
                <a:gd name="connsiteY1" fmla="*/ 0 h 525256"/>
                <a:gd name="connsiteX2" fmla="*/ 589107 w 2858960"/>
                <a:gd name="connsiteY2" fmla="*/ 0 h 525256"/>
                <a:gd name="connsiteX3" fmla="*/ 589107 w 2858960"/>
                <a:gd name="connsiteY3" fmla="*/ 0 h 525256"/>
                <a:gd name="connsiteX4" fmla="*/ 1270063 w 2858960"/>
                <a:gd name="connsiteY4" fmla="*/ 0 h 525256"/>
                <a:gd name="connsiteX5" fmla="*/ 2771416 w 2858960"/>
                <a:gd name="connsiteY5" fmla="*/ 0 h 525256"/>
                <a:gd name="connsiteX6" fmla="*/ 2858960 w 2858960"/>
                <a:gd name="connsiteY6" fmla="*/ 87544 h 525256"/>
                <a:gd name="connsiteX7" fmla="*/ 2858960 w 2858960"/>
                <a:gd name="connsiteY7" fmla="*/ 306399 h 525256"/>
                <a:gd name="connsiteX8" fmla="*/ 2858960 w 2858960"/>
                <a:gd name="connsiteY8" fmla="*/ 306399 h 525256"/>
                <a:gd name="connsiteX9" fmla="*/ 2858960 w 2858960"/>
                <a:gd name="connsiteY9" fmla="*/ 437713 h 525256"/>
                <a:gd name="connsiteX10" fmla="*/ 2858960 w 2858960"/>
                <a:gd name="connsiteY10" fmla="*/ 437712 h 525256"/>
                <a:gd name="connsiteX11" fmla="*/ 2771416 w 2858960"/>
                <a:gd name="connsiteY11" fmla="*/ 525256 h 525256"/>
                <a:gd name="connsiteX12" fmla="*/ 1270063 w 2858960"/>
                <a:gd name="connsiteY12" fmla="*/ 525256 h 525256"/>
                <a:gd name="connsiteX13" fmla="*/ 589107 w 2858960"/>
                <a:gd name="connsiteY13" fmla="*/ 525256 h 525256"/>
                <a:gd name="connsiteX14" fmla="*/ 589107 w 2858960"/>
                <a:gd name="connsiteY14" fmla="*/ 525256 h 525256"/>
                <a:gd name="connsiteX15" fmla="*/ 222680 w 2858960"/>
                <a:gd name="connsiteY15" fmla="*/ 525256 h 525256"/>
                <a:gd name="connsiteX16" fmla="*/ 135136 w 2858960"/>
                <a:gd name="connsiteY16" fmla="*/ 437712 h 525256"/>
                <a:gd name="connsiteX17" fmla="*/ 135136 w 2858960"/>
                <a:gd name="connsiteY17" fmla="*/ 332938 h 525256"/>
                <a:gd name="connsiteX18" fmla="*/ 0 w 2858960"/>
                <a:gd name="connsiteY18" fmla="*/ 302249 h 525256"/>
                <a:gd name="connsiteX19" fmla="*/ 133231 w 2858960"/>
                <a:gd name="connsiteY19" fmla="*/ 251154 h 525256"/>
                <a:gd name="connsiteX20" fmla="*/ 135136 w 2858960"/>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32938 h 525256"/>
                <a:gd name="connsiteX18" fmla="*/ 0 w 2834195"/>
                <a:gd name="connsiteY18" fmla="*/ 287009 h 525256"/>
                <a:gd name="connsiteX19" fmla="*/ 108466 w 2834195"/>
                <a:gd name="connsiteY19" fmla="*/ 251154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32938 h 525256"/>
                <a:gd name="connsiteX18" fmla="*/ 0 w 2834195"/>
                <a:gd name="connsiteY18" fmla="*/ 287009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294838 h 525256"/>
                <a:gd name="connsiteX18" fmla="*/ 0 w 2834195"/>
                <a:gd name="connsiteY18" fmla="*/ 287009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294838 h 525256"/>
                <a:gd name="connsiteX18" fmla="*/ 0 w 2834195"/>
                <a:gd name="connsiteY18" fmla="*/ 269864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10078 h 525256"/>
                <a:gd name="connsiteX18" fmla="*/ 0 w 2834195"/>
                <a:gd name="connsiteY18" fmla="*/ 269864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21508 h 525256"/>
                <a:gd name="connsiteX18" fmla="*/ 0 w 2834195"/>
                <a:gd name="connsiteY18" fmla="*/ 269864 h 525256"/>
                <a:gd name="connsiteX19" fmla="*/ 110371 w 2834195"/>
                <a:gd name="connsiteY19" fmla="*/ 211149 h 525256"/>
                <a:gd name="connsiteX20" fmla="*/ 110371 w 2834195"/>
                <a:gd name="connsiteY20" fmla="*/ 87544 h 525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34195" h="525256">
                  <a:moveTo>
                    <a:pt x="110371" y="87544"/>
                  </a:moveTo>
                  <a:cubicBezTo>
                    <a:pt x="110371" y="39195"/>
                    <a:pt x="149566" y="0"/>
                    <a:pt x="197915" y="0"/>
                  </a:cubicBezTo>
                  <a:lnTo>
                    <a:pt x="564342" y="0"/>
                  </a:lnTo>
                  <a:lnTo>
                    <a:pt x="564342" y="0"/>
                  </a:lnTo>
                  <a:lnTo>
                    <a:pt x="1245298" y="0"/>
                  </a:lnTo>
                  <a:lnTo>
                    <a:pt x="2746651" y="0"/>
                  </a:lnTo>
                  <a:cubicBezTo>
                    <a:pt x="2795000" y="0"/>
                    <a:pt x="2834195" y="39195"/>
                    <a:pt x="2834195" y="87544"/>
                  </a:cubicBezTo>
                  <a:lnTo>
                    <a:pt x="2834195" y="306399"/>
                  </a:lnTo>
                  <a:lnTo>
                    <a:pt x="2834195" y="306399"/>
                  </a:lnTo>
                  <a:lnTo>
                    <a:pt x="2834195" y="437713"/>
                  </a:lnTo>
                  <a:lnTo>
                    <a:pt x="2834195" y="437712"/>
                  </a:lnTo>
                  <a:cubicBezTo>
                    <a:pt x="2834195" y="486061"/>
                    <a:pt x="2795000" y="525256"/>
                    <a:pt x="2746651" y="525256"/>
                  </a:cubicBezTo>
                  <a:lnTo>
                    <a:pt x="1245298" y="525256"/>
                  </a:lnTo>
                  <a:lnTo>
                    <a:pt x="564342" y="525256"/>
                  </a:lnTo>
                  <a:lnTo>
                    <a:pt x="564342" y="525256"/>
                  </a:lnTo>
                  <a:lnTo>
                    <a:pt x="197915" y="525256"/>
                  </a:lnTo>
                  <a:cubicBezTo>
                    <a:pt x="149566" y="525256"/>
                    <a:pt x="110371" y="486061"/>
                    <a:pt x="110371" y="437712"/>
                  </a:cubicBezTo>
                  <a:lnTo>
                    <a:pt x="110371" y="321508"/>
                  </a:lnTo>
                  <a:lnTo>
                    <a:pt x="0" y="269864"/>
                  </a:lnTo>
                  <a:lnTo>
                    <a:pt x="110371" y="211149"/>
                  </a:lnTo>
                  <a:lnTo>
                    <a:pt x="110371" y="87544"/>
                  </a:lnTo>
                  <a:close/>
                </a:path>
              </a:pathLst>
            </a:custGeom>
            <a:noFill/>
            <a:ln>
              <a:solidFill>
                <a:schemeClr val="accent2">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4" name="PA-文本框 43">
              <a:extLst>
                <a:ext uri="{FF2B5EF4-FFF2-40B4-BE49-F238E27FC236}">
                  <a16:creationId xmlns:a16="http://schemas.microsoft.com/office/drawing/2014/main" xmlns="" id="{2043D786-0D25-443E-8ABE-3AA6EE9BADD6}"/>
                </a:ext>
              </a:extLst>
            </p:cNvPr>
            <p:cNvSpPr txBox="1"/>
            <p:nvPr>
              <p:custDataLst>
                <p:tags r:id="rId21"/>
              </p:custDataLst>
            </p:nvPr>
          </p:nvSpPr>
          <p:spPr>
            <a:xfrm>
              <a:off x="733745" y="2507786"/>
              <a:ext cx="1043143" cy="565558"/>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chemeClr val="bg1">
                      <a:alpha val="61000"/>
                    </a:schemeClr>
                  </a:solidFill>
                  <a:effectLst/>
                  <a:uLnTx/>
                  <a:uFillTx/>
                  <a:cs typeface="+mn-ea"/>
                  <a:sym typeface="+mn-lt"/>
                </a:rPr>
                <a:t>……</a:t>
              </a:r>
              <a:endParaRPr kumimoji="0" lang="zh-CN" altLang="en-US" sz="2400" b="0" i="0" u="none" strike="noStrike" kern="1200" cap="none" spc="0" normalizeH="0" baseline="0" noProof="0" dirty="0">
                <a:ln>
                  <a:noFill/>
                </a:ln>
                <a:solidFill>
                  <a:schemeClr val="bg1">
                    <a:alpha val="61000"/>
                  </a:schemeClr>
                </a:solidFill>
                <a:effectLst/>
                <a:uLnTx/>
                <a:uFillTx/>
                <a:cs typeface="+mn-ea"/>
                <a:sym typeface="+mn-lt"/>
              </a:endParaRPr>
            </a:p>
          </p:txBody>
        </p:sp>
      </p:grpSp>
      <p:grpSp>
        <p:nvGrpSpPr>
          <p:cNvPr id="8" name="PA-组合 7">
            <a:extLst>
              <a:ext uri="{FF2B5EF4-FFF2-40B4-BE49-F238E27FC236}">
                <a16:creationId xmlns:a16="http://schemas.microsoft.com/office/drawing/2014/main" xmlns="" id="{4217C246-8F5F-4134-8D03-B44FF8B7F3FB}"/>
              </a:ext>
            </a:extLst>
          </p:cNvPr>
          <p:cNvGrpSpPr/>
          <p:nvPr>
            <p:custDataLst>
              <p:tags r:id="rId5"/>
            </p:custDataLst>
          </p:nvPr>
        </p:nvGrpSpPr>
        <p:grpSpPr>
          <a:xfrm>
            <a:off x="9408211" y="4254962"/>
            <a:ext cx="1690676" cy="525256"/>
            <a:chOff x="9860777" y="2503804"/>
            <a:chExt cx="1690676" cy="525256"/>
          </a:xfrm>
        </p:grpSpPr>
        <p:sp>
          <p:nvSpPr>
            <p:cNvPr id="42" name="PA-对话气泡: 圆角矩形 16">
              <a:extLst>
                <a:ext uri="{FF2B5EF4-FFF2-40B4-BE49-F238E27FC236}">
                  <a16:creationId xmlns:a16="http://schemas.microsoft.com/office/drawing/2014/main" xmlns="" id="{3703C8D4-73EB-4387-9AFB-419AB8894FB9}"/>
                </a:ext>
              </a:extLst>
            </p:cNvPr>
            <p:cNvSpPr/>
            <p:nvPr>
              <p:custDataLst>
                <p:tags r:id="rId18"/>
              </p:custDataLst>
            </p:nvPr>
          </p:nvSpPr>
          <p:spPr>
            <a:xfrm flipH="1">
              <a:off x="9860777" y="2503804"/>
              <a:ext cx="1690676" cy="525256"/>
            </a:xfrm>
            <a:custGeom>
              <a:avLst/>
              <a:gdLst>
                <a:gd name="connsiteX0" fmla="*/ 0 w 2723824"/>
                <a:gd name="connsiteY0" fmla="*/ 87544 h 525256"/>
                <a:gd name="connsiteX1" fmla="*/ 87544 w 2723824"/>
                <a:gd name="connsiteY1" fmla="*/ 0 h 525256"/>
                <a:gd name="connsiteX2" fmla="*/ 453971 w 2723824"/>
                <a:gd name="connsiteY2" fmla="*/ 0 h 525256"/>
                <a:gd name="connsiteX3" fmla="*/ 453971 w 2723824"/>
                <a:gd name="connsiteY3" fmla="*/ 0 h 525256"/>
                <a:gd name="connsiteX4" fmla="*/ 1134927 w 2723824"/>
                <a:gd name="connsiteY4" fmla="*/ 0 h 525256"/>
                <a:gd name="connsiteX5" fmla="*/ 2636280 w 2723824"/>
                <a:gd name="connsiteY5" fmla="*/ 0 h 525256"/>
                <a:gd name="connsiteX6" fmla="*/ 2723824 w 2723824"/>
                <a:gd name="connsiteY6" fmla="*/ 87544 h 525256"/>
                <a:gd name="connsiteX7" fmla="*/ 2723824 w 2723824"/>
                <a:gd name="connsiteY7" fmla="*/ 306399 h 525256"/>
                <a:gd name="connsiteX8" fmla="*/ 2723824 w 2723824"/>
                <a:gd name="connsiteY8" fmla="*/ 306399 h 525256"/>
                <a:gd name="connsiteX9" fmla="*/ 2723824 w 2723824"/>
                <a:gd name="connsiteY9" fmla="*/ 437713 h 525256"/>
                <a:gd name="connsiteX10" fmla="*/ 2723824 w 2723824"/>
                <a:gd name="connsiteY10" fmla="*/ 437712 h 525256"/>
                <a:gd name="connsiteX11" fmla="*/ 2636280 w 2723824"/>
                <a:gd name="connsiteY11" fmla="*/ 525256 h 525256"/>
                <a:gd name="connsiteX12" fmla="*/ 1134927 w 2723824"/>
                <a:gd name="connsiteY12" fmla="*/ 525256 h 525256"/>
                <a:gd name="connsiteX13" fmla="*/ 453971 w 2723824"/>
                <a:gd name="connsiteY13" fmla="*/ 525256 h 525256"/>
                <a:gd name="connsiteX14" fmla="*/ 453971 w 2723824"/>
                <a:gd name="connsiteY14" fmla="*/ 525256 h 525256"/>
                <a:gd name="connsiteX15" fmla="*/ 87544 w 2723824"/>
                <a:gd name="connsiteY15" fmla="*/ 525256 h 525256"/>
                <a:gd name="connsiteX16" fmla="*/ 0 w 2723824"/>
                <a:gd name="connsiteY16" fmla="*/ 437712 h 525256"/>
                <a:gd name="connsiteX17" fmla="*/ 0 w 2723824"/>
                <a:gd name="connsiteY17" fmla="*/ 437713 h 525256"/>
                <a:gd name="connsiteX18" fmla="*/ -266581 w 2723824"/>
                <a:gd name="connsiteY18" fmla="*/ 267959 h 525256"/>
                <a:gd name="connsiteX19" fmla="*/ 0 w 2723824"/>
                <a:gd name="connsiteY19" fmla="*/ 306399 h 525256"/>
                <a:gd name="connsiteX20" fmla="*/ 0 w 2723824"/>
                <a:gd name="connsiteY20" fmla="*/ 87544 h 525256"/>
                <a:gd name="connsiteX0" fmla="*/ 266581 w 2990405"/>
                <a:gd name="connsiteY0" fmla="*/ 87544 h 525256"/>
                <a:gd name="connsiteX1" fmla="*/ 354125 w 2990405"/>
                <a:gd name="connsiteY1" fmla="*/ 0 h 525256"/>
                <a:gd name="connsiteX2" fmla="*/ 720552 w 2990405"/>
                <a:gd name="connsiteY2" fmla="*/ 0 h 525256"/>
                <a:gd name="connsiteX3" fmla="*/ 720552 w 2990405"/>
                <a:gd name="connsiteY3" fmla="*/ 0 h 525256"/>
                <a:gd name="connsiteX4" fmla="*/ 1401508 w 2990405"/>
                <a:gd name="connsiteY4" fmla="*/ 0 h 525256"/>
                <a:gd name="connsiteX5" fmla="*/ 2902861 w 2990405"/>
                <a:gd name="connsiteY5" fmla="*/ 0 h 525256"/>
                <a:gd name="connsiteX6" fmla="*/ 2990405 w 2990405"/>
                <a:gd name="connsiteY6" fmla="*/ 87544 h 525256"/>
                <a:gd name="connsiteX7" fmla="*/ 2990405 w 2990405"/>
                <a:gd name="connsiteY7" fmla="*/ 306399 h 525256"/>
                <a:gd name="connsiteX8" fmla="*/ 2990405 w 2990405"/>
                <a:gd name="connsiteY8" fmla="*/ 306399 h 525256"/>
                <a:gd name="connsiteX9" fmla="*/ 2990405 w 2990405"/>
                <a:gd name="connsiteY9" fmla="*/ 437713 h 525256"/>
                <a:gd name="connsiteX10" fmla="*/ 2990405 w 2990405"/>
                <a:gd name="connsiteY10" fmla="*/ 437712 h 525256"/>
                <a:gd name="connsiteX11" fmla="*/ 2902861 w 2990405"/>
                <a:gd name="connsiteY11" fmla="*/ 525256 h 525256"/>
                <a:gd name="connsiteX12" fmla="*/ 1401508 w 2990405"/>
                <a:gd name="connsiteY12" fmla="*/ 525256 h 525256"/>
                <a:gd name="connsiteX13" fmla="*/ 720552 w 2990405"/>
                <a:gd name="connsiteY13" fmla="*/ 525256 h 525256"/>
                <a:gd name="connsiteX14" fmla="*/ 720552 w 2990405"/>
                <a:gd name="connsiteY14" fmla="*/ 525256 h 525256"/>
                <a:gd name="connsiteX15" fmla="*/ 354125 w 2990405"/>
                <a:gd name="connsiteY15" fmla="*/ 525256 h 525256"/>
                <a:gd name="connsiteX16" fmla="*/ 266581 w 2990405"/>
                <a:gd name="connsiteY16" fmla="*/ 437712 h 525256"/>
                <a:gd name="connsiteX17" fmla="*/ 258961 w 2990405"/>
                <a:gd name="connsiteY17" fmla="*/ 346273 h 525256"/>
                <a:gd name="connsiteX18" fmla="*/ 0 w 2990405"/>
                <a:gd name="connsiteY18" fmla="*/ 267959 h 525256"/>
                <a:gd name="connsiteX19" fmla="*/ 266581 w 2990405"/>
                <a:gd name="connsiteY19" fmla="*/ 306399 h 525256"/>
                <a:gd name="connsiteX20" fmla="*/ 266581 w 2990405"/>
                <a:gd name="connsiteY20" fmla="*/ 87544 h 525256"/>
                <a:gd name="connsiteX0" fmla="*/ 266581 w 2990405"/>
                <a:gd name="connsiteY0" fmla="*/ 87544 h 525256"/>
                <a:gd name="connsiteX1" fmla="*/ 354125 w 2990405"/>
                <a:gd name="connsiteY1" fmla="*/ 0 h 525256"/>
                <a:gd name="connsiteX2" fmla="*/ 720552 w 2990405"/>
                <a:gd name="connsiteY2" fmla="*/ 0 h 525256"/>
                <a:gd name="connsiteX3" fmla="*/ 720552 w 2990405"/>
                <a:gd name="connsiteY3" fmla="*/ 0 h 525256"/>
                <a:gd name="connsiteX4" fmla="*/ 1401508 w 2990405"/>
                <a:gd name="connsiteY4" fmla="*/ 0 h 525256"/>
                <a:gd name="connsiteX5" fmla="*/ 2902861 w 2990405"/>
                <a:gd name="connsiteY5" fmla="*/ 0 h 525256"/>
                <a:gd name="connsiteX6" fmla="*/ 2990405 w 2990405"/>
                <a:gd name="connsiteY6" fmla="*/ 87544 h 525256"/>
                <a:gd name="connsiteX7" fmla="*/ 2990405 w 2990405"/>
                <a:gd name="connsiteY7" fmla="*/ 306399 h 525256"/>
                <a:gd name="connsiteX8" fmla="*/ 2990405 w 2990405"/>
                <a:gd name="connsiteY8" fmla="*/ 306399 h 525256"/>
                <a:gd name="connsiteX9" fmla="*/ 2990405 w 2990405"/>
                <a:gd name="connsiteY9" fmla="*/ 437713 h 525256"/>
                <a:gd name="connsiteX10" fmla="*/ 2990405 w 2990405"/>
                <a:gd name="connsiteY10" fmla="*/ 437712 h 525256"/>
                <a:gd name="connsiteX11" fmla="*/ 2902861 w 2990405"/>
                <a:gd name="connsiteY11" fmla="*/ 525256 h 525256"/>
                <a:gd name="connsiteX12" fmla="*/ 1401508 w 2990405"/>
                <a:gd name="connsiteY12" fmla="*/ 525256 h 525256"/>
                <a:gd name="connsiteX13" fmla="*/ 720552 w 2990405"/>
                <a:gd name="connsiteY13" fmla="*/ 525256 h 525256"/>
                <a:gd name="connsiteX14" fmla="*/ 720552 w 2990405"/>
                <a:gd name="connsiteY14" fmla="*/ 525256 h 525256"/>
                <a:gd name="connsiteX15" fmla="*/ 354125 w 2990405"/>
                <a:gd name="connsiteY15" fmla="*/ 525256 h 525256"/>
                <a:gd name="connsiteX16" fmla="*/ 266581 w 2990405"/>
                <a:gd name="connsiteY16" fmla="*/ 437712 h 525256"/>
                <a:gd name="connsiteX17" fmla="*/ 258961 w 2990405"/>
                <a:gd name="connsiteY17" fmla="*/ 346273 h 525256"/>
                <a:gd name="connsiteX18" fmla="*/ 0 w 2990405"/>
                <a:gd name="connsiteY18" fmla="*/ 267959 h 525256"/>
                <a:gd name="connsiteX19" fmla="*/ 264676 w 2990405"/>
                <a:gd name="connsiteY19" fmla="*/ 251154 h 525256"/>
                <a:gd name="connsiteX20" fmla="*/ 266581 w 2990405"/>
                <a:gd name="connsiteY20" fmla="*/ 87544 h 525256"/>
                <a:gd name="connsiteX0" fmla="*/ 135136 w 2858960"/>
                <a:gd name="connsiteY0" fmla="*/ 87544 h 525256"/>
                <a:gd name="connsiteX1" fmla="*/ 222680 w 2858960"/>
                <a:gd name="connsiteY1" fmla="*/ 0 h 525256"/>
                <a:gd name="connsiteX2" fmla="*/ 589107 w 2858960"/>
                <a:gd name="connsiteY2" fmla="*/ 0 h 525256"/>
                <a:gd name="connsiteX3" fmla="*/ 589107 w 2858960"/>
                <a:gd name="connsiteY3" fmla="*/ 0 h 525256"/>
                <a:gd name="connsiteX4" fmla="*/ 1270063 w 2858960"/>
                <a:gd name="connsiteY4" fmla="*/ 0 h 525256"/>
                <a:gd name="connsiteX5" fmla="*/ 2771416 w 2858960"/>
                <a:gd name="connsiteY5" fmla="*/ 0 h 525256"/>
                <a:gd name="connsiteX6" fmla="*/ 2858960 w 2858960"/>
                <a:gd name="connsiteY6" fmla="*/ 87544 h 525256"/>
                <a:gd name="connsiteX7" fmla="*/ 2858960 w 2858960"/>
                <a:gd name="connsiteY7" fmla="*/ 306399 h 525256"/>
                <a:gd name="connsiteX8" fmla="*/ 2858960 w 2858960"/>
                <a:gd name="connsiteY8" fmla="*/ 306399 h 525256"/>
                <a:gd name="connsiteX9" fmla="*/ 2858960 w 2858960"/>
                <a:gd name="connsiteY9" fmla="*/ 437713 h 525256"/>
                <a:gd name="connsiteX10" fmla="*/ 2858960 w 2858960"/>
                <a:gd name="connsiteY10" fmla="*/ 437712 h 525256"/>
                <a:gd name="connsiteX11" fmla="*/ 2771416 w 2858960"/>
                <a:gd name="connsiteY11" fmla="*/ 525256 h 525256"/>
                <a:gd name="connsiteX12" fmla="*/ 1270063 w 2858960"/>
                <a:gd name="connsiteY12" fmla="*/ 525256 h 525256"/>
                <a:gd name="connsiteX13" fmla="*/ 589107 w 2858960"/>
                <a:gd name="connsiteY13" fmla="*/ 525256 h 525256"/>
                <a:gd name="connsiteX14" fmla="*/ 589107 w 2858960"/>
                <a:gd name="connsiteY14" fmla="*/ 525256 h 525256"/>
                <a:gd name="connsiteX15" fmla="*/ 222680 w 2858960"/>
                <a:gd name="connsiteY15" fmla="*/ 525256 h 525256"/>
                <a:gd name="connsiteX16" fmla="*/ 135136 w 2858960"/>
                <a:gd name="connsiteY16" fmla="*/ 437712 h 525256"/>
                <a:gd name="connsiteX17" fmla="*/ 127516 w 2858960"/>
                <a:gd name="connsiteY17" fmla="*/ 346273 h 525256"/>
                <a:gd name="connsiteX18" fmla="*/ 0 w 2858960"/>
                <a:gd name="connsiteY18" fmla="*/ 302249 h 525256"/>
                <a:gd name="connsiteX19" fmla="*/ 133231 w 2858960"/>
                <a:gd name="connsiteY19" fmla="*/ 251154 h 525256"/>
                <a:gd name="connsiteX20" fmla="*/ 135136 w 2858960"/>
                <a:gd name="connsiteY20" fmla="*/ 87544 h 525256"/>
                <a:gd name="connsiteX0" fmla="*/ 135136 w 2858960"/>
                <a:gd name="connsiteY0" fmla="*/ 87544 h 525256"/>
                <a:gd name="connsiteX1" fmla="*/ 222680 w 2858960"/>
                <a:gd name="connsiteY1" fmla="*/ 0 h 525256"/>
                <a:gd name="connsiteX2" fmla="*/ 589107 w 2858960"/>
                <a:gd name="connsiteY2" fmla="*/ 0 h 525256"/>
                <a:gd name="connsiteX3" fmla="*/ 589107 w 2858960"/>
                <a:gd name="connsiteY3" fmla="*/ 0 h 525256"/>
                <a:gd name="connsiteX4" fmla="*/ 1270063 w 2858960"/>
                <a:gd name="connsiteY4" fmla="*/ 0 h 525256"/>
                <a:gd name="connsiteX5" fmla="*/ 2771416 w 2858960"/>
                <a:gd name="connsiteY5" fmla="*/ 0 h 525256"/>
                <a:gd name="connsiteX6" fmla="*/ 2858960 w 2858960"/>
                <a:gd name="connsiteY6" fmla="*/ 87544 h 525256"/>
                <a:gd name="connsiteX7" fmla="*/ 2858960 w 2858960"/>
                <a:gd name="connsiteY7" fmla="*/ 306399 h 525256"/>
                <a:gd name="connsiteX8" fmla="*/ 2858960 w 2858960"/>
                <a:gd name="connsiteY8" fmla="*/ 306399 h 525256"/>
                <a:gd name="connsiteX9" fmla="*/ 2858960 w 2858960"/>
                <a:gd name="connsiteY9" fmla="*/ 437713 h 525256"/>
                <a:gd name="connsiteX10" fmla="*/ 2858960 w 2858960"/>
                <a:gd name="connsiteY10" fmla="*/ 437712 h 525256"/>
                <a:gd name="connsiteX11" fmla="*/ 2771416 w 2858960"/>
                <a:gd name="connsiteY11" fmla="*/ 525256 h 525256"/>
                <a:gd name="connsiteX12" fmla="*/ 1270063 w 2858960"/>
                <a:gd name="connsiteY12" fmla="*/ 525256 h 525256"/>
                <a:gd name="connsiteX13" fmla="*/ 589107 w 2858960"/>
                <a:gd name="connsiteY13" fmla="*/ 525256 h 525256"/>
                <a:gd name="connsiteX14" fmla="*/ 589107 w 2858960"/>
                <a:gd name="connsiteY14" fmla="*/ 525256 h 525256"/>
                <a:gd name="connsiteX15" fmla="*/ 222680 w 2858960"/>
                <a:gd name="connsiteY15" fmla="*/ 525256 h 525256"/>
                <a:gd name="connsiteX16" fmla="*/ 135136 w 2858960"/>
                <a:gd name="connsiteY16" fmla="*/ 437712 h 525256"/>
                <a:gd name="connsiteX17" fmla="*/ 135136 w 2858960"/>
                <a:gd name="connsiteY17" fmla="*/ 332938 h 525256"/>
                <a:gd name="connsiteX18" fmla="*/ 0 w 2858960"/>
                <a:gd name="connsiteY18" fmla="*/ 302249 h 525256"/>
                <a:gd name="connsiteX19" fmla="*/ 133231 w 2858960"/>
                <a:gd name="connsiteY19" fmla="*/ 251154 h 525256"/>
                <a:gd name="connsiteX20" fmla="*/ 135136 w 2858960"/>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32938 h 525256"/>
                <a:gd name="connsiteX18" fmla="*/ 0 w 2834195"/>
                <a:gd name="connsiteY18" fmla="*/ 287009 h 525256"/>
                <a:gd name="connsiteX19" fmla="*/ 108466 w 2834195"/>
                <a:gd name="connsiteY19" fmla="*/ 251154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32938 h 525256"/>
                <a:gd name="connsiteX18" fmla="*/ 0 w 2834195"/>
                <a:gd name="connsiteY18" fmla="*/ 287009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294838 h 525256"/>
                <a:gd name="connsiteX18" fmla="*/ 0 w 2834195"/>
                <a:gd name="connsiteY18" fmla="*/ 287009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294838 h 525256"/>
                <a:gd name="connsiteX18" fmla="*/ 0 w 2834195"/>
                <a:gd name="connsiteY18" fmla="*/ 269864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10078 h 525256"/>
                <a:gd name="connsiteX18" fmla="*/ 0 w 2834195"/>
                <a:gd name="connsiteY18" fmla="*/ 269864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21508 h 525256"/>
                <a:gd name="connsiteX18" fmla="*/ 0 w 2834195"/>
                <a:gd name="connsiteY18" fmla="*/ 269864 h 525256"/>
                <a:gd name="connsiteX19" fmla="*/ 110371 w 2834195"/>
                <a:gd name="connsiteY19" fmla="*/ 211149 h 525256"/>
                <a:gd name="connsiteX20" fmla="*/ 110371 w 2834195"/>
                <a:gd name="connsiteY20" fmla="*/ 87544 h 525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34195" h="525256">
                  <a:moveTo>
                    <a:pt x="110371" y="87544"/>
                  </a:moveTo>
                  <a:cubicBezTo>
                    <a:pt x="110371" y="39195"/>
                    <a:pt x="149566" y="0"/>
                    <a:pt x="197915" y="0"/>
                  </a:cubicBezTo>
                  <a:lnTo>
                    <a:pt x="564342" y="0"/>
                  </a:lnTo>
                  <a:lnTo>
                    <a:pt x="564342" y="0"/>
                  </a:lnTo>
                  <a:lnTo>
                    <a:pt x="1245298" y="0"/>
                  </a:lnTo>
                  <a:lnTo>
                    <a:pt x="2746651" y="0"/>
                  </a:lnTo>
                  <a:cubicBezTo>
                    <a:pt x="2795000" y="0"/>
                    <a:pt x="2834195" y="39195"/>
                    <a:pt x="2834195" y="87544"/>
                  </a:cubicBezTo>
                  <a:lnTo>
                    <a:pt x="2834195" y="306399"/>
                  </a:lnTo>
                  <a:lnTo>
                    <a:pt x="2834195" y="306399"/>
                  </a:lnTo>
                  <a:lnTo>
                    <a:pt x="2834195" y="437713"/>
                  </a:lnTo>
                  <a:lnTo>
                    <a:pt x="2834195" y="437712"/>
                  </a:lnTo>
                  <a:cubicBezTo>
                    <a:pt x="2834195" y="486061"/>
                    <a:pt x="2795000" y="525256"/>
                    <a:pt x="2746651" y="525256"/>
                  </a:cubicBezTo>
                  <a:lnTo>
                    <a:pt x="1245298" y="525256"/>
                  </a:lnTo>
                  <a:lnTo>
                    <a:pt x="564342" y="525256"/>
                  </a:lnTo>
                  <a:lnTo>
                    <a:pt x="564342" y="525256"/>
                  </a:lnTo>
                  <a:lnTo>
                    <a:pt x="197915" y="525256"/>
                  </a:lnTo>
                  <a:cubicBezTo>
                    <a:pt x="149566" y="525256"/>
                    <a:pt x="110371" y="486061"/>
                    <a:pt x="110371" y="437712"/>
                  </a:cubicBezTo>
                  <a:lnTo>
                    <a:pt x="110371" y="321508"/>
                  </a:lnTo>
                  <a:lnTo>
                    <a:pt x="0" y="269864"/>
                  </a:lnTo>
                  <a:lnTo>
                    <a:pt x="110371" y="211149"/>
                  </a:lnTo>
                  <a:lnTo>
                    <a:pt x="110371" y="87544"/>
                  </a:lnTo>
                  <a:close/>
                </a:path>
              </a:pathLst>
            </a:custGeom>
            <a:noFill/>
            <a:ln>
              <a:solidFill>
                <a:schemeClr val="accent2">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5" name="PA-文本框 44">
              <a:extLst>
                <a:ext uri="{FF2B5EF4-FFF2-40B4-BE49-F238E27FC236}">
                  <a16:creationId xmlns:a16="http://schemas.microsoft.com/office/drawing/2014/main" xmlns="" id="{CF25E230-75F3-430A-BFD0-00E0FF335930}"/>
                </a:ext>
              </a:extLst>
            </p:cNvPr>
            <p:cNvSpPr txBox="1"/>
            <p:nvPr>
              <p:custDataLst>
                <p:tags r:id="rId19"/>
              </p:custDataLst>
            </p:nvPr>
          </p:nvSpPr>
          <p:spPr>
            <a:xfrm>
              <a:off x="10242258" y="2535600"/>
              <a:ext cx="851515" cy="46166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chemeClr val="bg1">
                      <a:alpha val="61000"/>
                    </a:schemeClr>
                  </a:solidFill>
                  <a:effectLst/>
                  <a:uLnTx/>
                  <a:uFillTx/>
                  <a:cs typeface="+mn-ea"/>
                  <a:sym typeface="+mn-lt"/>
                </a:rPr>
                <a:t>……</a:t>
              </a:r>
              <a:endParaRPr kumimoji="0" lang="zh-CN" altLang="en-US" sz="2400" b="0" i="0" u="none" strike="noStrike" kern="1200" cap="none" spc="0" normalizeH="0" baseline="0" noProof="0" dirty="0">
                <a:ln>
                  <a:noFill/>
                </a:ln>
                <a:solidFill>
                  <a:schemeClr val="bg1">
                    <a:alpha val="61000"/>
                  </a:schemeClr>
                </a:solidFill>
                <a:effectLst/>
                <a:uLnTx/>
                <a:uFillTx/>
                <a:cs typeface="+mn-ea"/>
                <a:sym typeface="+mn-lt"/>
              </a:endParaRPr>
            </a:p>
          </p:txBody>
        </p:sp>
      </p:grpSp>
      <p:grpSp>
        <p:nvGrpSpPr>
          <p:cNvPr id="11" name="PA-组合 10">
            <a:extLst>
              <a:ext uri="{FF2B5EF4-FFF2-40B4-BE49-F238E27FC236}">
                <a16:creationId xmlns:a16="http://schemas.microsoft.com/office/drawing/2014/main" xmlns="" id="{88E91718-D200-4570-BC3A-309B0BCAE5D7}"/>
              </a:ext>
            </a:extLst>
          </p:cNvPr>
          <p:cNvGrpSpPr/>
          <p:nvPr>
            <p:custDataLst>
              <p:tags r:id="rId6"/>
            </p:custDataLst>
          </p:nvPr>
        </p:nvGrpSpPr>
        <p:grpSpPr>
          <a:xfrm>
            <a:off x="4114803" y="2623032"/>
            <a:ext cx="7258037" cy="529744"/>
            <a:chOff x="3175869" y="1837537"/>
            <a:chExt cx="7258037" cy="529744"/>
          </a:xfrm>
        </p:grpSpPr>
        <p:sp>
          <p:nvSpPr>
            <p:cNvPr id="34" name="PA-文本框 33">
              <a:extLst>
                <a:ext uri="{FF2B5EF4-FFF2-40B4-BE49-F238E27FC236}">
                  <a16:creationId xmlns:a16="http://schemas.microsoft.com/office/drawing/2014/main" xmlns="" id="{6D17A1E5-8AC3-44D9-A6FA-E7CF719DE2F1}"/>
                </a:ext>
              </a:extLst>
            </p:cNvPr>
            <p:cNvSpPr txBox="1"/>
            <p:nvPr>
              <p:custDataLst>
                <p:tags r:id="rId16"/>
              </p:custDataLst>
            </p:nvPr>
          </p:nvSpPr>
          <p:spPr>
            <a:xfrm>
              <a:off x="3314648" y="1898496"/>
              <a:ext cx="7119258" cy="461665"/>
            </a:xfrm>
            <a:prstGeom prst="rect">
              <a:avLst/>
            </a:prstGeom>
            <a:noFill/>
          </p:spPr>
          <p:txBody>
            <a:bodyPr wrap="none" rtlCol="0">
              <a:spAutoFit/>
            </a:bodyPr>
            <a:lstStyle/>
            <a:p>
              <a:pPr lvl="0" algn="ctr">
                <a:defRPr/>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该论据是正确的且有适当的限定条件吗</a:t>
              </a:r>
              <a:r>
                <a:rPr lang="en-US"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 </a:t>
              </a:r>
            </a:p>
          </p:txBody>
        </p:sp>
        <p:sp>
          <p:nvSpPr>
            <p:cNvPr id="49" name="PA-任意多边形 48">
              <a:extLst>
                <a:ext uri="{FF2B5EF4-FFF2-40B4-BE49-F238E27FC236}">
                  <a16:creationId xmlns:a16="http://schemas.microsoft.com/office/drawing/2014/main" xmlns="" id="{A78A1B58-0298-448E-8DB6-BA0E3206A123}"/>
                </a:ext>
              </a:extLst>
            </p:cNvPr>
            <p:cNvSpPr/>
            <p:nvPr>
              <p:custDataLst>
                <p:tags r:id="rId17"/>
              </p:custDataLst>
            </p:nvPr>
          </p:nvSpPr>
          <p:spPr>
            <a:xfrm rot="16200000">
              <a:off x="6403039" y="-1389633"/>
              <a:ext cx="529744" cy="6984083"/>
            </a:xfrm>
            <a:custGeom>
              <a:avLst/>
              <a:gdLst>
                <a:gd name="connsiteX0" fmla="*/ 529744 w 529744"/>
                <a:gd name="connsiteY0" fmla="*/ 220437 h 6116385"/>
                <a:gd name="connsiteX1" fmla="*/ 529744 w 529744"/>
                <a:gd name="connsiteY1" fmla="*/ 6028093 h 6116385"/>
                <a:gd name="connsiteX2" fmla="*/ 441452 w 529744"/>
                <a:gd name="connsiteY2" fmla="*/ 6116385 h 6116385"/>
                <a:gd name="connsiteX3" fmla="*/ 88292 w 529744"/>
                <a:gd name="connsiteY3" fmla="*/ 6116385 h 6116385"/>
                <a:gd name="connsiteX4" fmla="*/ 0 w 529744"/>
                <a:gd name="connsiteY4" fmla="*/ 6028093 h 6116385"/>
                <a:gd name="connsiteX5" fmla="*/ 0 w 529744"/>
                <a:gd name="connsiteY5" fmla="*/ 220437 h 6116385"/>
                <a:gd name="connsiteX6" fmla="*/ 88292 w 529744"/>
                <a:gd name="connsiteY6" fmla="*/ 132145 h 6116385"/>
                <a:gd name="connsiteX7" fmla="*/ 192844 w 529744"/>
                <a:gd name="connsiteY7" fmla="*/ 132145 h 6116385"/>
                <a:gd name="connsiteX8" fmla="*/ 269488 w 529744"/>
                <a:gd name="connsiteY8" fmla="*/ 0 h 6116385"/>
                <a:gd name="connsiteX9" fmla="*/ 346132 w 529744"/>
                <a:gd name="connsiteY9" fmla="*/ 132145 h 6116385"/>
                <a:gd name="connsiteX10" fmla="*/ 441452 w 529744"/>
                <a:gd name="connsiteY10" fmla="*/ 132145 h 6116385"/>
                <a:gd name="connsiteX11" fmla="*/ 529744 w 529744"/>
                <a:gd name="connsiteY11" fmla="*/ 220437 h 611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9744" h="6116385">
                  <a:moveTo>
                    <a:pt x="529744" y="220437"/>
                  </a:moveTo>
                  <a:lnTo>
                    <a:pt x="529744" y="6028093"/>
                  </a:lnTo>
                  <a:cubicBezTo>
                    <a:pt x="529744" y="6076855"/>
                    <a:pt x="490214" y="6116385"/>
                    <a:pt x="441452" y="6116385"/>
                  </a:cubicBezTo>
                  <a:lnTo>
                    <a:pt x="88292" y="6116385"/>
                  </a:lnTo>
                  <a:cubicBezTo>
                    <a:pt x="39530" y="6116385"/>
                    <a:pt x="0" y="6076855"/>
                    <a:pt x="0" y="6028093"/>
                  </a:cubicBezTo>
                  <a:lnTo>
                    <a:pt x="0" y="220437"/>
                  </a:lnTo>
                  <a:cubicBezTo>
                    <a:pt x="0" y="171675"/>
                    <a:pt x="39530" y="132145"/>
                    <a:pt x="88292" y="132145"/>
                  </a:cubicBezTo>
                  <a:lnTo>
                    <a:pt x="192844" y="132145"/>
                  </a:lnTo>
                  <a:lnTo>
                    <a:pt x="269488" y="0"/>
                  </a:lnTo>
                  <a:lnTo>
                    <a:pt x="346132" y="132145"/>
                  </a:lnTo>
                  <a:lnTo>
                    <a:pt x="441452" y="132145"/>
                  </a:lnTo>
                  <a:cubicBezTo>
                    <a:pt x="490214" y="132145"/>
                    <a:pt x="529744" y="171675"/>
                    <a:pt x="529744" y="220437"/>
                  </a:cubicBezTo>
                  <a:close/>
                </a:path>
              </a:pathLst>
            </a:custGeom>
            <a:noFill/>
            <a:ln>
              <a:gradFill flip="none" rotWithShape="1">
                <a:gsLst>
                  <a:gs pos="100000">
                    <a:srgbClr val="F6EECD"/>
                  </a:gs>
                  <a:gs pos="0">
                    <a:srgbClr val="FEAB79"/>
                  </a:gs>
                </a:gsLst>
                <a:lin ang="81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0" name="PA-组合 9">
            <a:extLst>
              <a:ext uri="{FF2B5EF4-FFF2-40B4-BE49-F238E27FC236}">
                <a16:creationId xmlns:a16="http://schemas.microsoft.com/office/drawing/2014/main" xmlns="" id="{FE7978AB-87D8-4060-84CF-7B90B4A7AE77}"/>
              </a:ext>
            </a:extLst>
          </p:cNvPr>
          <p:cNvGrpSpPr/>
          <p:nvPr>
            <p:custDataLst>
              <p:tags r:id="rId7"/>
            </p:custDataLst>
          </p:nvPr>
        </p:nvGrpSpPr>
        <p:grpSpPr>
          <a:xfrm>
            <a:off x="1329738" y="4330693"/>
            <a:ext cx="5558742" cy="496683"/>
            <a:chOff x="1669533" y="2851955"/>
            <a:chExt cx="5558742" cy="496683"/>
          </a:xfrm>
        </p:grpSpPr>
        <p:sp>
          <p:nvSpPr>
            <p:cNvPr id="53" name="PA-任意多边形 52">
              <a:extLst>
                <a:ext uri="{FF2B5EF4-FFF2-40B4-BE49-F238E27FC236}">
                  <a16:creationId xmlns:a16="http://schemas.microsoft.com/office/drawing/2014/main" xmlns="" id="{B8338EB4-D4D3-4A97-85F9-9E92B51D70CA}"/>
                </a:ext>
              </a:extLst>
            </p:cNvPr>
            <p:cNvSpPr/>
            <p:nvPr>
              <p:custDataLst>
                <p:tags r:id="rId14"/>
              </p:custDataLst>
            </p:nvPr>
          </p:nvSpPr>
          <p:spPr>
            <a:xfrm>
              <a:off x="1669533" y="2851955"/>
              <a:ext cx="5528261" cy="486162"/>
            </a:xfrm>
            <a:custGeom>
              <a:avLst/>
              <a:gdLst>
                <a:gd name="connsiteX0" fmla="*/ 228826 w 4765258"/>
                <a:gd name="connsiteY0" fmla="*/ 0 h 486162"/>
                <a:gd name="connsiteX1" fmla="*/ 4684229 w 4765258"/>
                <a:gd name="connsiteY1" fmla="*/ 0 h 486162"/>
                <a:gd name="connsiteX2" fmla="*/ 4765258 w 4765258"/>
                <a:gd name="connsiteY2" fmla="*/ 81029 h 486162"/>
                <a:gd name="connsiteX3" fmla="*/ 4765258 w 4765258"/>
                <a:gd name="connsiteY3" fmla="*/ 405133 h 486162"/>
                <a:gd name="connsiteX4" fmla="*/ 4684229 w 4765258"/>
                <a:gd name="connsiteY4" fmla="*/ 486162 h 486162"/>
                <a:gd name="connsiteX5" fmla="*/ 228826 w 4765258"/>
                <a:gd name="connsiteY5" fmla="*/ 486162 h 486162"/>
                <a:gd name="connsiteX6" fmla="*/ 147797 w 4765258"/>
                <a:gd name="connsiteY6" fmla="*/ 405133 h 486162"/>
                <a:gd name="connsiteX7" fmla="*/ 147797 w 4765258"/>
                <a:gd name="connsiteY7" fmla="*/ 326834 h 486162"/>
                <a:gd name="connsiteX8" fmla="*/ 0 w 4765258"/>
                <a:gd name="connsiteY8" fmla="*/ 241112 h 486162"/>
                <a:gd name="connsiteX9" fmla="*/ 147797 w 4765258"/>
                <a:gd name="connsiteY9" fmla="*/ 155390 h 486162"/>
                <a:gd name="connsiteX10" fmla="*/ 147797 w 4765258"/>
                <a:gd name="connsiteY10" fmla="*/ 81029 h 486162"/>
                <a:gd name="connsiteX11" fmla="*/ 228826 w 4765258"/>
                <a:gd name="connsiteY11" fmla="*/ 0 h 486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765258" h="486162">
                  <a:moveTo>
                    <a:pt x="228826" y="0"/>
                  </a:moveTo>
                  <a:lnTo>
                    <a:pt x="4684229" y="0"/>
                  </a:lnTo>
                  <a:cubicBezTo>
                    <a:pt x="4728980" y="0"/>
                    <a:pt x="4765258" y="36278"/>
                    <a:pt x="4765258" y="81029"/>
                  </a:cubicBezTo>
                  <a:lnTo>
                    <a:pt x="4765258" y="405133"/>
                  </a:lnTo>
                  <a:cubicBezTo>
                    <a:pt x="4765258" y="449884"/>
                    <a:pt x="4728980" y="486162"/>
                    <a:pt x="4684229" y="486162"/>
                  </a:cubicBezTo>
                  <a:lnTo>
                    <a:pt x="228826" y="486162"/>
                  </a:lnTo>
                  <a:cubicBezTo>
                    <a:pt x="184075" y="486162"/>
                    <a:pt x="147797" y="449884"/>
                    <a:pt x="147797" y="405133"/>
                  </a:cubicBezTo>
                  <a:lnTo>
                    <a:pt x="147797" y="326834"/>
                  </a:lnTo>
                  <a:lnTo>
                    <a:pt x="0" y="241112"/>
                  </a:lnTo>
                  <a:lnTo>
                    <a:pt x="147797" y="155390"/>
                  </a:lnTo>
                  <a:lnTo>
                    <a:pt x="147797" y="81029"/>
                  </a:lnTo>
                  <a:cubicBezTo>
                    <a:pt x="147797" y="36278"/>
                    <a:pt x="184075" y="0"/>
                    <a:pt x="228826" y="0"/>
                  </a:cubicBezTo>
                  <a:close/>
                </a:path>
              </a:pathLst>
            </a:custGeom>
            <a:noFill/>
            <a:ln>
              <a:gradFill>
                <a:gsLst>
                  <a:gs pos="0">
                    <a:srgbClr val="F6EECD"/>
                  </a:gs>
                  <a:gs pos="100000">
                    <a:srgbClr val="FEAB79"/>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PA-文本框 50">
              <a:extLst>
                <a:ext uri="{FF2B5EF4-FFF2-40B4-BE49-F238E27FC236}">
                  <a16:creationId xmlns:a16="http://schemas.microsoft.com/office/drawing/2014/main" xmlns="" id="{F8468E0D-3DA5-4154-8674-1C2F7A1B5369}"/>
                </a:ext>
              </a:extLst>
            </p:cNvPr>
            <p:cNvSpPr txBox="1"/>
            <p:nvPr>
              <p:custDataLst>
                <p:tags r:id="rId15"/>
              </p:custDataLst>
            </p:nvPr>
          </p:nvSpPr>
          <p:spPr>
            <a:xfrm>
              <a:off x="1799521" y="2886973"/>
              <a:ext cx="5428754" cy="461665"/>
            </a:xfrm>
            <a:prstGeom prst="rect">
              <a:avLst/>
            </a:prstGeom>
            <a:noFill/>
          </p:spPr>
          <p:txBody>
            <a:bodyPr wrap="square" rtlCol="0">
              <a:spAutoFit/>
            </a:bodyPr>
            <a:lstStyle/>
            <a:p>
              <a:pPr lvl="0" algn="ctr">
                <a:defRPr/>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该论据可应用于理由和观点吗</a:t>
              </a:r>
              <a:r>
                <a:rPr lang="en-US"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 </a:t>
              </a:r>
            </a:p>
          </p:txBody>
        </p:sp>
      </p:grpSp>
      <p:grpSp>
        <p:nvGrpSpPr>
          <p:cNvPr id="9" name="PA-组合 8">
            <a:extLst>
              <a:ext uri="{FF2B5EF4-FFF2-40B4-BE49-F238E27FC236}">
                <a16:creationId xmlns:a16="http://schemas.microsoft.com/office/drawing/2014/main" xmlns="" id="{686E147F-AD92-4C42-9A03-FAA30AFD5A2C}"/>
              </a:ext>
            </a:extLst>
          </p:cNvPr>
          <p:cNvGrpSpPr/>
          <p:nvPr>
            <p:custDataLst>
              <p:tags r:id="rId8"/>
            </p:custDataLst>
          </p:nvPr>
        </p:nvGrpSpPr>
        <p:grpSpPr>
          <a:xfrm>
            <a:off x="2763524" y="5248449"/>
            <a:ext cx="8717391" cy="529744"/>
            <a:chOff x="3654197" y="3614491"/>
            <a:chExt cx="8717391" cy="529744"/>
          </a:xfrm>
        </p:grpSpPr>
        <p:sp>
          <p:nvSpPr>
            <p:cNvPr id="57" name="PA-文本框 56">
              <a:extLst>
                <a:ext uri="{FF2B5EF4-FFF2-40B4-BE49-F238E27FC236}">
                  <a16:creationId xmlns:a16="http://schemas.microsoft.com/office/drawing/2014/main" xmlns="" id="{E4890658-0CF2-4C9A-A341-DCCB0D7E28A0}"/>
                </a:ext>
              </a:extLst>
            </p:cNvPr>
            <p:cNvSpPr txBox="1"/>
            <p:nvPr>
              <p:custDataLst>
                <p:tags r:id="rId12"/>
              </p:custDataLst>
            </p:nvPr>
          </p:nvSpPr>
          <p:spPr>
            <a:xfrm>
              <a:off x="3881763" y="3671539"/>
              <a:ext cx="8489825" cy="461665"/>
            </a:xfrm>
            <a:prstGeom prst="rect">
              <a:avLst/>
            </a:prstGeom>
            <a:noFill/>
          </p:spPr>
          <p:txBody>
            <a:bodyPr wrap="none" rtlCol="0">
              <a:spAutoFit/>
            </a:bodyPr>
            <a:lstStyle/>
            <a:p>
              <a:pPr lvl="0" algn="ctr">
                <a:defRPr/>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就读者而言，这个论证是适当的且有说服力的吗</a:t>
              </a:r>
              <a:r>
                <a:rPr lang="en-US"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t>
              </a:r>
            </a:p>
          </p:txBody>
        </p:sp>
        <p:sp>
          <p:nvSpPr>
            <p:cNvPr id="58" name="PA-任意多边形 57">
              <a:extLst>
                <a:ext uri="{FF2B5EF4-FFF2-40B4-BE49-F238E27FC236}">
                  <a16:creationId xmlns:a16="http://schemas.microsoft.com/office/drawing/2014/main" xmlns="" id="{0158A424-8BA8-486D-BBF1-6C28EF711948}"/>
                </a:ext>
              </a:extLst>
            </p:cNvPr>
            <p:cNvSpPr/>
            <p:nvPr>
              <p:custDataLst>
                <p:tags r:id="rId13"/>
              </p:custDataLst>
            </p:nvPr>
          </p:nvSpPr>
          <p:spPr>
            <a:xfrm rot="16200000">
              <a:off x="7716372" y="-447684"/>
              <a:ext cx="529744" cy="8654094"/>
            </a:xfrm>
            <a:custGeom>
              <a:avLst/>
              <a:gdLst>
                <a:gd name="connsiteX0" fmla="*/ 529744 w 529744"/>
                <a:gd name="connsiteY0" fmla="*/ 220437 h 6116385"/>
                <a:gd name="connsiteX1" fmla="*/ 529744 w 529744"/>
                <a:gd name="connsiteY1" fmla="*/ 6028093 h 6116385"/>
                <a:gd name="connsiteX2" fmla="*/ 441452 w 529744"/>
                <a:gd name="connsiteY2" fmla="*/ 6116385 h 6116385"/>
                <a:gd name="connsiteX3" fmla="*/ 88292 w 529744"/>
                <a:gd name="connsiteY3" fmla="*/ 6116385 h 6116385"/>
                <a:gd name="connsiteX4" fmla="*/ 0 w 529744"/>
                <a:gd name="connsiteY4" fmla="*/ 6028093 h 6116385"/>
                <a:gd name="connsiteX5" fmla="*/ 0 w 529744"/>
                <a:gd name="connsiteY5" fmla="*/ 220437 h 6116385"/>
                <a:gd name="connsiteX6" fmla="*/ 88292 w 529744"/>
                <a:gd name="connsiteY6" fmla="*/ 132145 h 6116385"/>
                <a:gd name="connsiteX7" fmla="*/ 192844 w 529744"/>
                <a:gd name="connsiteY7" fmla="*/ 132145 h 6116385"/>
                <a:gd name="connsiteX8" fmla="*/ 269488 w 529744"/>
                <a:gd name="connsiteY8" fmla="*/ 0 h 6116385"/>
                <a:gd name="connsiteX9" fmla="*/ 346132 w 529744"/>
                <a:gd name="connsiteY9" fmla="*/ 132145 h 6116385"/>
                <a:gd name="connsiteX10" fmla="*/ 441452 w 529744"/>
                <a:gd name="connsiteY10" fmla="*/ 132145 h 6116385"/>
                <a:gd name="connsiteX11" fmla="*/ 529744 w 529744"/>
                <a:gd name="connsiteY11" fmla="*/ 220437 h 611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9744" h="6116385">
                  <a:moveTo>
                    <a:pt x="529744" y="220437"/>
                  </a:moveTo>
                  <a:lnTo>
                    <a:pt x="529744" y="6028093"/>
                  </a:lnTo>
                  <a:cubicBezTo>
                    <a:pt x="529744" y="6076855"/>
                    <a:pt x="490214" y="6116385"/>
                    <a:pt x="441452" y="6116385"/>
                  </a:cubicBezTo>
                  <a:lnTo>
                    <a:pt x="88292" y="6116385"/>
                  </a:lnTo>
                  <a:cubicBezTo>
                    <a:pt x="39530" y="6116385"/>
                    <a:pt x="0" y="6076855"/>
                    <a:pt x="0" y="6028093"/>
                  </a:cubicBezTo>
                  <a:lnTo>
                    <a:pt x="0" y="220437"/>
                  </a:lnTo>
                  <a:cubicBezTo>
                    <a:pt x="0" y="171675"/>
                    <a:pt x="39530" y="132145"/>
                    <a:pt x="88292" y="132145"/>
                  </a:cubicBezTo>
                  <a:lnTo>
                    <a:pt x="192844" y="132145"/>
                  </a:lnTo>
                  <a:lnTo>
                    <a:pt x="269488" y="0"/>
                  </a:lnTo>
                  <a:lnTo>
                    <a:pt x="346132" y="132145"/>
                  </a:lnTo>
                  <a:lnTo>
                    <a:pt x="441452" y="132145"/>
                  </a:lnTo>
                  <a:cubicBezTo>
                    <a:pt x="490214" y="132145"/>
                    <a:pt x="529744" y="171675"/>
                    <a:pt x="529744" y="220437"/>
                  </a:cubicBezTo>
                  <a:close/>
                </a:path>
              </a:pathLst>
            </a:custGeom>
            <a:noFill/>
            <a:ln>
              <a:gradFill flip="none" rotWithShape="1">
                <a:gsLst>
                  <a:gs pos="100000">
                    <a:srgbClr val="F6EECD"/>
                  </a:gs>
                  <a:gs pos="0">
                    <a:srgbClr val="FEAB79"/>
                  </a:gs>
                </a:gsLst>
                <a:lin ang="81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9" name="PA-组合 58">
            <a:extLst>
              <a:ext uri="{FF2B5EF4-FFF2-40B4-BE49-F238E27FC236}">
                <a16:creationId xmlns:a16="http://schemas.microsoft.com/office/drawing/2014/main" xmlns="" id="{587C8355-7AAA-4C20-9912-52F5D884F7BD}"/>
              </a:ext>
            </a:extLst>
          </p:cNvPr>
          <p:cNvGrpSpPr/>
          <p:nvPr>
            <p:custDataLst>
              <p:tags r:id="rId9"/>
            </p:custDataLst>
          </p:nvPr>
        </p:nvGrpSpPr>
        <p:grpSpPr>
          <a:xfrm>
            <a:off x="7230240" y="3717338"/>
            <a:ext cx="1086728" cy="461665"/>
            <a:chOff x="566812" y="2507786"/>
            <a:chExt cx="1331288" cy="565558"/>
          </a:xfrm>
        </p:grpSpPr>
        <p:sp>
          <p:nvSpPr>
            <p:cNvPr id="60" name="PA-对话气泡: 圆角矩形 16">
              <a:extLst>
                <a:ext uri="{FF2B5EF4-FFF2-40B4-BE49-F238E27FC236}">
                  <a16:creationId xmlns:a16="http://schemas.microsoft.com/office/drawing/2014/main" xmlns="" id="{60A73AB7-4401-4658-858D-BCD162ED6BA9}"/>
                </a:ext>
              </a:extLst>
            </p:cNvPr>
            <p:cNvSpPr/>
            <p:nvPr>
              <p:custDataLst>
                <p:tags r:id="rId10"/>
              </p:custDataLst>
            </p:nvPr>
          </p:nvSpPr>
          <p:spPr>
            <a:xfrm>
              <a:off x="566812" y="2528734"/>
              <a:ext cx="1331288" cy="525256"/>
            </a:xfrm>
            <a:custGeom>
              <a:avLst/>
              <a:gdLst>
                <a:gd name="connsiteX0" fmla="*/ 0 w 2723824"/>
                <a:gd name="connsiteY0" fmla="*/ 87544 h 525256"/>
                <a:gd name="connsiteX1" fmla="*/ 87544 w 2723824"/>
                <a:gd name="connsiteY1" fmla="*/ 0 h 525256"/>
                <a:gd name="connsiteX2" fmla="*/ 453971 w 2723824"/>
                <a:gd name="connsiteY2" fmla="*/ 0 h 525256"/>
                <a:gd name="connsiteX3" fmla="*/ 453971 w 2723824"/>
                <a:gd name="connsiteY3" fmla="*/ 0 h 525256"/>
                <a:gd name="connsiteX4" fmla="*/ 1134927 w 2723824"/>
                <a:gd name="connsiteY4" fmla="*/ 0 h 525256"/>
                <a:gd name="connsiteX5" fmla="*/ 2636280 w 2723824"/>
                <a:gd name="connsiteY5" fmla="*/ 0 h 525256"/>
                <a:gd name="connsiteX6" fmla="*/ 2723824 w 2723824"/>
                <a:gd name="connsiteY6" fmla="*/ 87544 h 525256"/>
                <a:gd name="connsiteX7" fmla="*/ 2723824 w 2723824"/>
                <a:gd name="connsiteY7" fmla="*/ 306399 h 525256"/>
                <a:gd name="connsiteX8" fmla="*/ 2723824 w 2723824"/>
                <a:gd name="connsiteY8" fmla="*/ 306399 h 525256"/>
                <a:gd name="connsiteX9" fmla="*/ 2723824 w 2723824"/>
                <a:gd name="connsiteY9" fmla="*/ 437713 h 525256"/>
                <a:gd name="connsiteX10" fmla="*/ 2723824 w 2723824"/>
                <a:gd name="connsiteY10" fmla="*/ 437712 h 525256"/>
                <a:gd name="connsiteX11" fmla="*/ 2636280 w 2723824"/>
                <a:gd name="connsiteY11" fmla="*/ 525256 h 525256"/>
                <a:gd name="connsiteX12" fmla="*/ 1134927 w 2723824"/>
                <a:gd name="connsiteY12" fmla="*/ 525256 h 525256"/>
                <a:gd name="connsiteX13" fmla="*/ 453971 w 2723824"/>
                <a:gd name="connsiteY13" fmla="*/ 525256 h 525256"/>
                <a:gd name="connsiteX14" fmla="*/ 453971 w 2723824"/>
                <a:gd name="connsiteY14" fmla="*/ 525256 h 525256"/>
                <a:gd name="connsiteX15" fmla="*/ 87544 w 2723824"/>
                <a:gd name="connsiteY15" fmla="*/ 525256 h 525256"/>
                <a:gd name="connsiteX16" fmla="*/ 0 w 2723824"/>
                <a:gd name="connsiteY16" fmla="*/ 437712 h 525256"/>
                <a:gd name="connsiteX17" fmla="*/ 0 w 2723824"/>
                <a:gd name="connsiteY17" fmla="*/ 437713 h 525256"/>
                <a:gd name="connsiteX18" fmla="*/ -266581 w 2723824"/>
                <a:gd name="connsiteY18" fmla="*/ 267959 h 525256"/>
                <a:gd name="connsiteX19" fmla="*/ 0 w 2723824"/>
                <a:gd name="connsiteY19" fmla="*/ 306399 h 525256"/>
                <a:gd name="connsiteX20" fmla="*/ 0 w 2723824"/>
                <a:gd name="connsiteY20" fmla="*/ 87544 h 525256"/>
                <a:gd name="connsiteX0" fmla="*/ 266581 w 2990405"/>
                <a:gd name="connsiteY0" fmla="*/ 87544 h 525256"/>
                <a:gd name="connsiteX1" fmla="*/ 354125 w 2990405"/>
                <a:gd name="connsiteY1" fmla="*/ 0 h 525256"/>
                <a:gd name="connsiteX2" fmla="*/ 720552 w 2990405"/>
                <a:gd name="connsiteY2" fmla="*/ 0 h 525256"/>
                <a:gd name="connsiteX3" fmla="*/ 720552 w 2990405"/>
                <a:gd name="connsiteY3" fmla="*/ 0 h 525256"/>
                <a:gd name="connsiteX4" fmla="*/ 1401508 w 2990405"/>
                <a:gd name="connsiteY4" fmla="*/ 0 h 525256"/>
                <a:gd name="connsiteX5" fmla="*/ 2902861 w 2990405"/>
                <a:gd name="connsiteY5" fmla="*/ 0 h 525256"/>
                <a:gd name="connsiteX6" fmla="*/ 2990405 w 2990405"/>
                <a:gd name="connsiteY6" fmla="*/ 87544 h 525256"/>
                <a:gd name="connsiteX7" fmla="*/ 2990405 w 2990405"/>
                <a:gd name="connsiteY7" fmla="*/ 306399 h 525256"/>
                <a:gd name="connsiteX8" fmla="*/ 2990405 w 2990405"/>
                <a:gd name="connsiteY8" fmla="*/ 306399 h 525256"/>
                <a:gd name="connsiteX9" fmla="*/ 2990405 w 2990405"/>
                <a:gd name="connsiteY9" fmla="*/ 437713 h 525256"/>
                <a:gd name="connsiteX10" fmla="*/ 2990405 w 2990405"/>
                <a:gd name="connsiteY10" fmla="*/ 437712 h 525256"/>
                <a:gd name="connsiteX11" fmla="*/ 2902861 w 2990405"/>
                <a:gd name="connsiteY11" fmla="*/ 525256 h 525256"/>
                <a:gd name="connsiteX12" fmla="*/ 1401508 w 2990405"/>
                <a:gd name="connsiteY12" fmla="*/ 525256 h 525256"/>
                <a:gd name="connsiteX13" fmla="*/ 720552 w 2990405"/>
                <a:gd name="connsiteY13" fmla="*/ 525256 h 525256"/>
                <a:gd name="connsiteX14" fmla="*/ 720552 w 2990405"/>
                <a:gd name="connsiteY14" fmla="*/ 525256 h 525256"/>
                <a:gd name="connsiteX15" fmla="*/ 354125 w 2990405"/>
                <a:gd name="connsiteY15" fmla="*/ 525256 h 525256"/>
                <a:gd name="connsiteX16" fmla="*/ 266581 w 2990405"/>
                <a:gd name="connsiteY16" fmla="*/ 437712 h 525256"/>
                <a:gd name="connsiteX17" fmla="*/ 258961 w 2990405"/>
                <a:gd name="connsiteY17" fmla="*/ 346273 h 525256"/>
                <a:gd name="connsiteX18" fmla="*/ 0 w 2990405"/>
                <a:gd name="connsiteY18" fmla="*/ 267959 h 525256"/>
                <a:gd name="connsiteX19" fmla="*/ 266581 w 2990405"/>
                <a:gd name="connsiteY19" fmla="*/ 306399 h 525256"/>
                <a:gd name="connsiteX20" fmla="*/ 266581 w 2990405"/>
                <a:gd name="connsiteY20" fmla="*/ 87544 h 525256"/>
                <a:gd name="connsiteX0" fmla="*/ 266581 w 2990405"/>
                <a:gd name="connsiteY0" fmla="*/ 87544 h 525256"/>
                <a:gd name="connsiteX1" fmla="*/ 354125 w 2990405"/>
                <a:gd name="connsiteY1" fmla="*/ 0 h 525256"/>
                <a:gd name="connsiteX2" fmla="*/ 720552 w 2990405"/>
                <a:gd name="connsiteY2" fmla="*/ 0 h 525256"/>
                <a:gd name="connsiteX3" fmla="*/ 720552 w 2990405"/>
                <a:gd name="connsiteY3" fmla="*/ 0 h 525256"/>
                <a:gd name="connsiteX4" fmla="*/ 1401508 w 2990405"/>
                <a:gd name="connsiteY4" fmla="*/ 0 h 525256"/>
                <a:gd name="connsiteX5" fmla="*/ 2902861 w 2990405"/>
                <a:gd name="connsiteY5" fmla="*/ 0 h 525256"/>
                <a:gd name="connsiteX6" fmla="*/ 2990405 w 2990405"/>
                <a:gd name="connsiteY6" fmla="*/ 87544 h 525256"/>
                <a:gd name="connsiteX7" fmla="*/ 2990405 w 2990405"/>
                <a:gd name="connsiteY7" fmla="*/ 306399 h 525256"/>
                <a:gd name="connsiteX8" fmla="*/ 2990405 w 2990405"/>
                <a:gd name="connsiteY8" fmla="*/ 306399 h 525256"/>
                <a:gd name="connsiteX9" fmla="*/ 2990405 w 2990405"/>
                <a:gd name="connsiteY9" fmla="*/ 437713 h 525256"/>
                <a:gd name="connsiteX10" fmla="*/ 2990405 w 2990405"/>
                <a:gd name="connsiteY10" fmla="*/ 437712 h 525256"/>
                <a:gd name="connsiteX11" fmla="*/ 2902861 w 2990405"/>
                <a:gd name="connsiteY11" fmla="*/ 525256 h 525256"/>
                <a:gd name="connsiteX12" fmla="*/ 1401508 w 2990405"/>
                <a:gd name="connsiteY12" fmla="*/ 525256 h 525256"/>
                <a:gd name="connsiteX13" fmla="*/ 720552 w 2990405"/>
                <a:gd name="connsiteY13" fmla="*/ 525256 h 525256"/>
                <a:gd name="connsiteX14" fmla="*/ 720552 w 2990405"/>
                <a:gd name="connsiteY14" fmla="*/ 525256 h 525256"/>
                <a:gd name="connsiteX15" fmla="*/ 354125 w 2990405"/>
                <a:gd name="connsiteY15" fmla="*/ 525256 h 525256"/>
                <a:gd name="connsiteX16" fmla="*/ 266581 w 2990405"/>
                <a:gd name="connsiteY16" fmla="*/ 437712 h 525256"/>
                <a:gd name="connsiteX17" fmla="*/ 258961 w 2990405"/>
                <a:gd name="connsiteY17" fmla="*/ 346273 h 525256"/>
                <a:gd name="connsiteX18" fmla="*/ 0 w 2990405"/>
                <a:gd name="connsiteY18" fmla="*/ 267959 h 525256"/>
                <a:gd name="connsiteX19" fmla="*/ 264676 w 2990405"/>
                <a:gd name="connsiteY19" fmla="*/ 251154 h 525256"/>
                <a:gd name="connsiteX20" fmla="*/ 266581 w 2990405"/>
                <a:gd name="connsiteY20" fmla="*/ 87544 h 525256"/>
                <a:gd name="connsiteX0" fmla="*/ 135136 w 2858960"/>
                <a:gd name="connsiteY0" fmla="*/ 87544 h 525256"/>
                <a:gd name="connsiteX1" fmla="*/ 222680 w 2858960"/>
                <a:gd name="connsiteY1" fmla="*/ 0 h 525256"/>
                <a:gd name="connsiteX2" fmla="*/ 589107 w 2858960"/>
                <a:gd name="connsiteY2" fmla="*/ 0 h 525256"/>
                <a:gd name="connsiteX3" fmla="*/ 589107 w 2858960"/>
                <a:gd name="connsiteY3" fmla="*/ 0 h 525256"/>
                <a:gd name="connsiteX4" fmla="*/ 1270063 w 2858960"/>
                <a:gd name="connsiteY4" fmla="*/ 0 h 525256"/>
                <a:gd name="connsiteX5" fmla="*/ 2771416 w 2858960"/>
                <a:gd name="connsiteY5" fmla="*/ 0 h 525256"/>
                <a:gd name="connsiteX6" fmla="*/ 2858960 w 2858960"/>
                <a:gd name="connsiteY6" fmla="*/ 87544 h 525256"/>
                <a:gd name="connsiteX7" fmla="*/ 2858960 w 2858960"/>
                <a:gd name="connsiteY7" fmla="*/ 306399 h 525256"/>
                <a:gd name="connsiteX8" fmla="*/ 2858960 w 2858960"/>
                <a:gd name="connsiteY8" fmla="*/ 306399 h 525256"/>
                <a:gd name="connsiteX9" fmla="*/ 2858960 w 2858960"/>
                <a:gd name="connsiteY9" fmla="*/ 437713 h 525256"/>
                <a:gd name="connsiteX10" fmla="*/ 2858960 w 2858960"/>
                <a:gd name="connsiteY10" fmla="*/ 437712 h 525256"/>
                <a:gd name="connsiteX11" fmla="*/ 2771416 w 2858960"/>
                <a:gd name="connsiteY11" fmla="*/ 525256 h 525256"/>
                <a:gd name="connsiteX12" fmla="*/ 1270063 w 2858960"/>
                <a:gd name="connsiteY12" fmla="*/ 525256 h 525256"/>
                <a:gd name="connsiteX13" fmla="*/ 589107 w 2858960"/>
                <a:gd name="connsiteY13" fmla="*/ 525256 h 525256"/>
                <a:gd name="connsiteX14" fmla="*/ 589107 w 2858960"/>
                <a:gd name="connsiteY14" fmla="*/ 525256 h 525256"/>
                <a:gd name="connsiteX15" fmla="*/ 222680 w 2858960"/>
                <a:gd name="connsiteY15" fmla="*/ 525256 h 525256"/>
                <a:gd name="connsiteX16" fmla="*/ 135136 w 2858960"/>
                <a:gd name="connsiteY16" fmla="*/ 437712 h 525256"/>
                <a:gd name="connsiteX17" fmla="*/ 127516 w 2858960"/>
                <a:gd name="connsiteY17" fmla="*/ 346273 h 525256"/>
                <a:gd name="connsiteX18" fmla="*/ 0 w 2858960"/>
                <a:gd name="connsiteY18" fmla="*/ 302249 h 525256"/>
                <a:gd name="connsiteX19" fmla="*/ 133231 w 2858960"/>
                <a:gd name="connsiteY19" fmla="*/ 251154 h 525256"/>
                <a:gd name="connsiteX20" fmla="*/ 135136 w 2858960"/>
                <a:gd name="connsiteY20" fmla="*/ 87544 h 525256"/>
                <a:gd name="connsiteX0" fmla="*/ 135136 w 2858960"/>
                <a:gd name="connsiteY0" fmla="*/ 87544 h 525256"/>
                <a:gd name="connsiteX1" fmla="*/ 222680 w 2858960"/>
                <a:gd name="connsiteY1" fmla="*/ 0 h 525256"/>
                <a:gd name="connsiteX2" fmla="*/ 589107 w 2858960"/>
                <a:gd name="connsiteY2" fmla="*/ 0 h 525256"/>
                <a:gd name="connsiteX3" fmla="*/ 589107 w 2858960"/>
                <a:gd name="connsiteY3" fmla="*/ 0 h 525256"/>
                <a:gd name="connsiteX4" fmla="*/ 1270063 w 2858960"/>
                <a:gd name="connsiteY4" fmla="*/ 0 h 525256"/>
                <a:gd name="connsiteX5" fmla="*/ 2771416 w 2858960"/>
                <a:gd name="connsiteY5" fmla="*/ 0 h 525256"/>
                <a:gd name="connsiteX6" fmla="*/ 2858960 w 2858960"/>
                <a:gd name="connsiteY6" fmla="*/ 87544 h 525256"/>
                <a:gd name="connsiteX7" fmla="*/ 2858960 w 2858960"/>
                <a:gd name="connsiteY7" fmla="*/ 306399 h 525256"/>
                <a:gd name="connsiteX8" fmla="*/ 2858960 w 2858960"/>
                <a:gd name="connsiteY8" fmla="*/ 306399 h 525256"/>
                <a:gd name="connsiteX9" fmla="*/ 2858960 w 2858960"/>
                <a:gd name="connsiteY9" fmla="*/ 437713 h 525256"/>
                <a:gd name="connsiteX10" fmla="*/ 2858960 w 2858960"/>
                <a:gd name="connsiteY10" fmla="*/ 437712 h 525256"/>
                <a:gd name="connsiteX11" fmla="*/ 2771416 w 2858960"/>
                <a:gd name="connsiteY11" fmla="*/ 525256 h 525256"/>
                <a:gd name="connsiteX12" fmla="*/ 1270063 w 2858960"/>
                <a:gd name="connsiteY12" fmla="*/ 525256 h 525256"/>
                <a:gd name="connsiteX13" fmla="*/ 589107 w 2858960"/>
                <a:gd name="connsiteY13" fmla="*/ 525256 h 525256"/>
                <a:gd name="connsiteX14" fmla="*/ 589107 w 2858960"/>
                <a:gd name="connsiteY14" fmla="*/ 525256 h 525256"/>
                <a:gd name="connsiteX15" fmla="*/ 222680 w 2858960"/>
                <a:gd name="connsiteY15" fmla="*/ 525256 h 525256"/>
                <a:gd name="connsiteX16" fmla="*/ 135136 w 2858960"/>
                <a:gd name="connsiteY16" fmla="*/ 437712 h 525256"/>
                <a:gd name="connsiteX17" fmla="*/ 135136 w 2858960"/>
                <a:gd name="connsiteY17" fmla="*/ 332938 h 525256"/>
                <a:gd name="connsiteX18" fmla="*/ 0 w 2858960"/>
                <a:gd name="connsiteY18" fmla="*/ 302249 h 525256"/>
                <a:gd name="connsiteX19" fmla="*/ 133231 w 2858960"/>
                <a:gd name="connsiteY19" fmla="*/ 251154 h 525256"/>
                <a:gd name="connsiteX20" fmla="*/ 135136 w 2858960"/>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32938 h 525256"/>
                <a:gd name="connsiteX18" fmla="*/ 0 w 2834195"/>
                <a:gd name="connsiteY18" fmla="*/ 287009 h 525256"/>
                <a:gd name="connsiteX19" fmla="*/ 108466 w 2834195"/>
                <a:gd name="connsiteY19" fmla="*/ 251154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32938 h 525256"/>
                <a:gd name="connsiteX18" fmla="*/ 0 w 2834195"/>
                <a:gd name="connsiteY18" fmla="*/ 287009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294838 h 525256"/>
                <a:gd name="connsiteX18" fmla="*/ 0 w 2834195"/>
                <a:gd name="connsiteY18" fmla="*/ 287009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294838 h 525256"/>
                <a:gd name="connsiteX18" fmla="*/ 0 w 2834195"/>
                <a:gd name="connsiteY18" fmla="*/ 269864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10078 h 525256"/>
                <a:gd name="connsiteX18" fmla="*/ 0 w 2834195"/>
                <a:gd name="connsiteY18" fmla="*/ 269864 h 525256"/>
                <a:gd name="connsiteX19" fmla="*/ 110371 w 2834195"/>
                <a:gd name="connsiteY19" fmla="*/ 211149 h 525256"/>
                <a:gd name="connsiteX20" fmla="*/ 110371 w 2834195"/>
                <a:gd name="connsiteY20" fmla="*/ 87544 h 525256"/>
                <a:gd name="connsiteX0" fmla="*/ 110371 w 2834195"/>
                <a:gd name="connsiteY0" fmla="*/ 87544 h 525256"/>
                <a:gd name="connsiteX1" fmla="*/ 197915 w 2834195"/>
                <a:gd name="connsiteY1" fmla="*/ 0 h 525256"/>
                <a:gd name="connsiteX2" fmla="*/ 564342 w 2834195"/>
                <a:gd name="connsiteY2" fmla="*/ 0 h 525256"/>
                <a:gd name="connsiteX3" fmla="*/ 564342 w 2834195"/>
                <a:gd name="connsiteY3" fmla="*/ 0 h 525256"/>
                <a:gd name="connsiteX4" fmla="*/ 1245298 w 2834195"/>
                <a:gd name="connsiteY4" fmla="*/ 0 h 525256"/>
                <a:gd name="connsiteX5" fmla="*/ 2746651 w 2834195"/>
                <a:gd name="connsiteY5" fmla="*/ 0 h 525256"/>
                <a:gd name="connsiteX6" fmla="*/ 2834195 w 2834195"/>
                <a:gd name="connsiteY6" fmla="*/ 87544 h 525256"/>
                <a:gd name="connsiteX7" fmla="*/ 2834195 w 2834195"/>
                <a:gd name="connsiteY7" fmla="*/ 306399 h 525256"/>
                <a:gd name="connsiteX8" fmla="*/ 2834195 w 2834195"/>
                <a:gd name="connsiteY8" fmla="*/ 306399 h 525256"/>
                <a:gd name="connsiteX9" fmla="*/ 2834195 w 2834195"/>
                <a:gd name="connsiteY9" fmla="*/ 437713 h 525256"/>
                <a:gd name="connsiteX10" fmla="*/ 2834195 w 2834195"/>
                <a:gd name="connsiteY10" fmla="*/ 437712 h 525256"/>
                <a:gd name="connsiteX11" fmla="*/ 2746651 w 2834195"/>
                <a:gd name="connsiteY11" fmla="*/ 525256 h 525256"/>
                <a:gd name="connsiteX12" fmla="*/ 1245298 w 2834195"/>
                <a:gd name="connsiteY12" fmla="*/ 525256 h 525256"/>
                <a:gd name="connsiteX13" fmla="*/ 564342 w 2834195"/>
                <a:gd name="connsiteY13" fmla="*/ 525256 h 525256"/>
                <a:gd name="connsiteX14" fmla="*/ 564342 w 2834195"/>
                <a:gd name="connsiteY14" fmla="*/ 525256 h 525256"/>
                <a:gd name="connsiteX15" fmla="*/ 197915 w 2834195"/>
                <a:gd name="connsiteY15" fmla="*/ 525256 h 525256"/>
                <a:gd name="connsiteX16" fmla="*/ 110371 w 2834195"/>
                <a:gd name="connsiteY16" fmla="*/ 437712 h 525256"/>
                <a:gd name="connsiteX17" fmla="*/ 110371 w 2834195"/>
                <a:gd name="connsiteY17" fmla="*/ 321508 h 525256"/>
                <a:gd name="connsiteX18" fmla="*/ 0 w 2834195"/>
                <a:gd name="connsiteY18" fmla="*/ 269864 h 525256"/>
                <a:gd name="connsiteX19" fmla="*/ 110371 w 2834195"/>
                <a:gd name="connsiteY19" fmla="*/ 211149 h 525256"/>
                <a:gd name="connsiteX20" fmla="*/ 110371 w 2834195"/>
                <a:gd name="connsiteY20" fmla="*/ 87544 h 525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34195" h="525256">
                  <a:moveTo>
                    <a:pt x="110371" y="87544"/>
                  </a:moveTo>
                  <a:cubicBezTo>
                    <a:pt x="110371" y="39195"/>
                    <a:pt x="149566" y="0"/>
                    <a:pt x="197915" y="0"/>
                  </a:cubicBezTo>
                  <a:lnTo>
                    <a:pt x="564342" y="0"/>
                  </a:lnTo>
                  <a:lnTo>
                    <a:pt x="564342" y="0"/>
                  </a:lnTo>
                  <a:lnTo>
                    <a:pt x="1245298" y="0"/>
                  </a:lnTo>
                  <a:lnTo>
                    <a:pt x="2746651" y="0"/>
                  </a:lnTo>
                  <a:cubicBezTo>
                    <a:pt x="2795000" y="0"/>
                    <a:pt x="2834195" y="39195"/>
                    <a:pt x="2834195" y="87544"/>
                  </a:cubicBezTo>
                  <a:lnTo>
                    <a:pt x="2834195" y="306399"/>
                  </a:lnTo>
                  <a:lnTo>
                    <a:pt x="2834195" y="306399"/>
                  </a:lnTo>
                  <a:lnTo>
                    <a:pt x="2834195" y="437713"/>
                  </a:lnTo>
                  <a:lnTo>
                    <a:pt x="2834195" y="437712"/>
                  </a:lnTo>
                  <a:cubicBezTo>
                    <a:pt x="2834195" y="486061"/>
                    <a:pt x="2795000" y="525256"/>
                    <a:pt x="2746651" y="525256"/>
                  </a:cubicBezTo>
                  <a:lnTo>
                    <a:pt x="1245298" y="525256"/>
                  </a:lnTo>
                  <a:lnTo>
                    <a:pt x="564342" y="525256"/>
                  </a:lnTo>
                  <a:lnTo>
                    <a:pt x="564342" y="525256"/>
                  </a:lnTo>
                  <a:lnTo>
                    <a:pt x="197915" y="525256"/>
                  </a:lnTo>
                  <a:cubicBezTo>
                    <a:pt x="149566" y="525256"/>
                    <a:pt x="110371" y="486061"/>
                    <a:pt x="110371" y="437712"/>
                  </a:cubicBezTo>
                  <a:lnTo>
                    <a:pt x="110371" y="321508"/>
                  </a:lnTo>
                  <a:lnTo>
                    <a:pt x="0" y="269864"/>
                  </a:lnTo>
                  <a:lnTo>
                    <a:pt x="110371" y="211149"/>
                  </a:lnTo>
                  <a:lnTo>
                    <a:pt x="110371" y="87544"/>
                  </a:lnTo>
                  <a:close/>
                </a:path>
              </a:pathLst>
            </a:custGeom>
            <a:noFill/>
            <a:ln>
              <a:solidFill>
                <a:schemeClr val="accent2">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61" name="PA-文本框 60">
              <a:extLst>
                <a:ext uri="{FF2B5EF4-FFF2-40B4-BE49-F238E27FC236}">
                  <a16:creationId xmlns:a16="http://schemas.microsoft.com/office/drawing/2014/main" xmlns="" id="{C763701E-4DAC-4A6F-B995-45A11439C995}"/>
                </a:ext>
              </a:extLst>
            </p:cNvPr>
            <p:cNvSpPr txBox="1"/>
            <p:nvPr>
              <p:custDataLst>
                <p:tags r:id="rId11"/>
              </p:custDataLst>
            </p:nvPr>
          </p:nvSpPr>
          <p:spPr>
            <a:xfrm>
              <a:off x="733745" y="2507786"/>
              <a:ext cx="1043143" cy="565558"/>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chemeClr val="bg1">
                      <a:alpha val="61000"/>
                    </a:schemeClr>
                  </a:solidFill>
                  <a:effectLst/>
                  <a:uLnTx/>
                  <a:uFillTx/>
                  <a:cs typeface="+mn-ea"/>
                  <a:sym typeface="+mn-lt"/>
                </a:rPr>
                <a:t>……</a:t>
              </a:r>
              <a:endParaRPr kumimoji="0" lang="zh-CN" altLang="en-US" sz="2400" b="0" i="0" u="none" strike="noStrike" kern="1200" cap="none" spc="0" normalizeH="0" baseline="0" noProof="0" dirty="0">
                <a:ln>
                  <a:noFill/>
                </a:ln>
                <a:solidFill>
                  <a:schemeClr val="bg1">
                    <a:alpha val="61000"/>
                  </a:schemeClr>
                </a:solidFill>
                <a:effectLst/>
                <a:uLnTx/>
                <a:uFillTx/>
                <a:cs typeface="+mn-ea"/>
                <a:sym typeface="+mn-lt"/>
              </a:endParaRPr>
            </a:p>
          </p:txBody>
        </p:sp>
      </p:grpSp>
    </p:spTree>
    <p:extLst>
      <p:ext uri="{BB962C8B-B14F-4D97-AF65-F5344CB8AC3E}">
        <p14:creationId xmlns:p14="http://schemas.microsoft.com/office/powerpoint/2010/main" val="3803147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矩形 1">
            <a:extLst>
              <a:ext uri="{FF2B5EF4-FFF2-40B4-BE49-F238E27FC236}">
                <a16:creationId xmlns:a16="http://schemas.microsoft.com/office/drawing/2014/main" xmlns="" id="{994D4938-B318-421D-B389-67FE6E86AEF8}"/>
              </a:ext>
            </a:extLst>
          </p:cNvPr>
          <p:cNvSpPr/>
          <p:nvPr>
            <p:custDataLst>
              <p:tags r:id="rId1"/>
            </p:custDataLst>
          </p:nvPr>
        </p:nvSpPr>
        <p:spPr>
          <a:xfrm>
            <a:off x="718966" y="1317158"/>
            <a:ext cx="6057747" cy="400110"/>
          </a:xfrm>
          <a:prstGeom prst="rect">
            <a:avLst/>
          </a:prstGeom>
        </p:spPr>
        <p:txBody>
          <a:bodyPr wrap="square">
            <a:spAutoFit/>
          </a:bodyPr>
          <a:lstStyle/>
          <a:p>
            <a:r>
              <a:rPr lang="en-US" altLang="zh-CN"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1.</a:t>
            </a:r>
            <a:r>
              <a:rPr lang="zh-CN" altLang="en-US"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论据是正确的且有适当的限定条件吗？</a:t>
            </a:r>
          </a:p>
        </p:txBody>
      </p:sp>
      <p:sp>
        <p:nvSpPr>
          <p:cNvPr id="4" name="PA-矩形 3">
            <a:extLst>
              <a:ext uri="{FF2B5EF4-FFF2-40B4-BE49-F238E27FC236}">
                <a16:creationId xmlns:a16="http://schemas.microsoft.com/office/drawing/2014/main" xmlns="" id="{AA56206F-68BD-45C4-9D34-69E4EE06557E}"/>
              </a:ext>
            </a:extLst>
          </p:cNvPr>
          <p:cNvSpPr/>
          <p:nvPr>
            <p:custDataLst>
              <p:tags r:id="rId2"/>
            </p:custDataLst>
          </p:nvPr>
        </p:nvSpPr>
        <p:spPr>
          <a:xfrm>
            <a:off x="3067127" y="1794391"/>
            <a:ext cx="6057746" cy="426463"/>
          </a:xfrm>
          <a:prstGeom prst="rect">
            <a:avLst/>
          </a:prstGeom>
        </p:spPr>
        <p:txBody>
          <a:bodyPr wrap="square">
            <a:spAutoFit/>
          </a:bodyPr>
          <a:lstStyle/>
          <a:p>
            <a:pPr algn="just">
              <a:lnSpc>
                <a:spcPct val="120000"/>
              </a:lnSpc>
            </a:pPr>
            <a:r>
              <a:rPr lang="zh-CN" altLang="zh-CN" sz="1900" dirty="0">
                <a:solidFill>
                  <a:schemeClr val="bg1"/>
                </a:solidFill>
                <a:cs typeface="+mn-ea"/>
                <a:sym typeface="+mn-lt"/>
              </a:rPr>
              <a:t>一个论据可能基本上是正确的，但是被描述得过于广泛</a:t>
            </a:r>
            <a:r>
              <a:rPr lang="zh-CN" altLang="en-US" sz="1900" dirty="0">
                <a:solidFill>
                  <a:schemeClr val="bg1"/>
                </a:solidFill>
                <a:cs typeface="+mn-ea"/>
                <a:sym typeface="+mn-lt"/>
              </a:rPr>
              <a:t>。</a:t>
            </a:r>
            <a:endParaRPr lang="zh-CN" altLang="zh-CN" sz="1900" dirty="0">
              <a:solidFill>
                <a:schemeClr val="bg1"/>
              </a:solidFill>
              <a:cs typeface="+mn-ea"/>
              <a:sym typeface="+mn-lt"/>
            </a:endParaRPr>
          </a:p>
        </p:txBody>
      </p:sp>
      <p:sp>
        <p:nvSpPr>
          <p:cNvPr id="5" name="PA-矩形 4">
            <a:extLst>
              <a:ext uri="{FF2B5EF4-FFF2-40B4-BE49-F238E27FC236}">
                <a16:creationId xmlns:a16="http://schemas.microsoft.com/office/drawing/2014/main" xmlns="" id="{BDBC9431-2B17-4888-B24B-B2DC65420D7D}"/>
              </a:ext>
            </a:extLst>
          </p:cNvPr>
          <p:cNvSpPr/>
          <p:nvPr>
            <p:custDataLst>
              <p:tags r:id="rId3"/>
            </p:custDataLst>
          </p:nvPr>
        </p:nvSpPr>
        <p:spPr>
          <a:xfrm>
            <a:off x="3601561" y="2415912"/>
            <a:ext cx="4988878" cy="369332"/>
          </a:xfrm>
          <a:prstGeom prst="rect">
            <a:avLst/>
          </a:prstGeom>
        </p:spPr>
        <p:txBody>
          <a:bodyPr wrap="square">
            <a:spAutoFit/>
          </a:bodyPr>
          <a:lstStyle/>
          <a:p>
            <a:r>
              <a:rPr lang="en-US" altLang="zh-CN" kern="0" dirty="0">
                <a:solidFill>
                  <a:schemeClr val="bg1"/>
                </a:solidFill>
                <a:cs typeface="+mn-ea"/>
                <a:sym typeface="+mn-lt"/>
              </a:rPr>
              <a:t>18</a:t>
            </a:r>
            <a:r>
              <a:rPr lang="zh-CN" altLang="zh-CN" kern="0" dirty="0">
                <a:solidFill>
                  <a:schemeClr val="bg1"/>
                </a:solidFill>
                <a:cs typeface="+mn-ea"/>
                <a:sym typeface="+mn-lt"/>
              </a:rPr>
              <a:t>世纪和</a:t>
            </a:r>
            <a:r>
              <a:rPr lang="en-US" altLang="zh-CN" kern="0" dirty="0">
                <a:solidFill>
                  <a:schemeClr val="bg1"/>
                </a:solidFill>
                <a:cs typeface="+mn-ea"/>
                <a:sym typeface="+mn-lt"/>
              </a:rPr>
              <a:t>19</a:t>
            </a:r>
            <a:r>
              <a:rPr lang="zh-CN" altLang="zh-CN" kern="0" dirty="0">
                <a:solidFill>
                  <a:schemeClr val="bg1"/>
                </a:solidFill>
                <a:cs typeface="+mn-ea"/>
                <a:sym typeface="+mn-lt"/>
              </a:rPr>
              <a:t>世纪，家用物品通常被列在遗嘱中。</a:t>
            </a:r>
            <a:endParaRPr lang="zh-CN" altLang="zh-CN" sz="1200" kern="100" dirty="0">
              <a:solidFill>
                <a:schemeClr val="bg1"/>
              </a:solidFill>
              <a:effectLst/>
              <a:cs typeface="+mn-ea"/>
              <a:sym typeface="+mn-lt"/>
            </a:endParaRPr>
          </a:p>
        </p:txBody>
      </p:sp>
      <p:sp>
        <p:nvSpPr>
          <p:cNvPr id="6" name="PA-圆角矩形 5">
            <a:extLst>
              <a:ext uri="{FF2B5EF4-FFF2-40B4-BE49-F238E27FC236}">
                <a16:creationId xmlns:a16="http://schemas.microsoft.com/office/drawing/2014/main" xmlns="" id="{1435B8A6-01D7-4F7A-B043-4DA7F7B7C9D6}"/>
              </a:ext>
            </a:extLst>
          </p:cNvPr>
          <p:cNvSpPr/>
          <p:nvPr>
            <p:custDataLst>
              <p:tags r:id="rId4"/>
            </p:custDataLst>
          </p:nvPr>
        </p:nvSpPr>
        <p:spPr>
          <a:xfrm>
            <a:off x="3352800" y="2322964"/>
            <a:ext cx="5486400" cy="498793"/>
          </a:xfrm>
          <a:prstGeom prst="roundRect">
            <a:avLst>
              <a:gd name="adj" fmla="val 50000"/>
            </a:avLst>
          </a:prstGeom>
          <a:noFill/>
          <a:ln>
            <a:gradFill flip="none" rotWithShape="1">
              <a:gsLst>
                <a:gs pos="0">
                  <a:srgbClr val="F6EECD"/>
                </a:gs>
                <a:gs pos="100000">
                  <a:srgbClr val="FEAB79"/>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PA-矩形 12">
            <a:extLst>
              <a:ext uri="{FF2B5EF4-FFF2-40B4-BE49-F238E27FC236}">
                <a16:creationId xmlns:a16="http://schemas.microsoft.com/office/drawing/2014/main" xmlns="" id="{615E7B45-EB5E-467A-AA0E-E10AB1ACB28B}"/>
              </a:ext>
            </a:extLst>
          </p:cNvPr>
          <p:cNvSpPr/>
          <p:nvPr>
            <p:custDataLst>
              <p:tags r:id="rId5"/>
            </p:custDataLst>
          </p:nvPr>
        </p:nvSpPr>
        <p:spPr>
          <a:xfrm>
            <a:off x="2403408" y="2952805"/>
            <a:ext cx="7385184" cy="338554"/>
          </a:xfrm>
          <a:prstGeom prst="rect">
            <a:avLst/>
          </a:prstGeom>
        </p:spPr>
        <p:txBody>
          <a:bodyPr wrap="square">
            <a:spAutoFit/>
          </a:bodyPr>
          <a:lstStyle/>
          <a:p>
            <a:r>
              <a:rPr lang="zh-CN" altLang="zh-CN" sz="1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此种说法语气太强硬，退一步来描述，可能比较容易被接受</a:t>
            </a:r>
            <a:endParaRPr lang="zh-CN" altLang="en-US" sz="1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grpSp>
        <p:nvGrpSpPr>
          <p:cNvPr id="46" name="PA-组合 45">
            <a:extLst>
              <a:ext uri="{FF2B5EF4-FFF2-40B4-BE49-F238E27FC236}">
                <a16:creationId xmlns:a16="http://schemas.microsoft.com/office/drawing/2014/main" xmlns="" id="{8732CAD6-8DE0-4677-B1F9-5BE46B77E4C1}"/>
              </a:ext>
            </a:extLst>
          </p:cNvPr>
          <p:cNvGrpSpPr/>
          <p:nvPr>
            <p:custDataLst>
              <p:tags r:id="rId6"/>
            </p:custDataLst>
          </p:nvPr>
        </p:nvGrpSpPr>
        <p:grpSpPr>
          <a:xfrm>
            <a:off x="5632856" y="3426536"/>
            <a:ext cx="999313" cy="358944"/>
            <a:chOff x="2034473" y="2784193"/>
            <a:chExt cx="541087" cy="310866"/>
          </a:xfrm>
        </p:grpSpPr>
        <p:sp>
          <p:nvSpPr>
            <p:cNvPr id="47" name="PA-下箭头 46">
              <a:extLst>
                <a:ext uri="{FF2B5EF4-FFF2-40B4-BE49-F238E27FC236}">
                  <a16:creationId xmlns:a16="http://schemas.microsoft.com/office/drawing/2014/main" xmlns="" id="{CE184E90-4A56-4FBE-8BCB-B778A69E8BC0}"/>
                </a:ext>
              </a:extLst>
            </p:cNvPr>
            <p:cNvSpPr/>
            <p:nvPr>
              <p:custDataLst>
                <p:tags r:id="rId24"/>
              </p:custDataLst>
            </p:nvPr>
          </p:nvSpPr>
          <p:spPr>
            <a:xfrm>
              <a:off x="2215117" y="2784193"/>
              <a:ext cx="179799" cy="310866"/>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8" name="PA-下箭头 47">
              <a:extLst>
                <a:ext uri="{FF2B5EF4-FFF2-40B4-BE49-F238E27FC236}">
                  <a16:creationId xmlns:a16="http://schemas.microsoft.com/office/drawing/2014/main" xmlns="" id="{07957077-36A6-4AA9-920F-681027443C7E}"/>
                </a:ext>
              </a:extLst>
            </p:cNvPr>
            <p:cNvSpPr/>
            <p:nvPr>
              <p:custDataLst>
                <p:tags r:id="rId25"/>
              </p:custDataLst>
            </p:nvPr>
          </p:nvSpPr>
          <p:spPr>
            <a:xfrm>
              <a:off x="203447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0" name="PA-下箭头 49">
              <a:extLst>
                <a:ext uri="{FF2B5EF4-FFF2-40B4-BE49-F238E27FC236}">
                  <a16:creationId xmlns:a16="http://schemas.microsoft.com/office/drawing/2014/main" xmlns="" id="{A0319AD6-DEEA-4A46-8EF8-6A50EDCF38DB}"/>
                </a:ext>
              </a:extLst>
            </p:cNvPr>
            <p:cNvSpPr/>
            <p:nvPr>
              <p:custDataLst>
                <p:tags r:id="rId26"/>
              </p:custDataLst>
            </p:nvPr>
          </p:nvSpPr>
          <p:spPr>
            <a:xfrm>
              <a:off x="246881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2" name="PA-矩形 51">
            <a:extLst>
              <a:ext uri="{FF2B5EF4-FFF2-40B4-BE49-F238E27FC236}">
                <a16:creationId xmlns:a16="http://schemas.microsoft.com/office/drawing/2014/main" xmlns="" id="{9FE138AF-5EBE-4975-82A9-0182AD48E94F}"/>
              </a:ext>
            </a:extLst>
          </p:cNvPr>
          <p:cNvSpPr/>
          <p:nvPr>
            <p:custDataLst>
              <p:tags r:id="rId7"/>
            </p:custDataLst>
          </p:nvPr>
        </p:nvSpPr>
        <p:spPr>
          <a:xfrm>
            <a:off x="2547541" y="4048687"/>
            <a:ext cx="7096919" cy="369332"/>
          </a:xfrm>
          <a:prstGeom prst="rect">
            <a:avLst/>
          </a:prstGeom>
        </p:spPr>
        <p:txBody>
          <a:bodyPr wrap="square">
            <a:spAutoFit/>
          </a:bodyPr>
          <a:lstStyle/>
          <a:p>
            <a:r>
              <a:rPr lang="en-US" altLang="zh-CN" kern="0" dirty="0">
                <a:solidFill>
                  <a:schemeClr val="bg1"/>
                </a:solidFill>
                <a:cs typeface="+mn-ea"/>
                <a:sym typeface="+mn-lt"/>
              </a:rPr>
              <a:t>18</a:t>
            </a:r>
            <a:r>
              <a:rPr lang="zh-CN" altLang="en-US" kern="0" dirty="0">
                <a:solidFill>
                  <a:schemeClr val="bg1"/>
                </a:solidFill>
                <a:cs typeface="+mn-ea"/>
                <a:sym typeface="+mn-lt"/>
              </a:rPr>
              <a:t>世纪和</a:t>
            </a:r>
            <a:r>
              <a:rPr lang="en-US" altLang="zh-CN" kern="0" dirty="0">
                <a:solidFill>
                  <a:schemeClr val="bg1"/>
                </a:solidFill>
                <a:cs typeface="+mn-ea"/>
                <a:sym typeface="+mn-lt"/>
              </a:rPr>
              <a:t>19</a:t>
            </a:r>
            <a:r>
              <a:rPr lang="zh-CN" altLang="en-US" kern="0" dirty="0">
                <a:solidFill>
                  <a:schemeClr val="bg1"/>
                </a:solidFill>
                <a:cs typeface="+mn-ea"/>
                <a:sym typeface="+mn-lt"/>
              </a:rPr>
              <a:t>世纪，那些被认为是贵重的家用物品，通常被列在遗嘱中。</a:t>
            </a:r>
          </a:p>
        </p:txBody>
      </p:sp>
      <p:sp>
        <p:nvSpPr>
          <p:cNvPr id="54" name="PA-圆角矩形 53">
            <a:extLst>
              <a:ext uri="{FF2B5EF4-FFF2-40B4-BE49-F238E27FC236}">
                <a16:creationId xmlns:a16="http://schemas.microsoft.com/office/drawing/2014/main" xmlns="" id="{6D02A03B-55C6-4089-877D-F076CCD51EFD}"/>
              </a:ext>
            </a:extLst>
          </p:cNvPr>
          <p:cNvSpPr/>
          <p:nvPr>
            <p:custDataLst>
              <p:tags r:id="rId8"/>
            </p:custDataLst>
          </p:nvPr>
        </p:nvSpPr>
        <p:spPr>
          <a:xfrm>
            <a:off x="2225040" y="3955739"/>
            <a:ext cx="7741920" cy="498793"/>
          </a:xfrm>
          <a:prstGeom prst="roundRect">
            <a:avLst>
              <a:gd name="adj" fmla="val 50000"/>
            </a:avLst>
          </a:prstGeom>
          <a:noFill/>
          <a:ln>
            <a:gradFill flip="none" rotWithShape="1">
              <a:gsLst>
                <a:gs pos="0">
                  <a:srgbClr val="F6EECD"/>
                </a:gs>
                <a:gs pos="100000">
                  <a:srgbClr val="FEAB79"/>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PA-矩形 14">
            <a:extLst>
              <a:ext uri="{FF2B5EF4-FFF2-40B4-BE49-F238E27FC236}">
                <a16:creationId xmlns:a16="http://schemas.microsoft.com/office/drawing/2014/main" xmlns="" id="{8B395BB4-AF72-4F92-A9E3-CB82F1E9EDC4}"/>
              </a:ext>
            </a:extLst>
          </p:cNvPr>
          <p:cNvSpPr/>
          <p:nvPr>
            <p:custDataLst>
              <p:tags r:id="rId9"/>
            </p:custDataLst>
          </p:nvPr>
        </p:nvSpPr>
        <p:spPr>
          <a:xfrm>
            <a:off x="718966" y="4561791"/>
            <a:ext cx="10792314" cy="1406091"/>
          </a:xfrm>
          <a:prstGeom prst="rect">
            <a:avLst/>
          </a:prstGeom>
        </p:spPr>
        <p:txBody>
          <a:bodyPr wrap="square">
            <a:spAutoFit/>
          </a:bodyPr>
          <a:lstStyle/>
          <a:p>
            <a:pPr algn="ctr">
              <a:lnSpc>
                <a:spcPct val="120000"/>
              </a:lnSpc>
            </a:pPr>
            <a:r>
              <a:rPr lang="zh-CN" altLang="zh-CN" dirty="0">
                <a:solidFill>
                  <a:schemeClr val="bg1"/>
                </a:solidFill>
                <a:cs typeface="+mn-ea"/>
                <a:sym typeface="+mn-lt"/>
              </a:rPr>
              <a:t>一个好的原则是提出比理由和观点稍具概括性的论据。</a:t>
            </a:r>
            <a:endParaRPr lang="en-US" altLang="zh-CN" dirty="0">
              <a:solidFill>
                <a:schemeClr val="bg1"/>
              </a:solidFill>
              <a:cs typeface="+mn-ea"/>
              <a:sym typeface="+mn-lt"/>
            </a:endParaRPr>
          </a:p>
          <a:p>
            <a:pPr algn="ctr">
              <a:lnSpc>
                <a:spcPct val="120000"/>
              </a:lnSpc>
            </a:pPr>
            <a:r>
              <a:rPr lang="zh-CN" altLang="zh-CN" dirty="0">
                <a:solidFill>
                  <a:schemeClr val="bg1"/>
                </a:solidFill>
                <a:cs typeface="+mn-ea"/>
                <a:sym typeface="+mn-lt"/>
              </a:rPr>
              <a:t>避免使用这些字眼，像</a:t>
            </a:r>
            <a:r>
              <a:rPr lang="zh-CN" altLang="zh-CN" sz="1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每个人</a:t>
            </a:r>
            <a:r>
              <a:rPr lang="en-US" altLang="zh-CN" sz="1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(everyone)</a:t>
            </a:r>
            <a:r>
              <a:rPr lang="zh-CN" altLang="zh-CN" dirty="0">
                <a:solidFill>
                  <a:schemeClr val="bg1"/>
                </a:solidFill>
                <a:cs typeface="+mn-ea"/>
                <a:sym typeface="+mn-lt"/>
              </a:rPr>
              <a:t>、</a:t>
            </a:r>
            <a:r>
              <a:rPr lang="zh-CN" altLang="zh-CN" sz="1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所有</a:t>
            </a:r>
            <a:r>
              <a:rPr lang="en-US" altLang="zh-CN" sz="1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(all)</a:t>
            </a:r>
            <a:r>
              <a:rPr lang="zh-CN" altLang="zh-CN" sz="1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、从来</a:t>
            </a:r>
            <a:r>
              <a:rPr lang="en-US" altLang="zh-CN" sz="1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(never)</a:t>
            </a:r>
            <a:r>
              <a:rPr lang="zh-CN" altLang="zh-CN" dirty="0">
                <a:solidFill>
                  <a:schemeClr val="bg1"/>
                </a:solidFill>
                <a:cs typeface="+mn-ea"/>
                <a:sym typeface="+mn-lt"/>
              </a:rPr>
              <a:t>和</a:t>
            </a:r>
            <a:r>
              <a:rPr lang="zh-CN" altLang="zh-CN" sz="1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总是</a:t>
            </a:r>
            <a:r>
              <a:rPr lang="en-US" altLang="zh-CN" sz="1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(always)</a:t>
            </a:r>
            <a:r>
              <a:rPr lang="zh-CN" altLang="zh-CN" dirty="0">
                <a:solidFill>
                  <a:schemeClr val="bg1"/>
                </a:solidFill>
                <a:cs typeface="+mn-ea"/>
                <a:sym typeface="+mn-lt"/>
              </a:rPr>
              <a:t>。</a:t>
            </a:r>
            <a:endParaRPr lang="en-US" altLang="zh-CN" dirty="0">
              <a:solidFill>
                <a:schemeClr val="bg1"/>
              </a:solidFill>
              <a:cs typeface="+mn-ea"/>
              <a:sym typeface="+mn-lt"/>
            </a:endParaRPr>
          </a:p>
          <a:p>
            <a:pPr algn="ctr">
              <a:lnSpc>
                <a:spcPct val="120000"/>
              </a:lnSpc>
            </a:pPr>
            <a:r>
              <a:rPr lang="zh-CN" altLang="zh-CN" dirty="0">
                <a:solidFill>
                  <a:schemeClr val="bg1"/>
                </a:solidFill>
                <a:cs typeface="+mn-ea"/>
                <a:sym typeface="+mn-lt"/>
              </a:rPr>
              <a:t>理由和观点是一般性的陈述，对于论据的形成是个挑战。</a:t>
            </a:r>
          </a:p>
        </p:txBody>
      </p:sp>
      <p:grpSp>
        <p:nvGrpSpPr>
          <p:cNvPr id="62" name="PA-组合 61">
            <a:extLst>
              <a:ext uri="{FF2B5EF4-FFF2-40B4-BE49-F238E27FC236}">
                <a16:creationId xmlns:a16="http://schemas.microsoft.com/office/drawing/2014/main" xmlns="" id="{024D6268-24A8-4B42-A42C-3E2D348EF624}"/>
              </a:ext>
            </a:extLst>
          </p:cNvPr>
          <p:cNvGrpSpPr/>
          <p:nvPr>
            <p:custDataLst>
              <p:tags r:id="rId10"/>
            </p:custDataLst>
          </p:nvPr>
        </p:nvGrpSpPr>
        <p:grpSpPr>
          <a:xfrm>
            <a:off x="-567814" y="4681561"/>
            <a:ext cx="13624544" cy="1826367"/>
            <a:chOff x="-567814" y="4345832"/>
            <a:chExt cx="13624544" cy="1826367"/>
          </a:xfrm>
        </p:grpSpPr>
        <p:cxnSp>
          <p:nvCxnSpPr>
            <p:cNvPr id="65" name="PA-直接连接符 64">
              <a:extLst>
                <a:ext uri="{FF2B5EF4-FFF2-40B4-BE49-F238E27FC236}">
                  <a16:creationId xmlns:a16="http://schemas.microsoft.com/office/drawing/2014/main" xmlns="" id="{A4140247-2A5A-4851-8A47-C67B6DDFFD9C}"/>
                </a:ext>
              </a:extLst>
            </p:cNvPr>
            <p:cNvCxnSpPr>
              <a:cxnSpLocks/>
            </p:cNvCxnSpPr>
            <p:nvPr>
              <p:custDataLst>
                <p:tags r:id="rId18"/>
              </p:custDataLst>
            </p:nvPr>
          </p:nvCxnSpPr>
          <p:spPr>
            <a:xfrm flipV="1">
              <a:off x="6096000" y="5240041"/>
              <a:ext cx="6960730" cy="913978"/>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66" name="PA-直接连接符 65">
              <a:extLst>
                <a:ext uri="{FF2B5EF4-FFF2-40B4-BE49-F238E27FC236}">
                  <a16:creationId xmlns:a16="http://schemas.microsoft.com/office/drawing/2014/main" xmlns="" id="{8F4A2AD5-B1B2-49A8-B32D-099349C4063A}"/>
                </a:ext>
              </a:extLst>
            </p:cNvPr>
            <p:cNvCxnSpPr>
              <a:cxnSpLocks/>
            </p:cNvCxnSpPr>
            <p:nvPr>
              <p:custDataLst>
                <p:tags r:id="rId19"/>
              </p:custDataLst>
            </p:nvPr>
          </p:nvCxnSpPr>
          <p:spPr>
            <a:xfrm flipV="1">
              <a:off x="6096000" y="4997027"/>
              <a:ext cx="6960730" cy="1000684"/>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7" name="PA-菱形 59">
              <a:extLst>
                <a:ext uri="{FF2B5EF4-FFF2-40B4-BE49-F238E27FC236}">
                  <a16:creationId xmlns:a16="http://schemas.microsoft.com/office/drawing/2014/main" xmlns="" id="{44C888C9-0087-44FE-85E6-C7CAB3C6D657}"/>
                </a:ext>
              </a:extLst>
            </p:cNvPr>
            <p:cNvSpPr/>
            <p:nvPr>
              <p:custDataLst>
                <p:tags r:id="rId20"/>
              </p:custDataLst>
            </p:nvPr>
          </p:nvSpPr>
          <p:spPr>
            <a:xfrm>
              <a:off x="211514" y="4520320"/>
              <a:ext cx="11816781" cy="1651879"/>
            </a:xfrm>
            <a:prstGeom prst="diamond">
              <a:avLst/>
            </a:prstGeom>
            <a:gradFill flip="none" rotWithShape="1">
              <a:gsLst>
                <a:gs pos="0">
                  <a:srgbClr val="F6EECD">
                    <a:alpha val="15000"/>
                  </a:srgbClr>
                </a:gs>
                <a:gs pos="100000">
                  <a:srgbClr val="F6EECD">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68" name="PA-直接连接符 67">
              <a:extLst>
                <a:ext uri="{FF2B5EF4-FFF2-40B4-BE49-F238E27FC236}">
                  <a16:creationId xmlns:a16="http://schemas.microsoft.com/office/drawing/2014/main" xmlns="" id="{A3AD1E2C-CFED-426B-9EF9-99D6B7F7DC98}"/>
                </a:ext>
              </a:extLst>
            </p:cNvPr>
            <p:cNvCxnSpPr/>
            <p:nvPr>
              <p:custDataLst>
                <p:tags r:id="rId21"/>
              </p:custDataLst>
            </p:nvPr>
          </p:nvCxnSpPr>
          <p:spPr>
            <a:xfrm flipH="1" flipV="1">
              <a:off x="-567814" y="5276601"/>
              <a:ext cx="6687718" cy="878130"/>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9" name="PA-菱形 61">
              <a:extLst>
                <a:ext uri="{FF2B5EF4-FFF2-40B4-BE49-F238E27FC236}">
                  <a16:creationId xmlns:a16="http://schemas.microsoft.com/office/drawing/2014/main" xmlns="" id="{FDE0CE30-D276-4AB9-BC3F-50285E8D8AB0}"/>
                </a:ext>
              </a:extLst>
            </p:cNvPr>
            <p:cNvSpPr/>
            <p:nvPr>
              <p:custDataLst>
                <p:tags r:id="rId22"/>
              </p:custDataLst>
            </p:nvPr>
          </p:nvSpPr>
          <p:spPr>
            <a:xfrm>
              <a:off x="211514" y="4345832"/>
              <a:ext cx="11816781" cy="1651879"/>
            </a:xfrm>
            <a:prstGeom prst="diamond">
              <a:avLst/>
            </a:prstGeom>
            <a:gradFill flip="none" rotWithShape="1">
              <a:gsLst>
                <a:gs pos="0">
                  <a:srgbClr val="F6EECD">
                    <a:alpha val="14000"/>
                  </a:srgbClr>
                </a:gs>
                <a:gs pos="100000">
                  <a:srgbClr val="F6EECD">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70" name="PA-直接连接符 69">
              <a:extLst>
                <a:ext uri="{FF2B5EF4-FFF2-40B4-BE49-F238E27FC236}">
                  <a16:creationId xmlns:a16="http://schemas.microsoft.com/office/drawing/2014/main" xmlns="" id="{43176EDE-AE8F-4C3C-BEE0-472315ED658F}"/>
                </a:ext>
              </a:extLst>
            </p:cNvPr>
            <p:cNvCxnSpPr>
              <a:cxnSpLocks/>
            </p:cNvCxnSpPr>
            <p:nvPr>
              <p:custDataLst>
                <p:tags r:id="rId23"/>
              </p:custDataLst>
            </p:nvPr>
          </p:nvCxnSpPr>
          <p:spPr>
            <a:xfrm flipH="1" flipV="1">
              <a:off x="-381261" y="5123091"/>
              <a:ext cx="6501165" cy="881463"/>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grpSp>
      <p:cxnSp>
        <p:nvCxnSpPr>
          <p:cNvPr id="71" name="PA-直接连接符 70">
            <a:extLst>
              <a:ext uri="{FF2B5EF4-FFF2-40B4-BE49-F238E27FC236}">
                <a16:creationId xmlns:a16="http://schemas.microsoft.com/office/drawing/2014/main" xmlns="" id="{699514B2-2BDC-4236-9178-B39FCD90349F}"/>
              </a:ext>
            </a:extLst>
          </p:cNvPr>
          <p:cNvCxnSpPr/>
          <p:nvPr>
            <p:custDataLst>
              <p:tags r:id="rId11"/>
            </p:custDataLst>
          </p:nvPr>
        </p:nvCxnSpPr>
        <p:spPr>
          <a:xfrm>
            <a:off x="2621278" y="5378847"/>
            <a:ext cx="0" cy="618793"/>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72" name="PA-直接连接符 71">
            <a:extLst>
              <a:ext uri="{FF2B5EF4-FFF2-40B4-BE49-F238E27FC236}">
                <a16:creationId xmlns:a16="http://schemas.microsoft.com/office/drawing/2014/main" xmlns="" id="{88C8D29A-D728-41C2-9568-3A253391F92E}"/>
              </a:ext>
            </a:extLst>
          </p:cNvPr>
          <p:cNvCxnSpPr/>
          <p:nvPr>
            <p:custDataLst>
              <p:tags r:id="rId12"/>
            </p:custDataLst>
          </p:nvPr>
        </p:nvCxnSpPr>
        <p:spPr>
          <a:xfrm>
            <a:off x="3609221" y="5502626"/>
            <a:ext cx="0" cy="618793"/>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73" name="PA-直接连接符 72">
            <a:extLst>
              <a:ext uri="{FF2B5EF4-FFF2-40B4-BE49-F238E27FC236}">
                <a16:creationId xmlns:a16="http://schemas.microsoft.com/office/drawing/2014/main" xmlns="" id="{5EA3D2A2-1595-440F-AF8C-F51290B81AEF}"/>
              </a:ext>
            </a:extLst>
          </p:cNvPr>
          <p:cNvCxnSpPr>
            <a:cxnSpLocks/>
          </p:cNvCxnSpPr>
          <p:nvPr>
            <p:custDataLst>
              <p:tags r:id="rId13"/>
            </p:custDataLst>
          </p:nvPr>
        </p:nvCxnSpPr>
        <p:spPr>
          <a:xfrm>
            <a:off x="9158977" y="5459187"/>
            <a:ext cx="0" cy="473782"/>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74" name="PA-直接连接符 73">
            <a:extLst>
              <a:ext uri="{FF2B5EF4-FFF2-40B4-BE49-F238E27FC236}">
                <a16:creationId xmlns:a16="http://schemas.microsoft.com/office/drawing/2014/main" xmlns="" id="{80EF587A-7FD7-454E-91F5-4EBB153174B7}"/>
              </a:ext>
            </a:extLst>
          </p:cNvPr>
          <p:cNvCxnSpPr/>
          <p:nvPr>
            <p:custDataLst>
              <p:tags r:id="rId14"/>
            </p:custDataLst>
          </p:nvPr>
        </p:nvCxnSpPr>
        <p:spPr>
          <a:xfrm>
            <a:off x="9861655" y="5343928"/>
            <a:ext cx="0" cy="618793"/>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75" name="PA-直接连接符 74">
            <a:extLst>
              <a:ext uri="{FF2B5EF4-FFF2-40B4-BE49-F238E27FC236}">
                <a16:creationId xmlns:a16="http://schemas.microsoft.com/office/drawing/2014/main" xmlns="" id="{51436CC2-0EEB-4B97-9D15-07C732D05137}"/>
              </a:ext>
            </a:extLst>
          </p:cNvPr>
          <p:cNvCxnSpPr/>
          <p:nvPr>
            <p:custDataLst>
              <p:tags r:id="rId15"/>
            </p:custDataLst>
          </p:nvPr>
        </p:nvCxnSpPr>
        <p:spPr>
          <a:xfrm>
            <a:off x="883950" y="4189820"/>
            <a:ext cx="0" cy="844996"/>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76" name="PA-直接连接符 75">
            <a:extLst>
              <a:ext uri="{FF2B5EF4-FFF2-40B4-BE49-F238E27FC236}">
                <a16:creationId xmlns:a16="http://schemas.microsoft.com/office/drawing/2014/main" xmlns="" id="{D9C77487-8010-49B8-A3D2-0CBE57873325}"/>
              </a:ext>
            </a:extLst>
          </p:cNvPr>
          <p:cNvCxnSpPr/>
          <p:nvPr>
            <p:custDataLst>
              <p:tags r:id="rId16"/>
            </p:custDataLst>
          </p:nvPr>
        </p:nvCxnSpPr>
        <p:spPr>
          <a:xfrm>
            <a:off x="11332140" y="3591810"/>
            <a:ext cx="0" cy="844996"/>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sp>
        <p:nvSpPr>
          <p:cNvPr id="29" name="PA-矩形 1">
            <a:extLst>
              <a:ext uri="{FF2B5EF4-FFF2-40B4-BE49-F238E27FC236}">
                <a16:creationId xmlns:a16="http://schemas.microsoft.com/office/drawing/2014/main" xmlns="" id="{5BE57BD1-B099-4E3E-9ED6-E176F604EC89}"/>
              </a:ext>
            </a:extLst>
          </p:cNvPr>
          <p:cNvSpPr/>
          <p:nvPr>
            <p:custDataLst>
              <p:tags r:id="rId17"/>
            </p:custDataLst>
          </p:nvPr>
        </p:nvSpPr>
        <p:spPr>
          <a:xfrm>
            <a:off x="180632" y="258632"/>
            <a:ext cx="3531736"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四、检验你的论据</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Tree>
    <p:extLst>
      <p:ext uri="{BB962C8B-B14F-4D97-AF65-F5344CB8AC3E}">
        <p14:creationId xmlns:p14="http://schemas.microsoft.com/office/powerpoint/2010/main" val="1393195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矩形 1">
            <a:extLst>
              <a:ext uri="{FF2B5EF4-FFF2-40B4-BE49-F238E27FC236}">
                <a16:creationId xmlns:a16="http://schemas.microsoft.com/office/drawing/2014/main" xmlns="" id="{AA9CC802-5404-4777-8764-764D779941D7}"/>
              </a:ext>
            </a:extLst>
          </p:cNvPr>
          <p:cNvSpPr/>
          <p:nvPr>
            <p:custDataLst>
              <p:tags r:id="rId1"/>
            </p:custDataLst>
          </p:nvPr>
        </p:nvSpPr>
        <p:spPr>
          <a:xfrm>
            <a:off x="3252914" y="2644170"/>
            <a:ext cx="5686172" cy="1569660"/>
          </a:xfrm>
          <a:prstGeom prst="rect">
            <a:avLst/>
          </a:prstGeom>
        </p:spPr>
        <p:txBody>
          <a:bodyPr wrap="none">
            <a:spAutoFit/>
          </a:bodyPr>
          <a:lstStyle/>
          <a:p>
            <a:pPr indent="266700" algn="just">
              <a:spcAft>
                <a:spcPts val="0"/>
              </a:spcAft>
            </a:pPr>
            <a:r>
              <a:rPr lang="zh-CN" altLang="en-US" sz="9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感谢支持</a:t>
            </a:r>
            <a:endParaRPr lang="zh-CN" altLang="zh-CN" sz="96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Tree>
    <p:extLst>
      <p:ext uri="{BB962C8B-B14F-4D97-AF65-F5344CB8AC3E}">
        <p14:creationId xmlns:p14="http://schemas.microsoft.com/office/powerpoint/2010/main" val="392447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a:extLst>
              <a:ext uri="{FF2B5EF4-FFF2-40B4-BE49-F238E27FC236}">
                <a16:creationId xmlns:a16="http://schemas.microsoft.com/office/drawing/2014/main" xmlns="" id="{ABD96A07-EA8B-4D9C-B843-C79D343A799A}"/>
              </a:ext>
            </a:extLst>
          </p:cNvPr>
          <p:cNvSpPr/>
          <p:nvPr/>
        </p:nvSpPr>
        <p:spPr>
          <a:xfrm>
            <a:off x="3276600" y="2222454"/>
            <a:ext cx="7071360" cy="1823435"/>
          </a:xfrm>
          <a:prstGeom prst="rect">
            <a:avLst/>
          </a:prstGeom>
          <a:solidFill>
            <a:srgbClr val="FEAB79">
              <a:alpha val="5000"/>
            </a:srgbClr>
          </a:solidFill>
          <a:ln>
            <a:solidFill>
              <a:srgbClr val="F6EECD"/>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矩形 1">
            <a:extLst>
              <a:ext uri="{FF2B5EF4-FFF2-40B4-BE49-F238E27FC236}">
                <a16:creationId xmlns:a16="http://schemas.microsoft.com/office/drawing/2014/main" xmlns="" id="{7857BD73-78BF-4976-A779-C3B1F2D75F8F}"/>
              </a:ext>
            </a:extLst>
          </p:cNvPr>
          <p:cNvSpPr/>
          <p:nvPr/>
        </p:nvSpPr>
        <p:spPr>
          <a:xfrm>
            <a:off x="194256" y="255362"/>
            <a:ext cx="5455340" cy="461665"/>
          </a:xfrm>
          <a:prstGeom prst="rect">
            <a:avLst/>
          </a:prstGeom>
        </p:spPr>
        <p:txBody>
          <a:bodyPr wrap="none">
            <a:spAutoFit/>
          </a:bodyPr>
          <a:lstStyle/>
          <a:p>
            <a:pPr indent="266700" algn="just">
              <a:spcAft>
                <a:spcPts val="0"/>
              </a:spcAft>
            </a:pPr>
            <a:r>
              <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一、运用理由来规划你的论证</a:t>
            </a:r>
          </a:p>
        </p:txBody>
      </p:sp>
      <p:sp>
        <p:nvSpPr>
          <p:cNvPr id="3" name="矩形 2">
            <a:extLst>
              <a:ext uri="{FF2B5EF4-FFF2-40B4-BE49-F238E27FC236}">
                <a16:creationId xmlns:a16="http://schemas.microsoft.com/office/drawing/2014/main" xmlns="" id="{2A719B3C-C74C-40B8-A165-27B8684431FE}"/>
              </a:ext>
            </a:extLst>
          </p:cNvPr>
          <p:cNvSpPr/>
          <p:nvPr/>
        </p:nvSpPr>
        <p:spPr>
          <a:xfrm>
            <a:off x="436660" y="1043801"/>
            <a:ext cx="10988578" cy="813428"/>
          </a:xfrm>
          <a:prstGeom prst="rect">
            <a:avLst/>
          </a:prstGeom>
        </p:spPr>
        <p:txBody>
          <a:bodyPr wrap="square">
            <a:spAutoFit/>
          </a:bodyPr>
          <a:lstStyle/>
          <a:p>
            <a:pPr algn="just">
              <a:lnSpc>
                <a:spcPct val="120000"/>
              </a:lnSpc>
            </a:pPr>
            <a:r>
              <a:rPr lang="zh-CN" altLang="zh-CN" sz="2000" kern="100" dirty="0">
                <a:solidFill>
                  <a:schemeClr val="bg1"/>
                </a:solidFill>
                <a:cs typeface="+mn-ea"/>
                <a:sym typeface="+mn-lt"/>
              </a:rPr>
              <a:t>读者会根据理由来决定是否相信你所提出的观点，同时通过这些理由来理解你的报告。因此在搜集证据的同时，你可以以一种预示报告结构的形式，用理由</a:t>
            </a:r>
            <a:r>
              <a:rPr lang="en-US" altLang="zh-CN" sz="2000" kern="100" dirty="0">
                <a:solidFill>
                  <a:schemeClr val="bg1"/>
                </a:solidFill>
                <a:cs typeface="+mn-ea"/>
                <a:sym typeface="+mn-lt"/>
              </a:rPr>
              <a:t>(</a:t>
            </a:r>
            <a:r>
              <a:rPr lang="zh-CN" altLang="zh-CN" sz="2000" kern="100" dirty="0">
                <a:solidFill>
                  <a:schemeClr val="bg1"/>
                </a:solidFill>
                <a:cs typeface="+mn-ea"/>
                <a:sym typeface="+mn-lt"/>
              </a:rPr>
              <a:t>及次要理由</a:t>
            </a:r>
            <a:r>
              <a:rPr lang="en-US" altLang="zh-CN" sz="2000" kern="100" dirty="0">
                <a:solidFill>
                  <a:schemeClr val="bg1"/>
                </a:solidFill>
                <a:cs typeface="+mn-ea"/>
                <a:sym typeface="+mn-lt"/>
              </a:rPr>
              <a:t>)</a:t>
            </a:r>
            <a:r>
              <a:rPr lang="zh-CN" altLang="zh-CN" sz="2000" kern="100" dirty="0">
                <a:solidFill>
                  <a:schemeClr val="bg1"/>
                </a:solidFill>
                <a:cs typeface="+mn-ea"/>
                <a:sym typeface="+mn-lt"/>
              </a:rPr>
              <a:t>来组织证据。</a:t>
            </a:r>
            <a:endParaRPr lang="zh-CN" altLang="en-US" sz="2000" dirty="0">
              <a:solidFill>
                <a:schemeClr val="bg1"/>
              </a:solidFill>
              <a:cs typeface="+mn-ea"/>
              <a:sym typeface="+mn-lt"/>
            </a:endParaRPr>
          </a:p>
        </p:txBody>
      </p:sp>
      <p:sp>
        <p:nvSpPr>
          <p:cNvPr id="4" name="矩形: 圆角 3">
            <a:extLst>
              <a:ext uri="{FF2B5EF4-FFF2-40B4-BE49-F238E27FC236}">
                <a16:creationId xmlns:a16="http://schemas.microsoft.com/office/drawing/2014/main" xmlns="" id="{F44E3E49-58F6-4CD9-81E6-04F16A30DB05}"/>
              </a:ext>
            </a:extLst>
          </p:cNvPr>
          <p:cNvSpPr/>
          <p:nvPr/>
        </p:nvSpPr>
        <p:spPr>
          <a:xfrm>
            <a:off x="1012256" y="3501813"/>
            <a:ext cx="1615440" cy="1127760"/>
          </a:xfrm>
          <a:prstGeom prst="roundRect">
            <a:avLst>
              <a:gd name="adj" fmla="val 9910"/>
            </a:avLst>
          </a:prstGeom>
          <a:gradFill>
            <a:gsLst>
              <a:gs pos="0">
                <a:srgbClr val="F6EECD"/>
              </a:gs>
              <a:gs pos="100000">
                <a:srgbClr val="FEAB79"/>
              </a:gs>
            </a:gsLst>
            <a:lin ang="5400000" scaled="1"/>
          </a:gradFill>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 name="组合 4">
            <a:extLst>
              <a:ext uri="{FF2B5EF4-FFF2-40B4-BE49-F238E27FC236}">
                <a16:creationId xmlns:a16="http://schemas.microsoft.com/office/drawing/2014/main" xmlns="" id="{30682632-197F-4D9C-B4FD-FD6C69A4FF17}"/>
              </a:ext>
            </a:extLst>
          </p:cNvPr>
          <p:cNvGrpSpPr/>
          <p:nvPr/>
        </p:nvGrpSpPr>
        <p:grpSpPr>
          <a:xfrm>
            <a:off x="3471692" y="2967387"/>
            <a:ext cx="1269380" cy="464917"/>
            <a:chOff x="3471692" y="2208835"/>
            <a:chExt cx="1269380" cy="464917"/>
          </a:xfrm>
        </p:grpSpPr>
        <p:sp>
          <p:nvSpPr>
            <p:cNvPr id="66" name="矩形: 圆角 65">
              <a:extLst>
                <a:ext uri="{FF2B5EF4-FFF2-40B4-BE49-F238E27FC236}">
                  <a16:creationId xmlns:a16="http://schemas.microsoft.com/office/drawing/2014/main" xmlns="" id="{35947F6D-8FB5-44D3-845A-DDE15DC8AD44}"/>
                </a:ext>
              </a:extLst>
            </p:cNvPr>
            <p:cNvSpPr/>
            <p:nvPr/>
          </p:nvSpPr>
          <p:spPr>
            <a:xfrm>
              <a:off x="3471692" y="2225462"/>
              <a:ext cx="1269380" cy="448290"/>
            </a:xfrm>
            <a:prstGeom prst="roundRect">
              <a:avLst>
                <a:gd name="adj" fmla="val 50000"/>
              </a:avLst>
            </a:prstGeom>
            <a:noFill/>
            <a:ln>
              <a:gradFill flip="none" rotWithShape="1">
                <a:gsLst>
                  <a:gs pos="0">
                    <a:srgbClr val="F6EECD"/>
                  </a:gs>
                  <a:gs pos="100000">
                    <a:srgbClr val="FEAB79"/>
                  </a:gs>
                </a:gsLst>
                <a:lin ang="2700000" scaled="1"/>
                <a:tileRect/>
              </a:grad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3" name="矩形 72">
              <a:extLst>
                <a:ext uri="{FF2B5EF4-FFF2-40B4-BE49-F238E27FC236}">
                  <a16:creationId xmlns:a16="http://schemas.microsoft.com/office/drawing/2014/main" xmlns="" id="{73A50660-7176-495B-B2D5-989F75461EAE}"/>
                </a:ext>
              </a:extLst>
            </p:cNvPr>
            <p:cNvSpPr/>
            <p:nvPr/>
          </p:nvSpPr>
          <p:spPr>
            <a:xfrm>
              <a:off x="3743417" y="2208835"/>
              <a:ext cx="755431" cy="441596"/>
            </a:xfrm>
            <a:prstGeom prst="rect">
              <a:avLst/>
            </a:prstGeom>
          </p:spPr>
          <p:txBody>
            <a:bodyPr wrap="square">
              <a:spAutoFit/>
            </a:bodyPr>
            <a:lstStyle/>
            <a:p>
              <a:pPr algn="just">
                <a:lnSpc>
                  <a:spcPct val="120000"/>
                </a:lnSpc>
              </a:pPr>
              <a:r>
                <a:rPr lang="zh-CN" altLang="en-US" sz="2000" kern="100" dirty="0">
                  <a:solidFill>
                    <a:schemeClr val="bg1"/>
                  </a:solidFill>
                  <a:cs typeface="+mn-ea"/>
                  <a:sym typeface="+mn-lt"/>
                </a:rPr>
                <a:t>理 由</a:t>
              </a:r>
              <a:endParaRPr lang="zh-CN" altLang="en-US" sz="2000" dirty="0">
                <a:solidFill>
                  <a:schemeClr val="bg1"/>
                </a:solidFill>
                <a:cs typeface="+mn-ea"/>
                <a:sym typeface="+mn-lt"/>
              </a:endParaRPr>
            </a:p>
          </p:txBody>
        </p:sp>
      </p:grpSp>
      <p:grpSp>
        <p:nvGrpSpPr>
          <p:cNvPr id="82" name="组合 81">
            <a:extLst>
              <a:ext uri="{FF2B5EF4-FFF2-40B4-BE49-F238E27FC236}">
                <a16:creationId xmlns:a16="http://schemas.microsoft.com/office/drawing/2014/main" xmlns="" id="{A20F783B-15BF-4B3C-A74F-AB01412C0559}"/>
              </a:ext>
            </a:extLst>
          </p:cNvPr>
          <p:cNvGrpSpPr/>
          <p:nvPr/>
        </p:nvGrpSpPr>
        <p:grpSpPr>
          <a:xfrm>
            <a:off x="3471692" y="4116944"/>
            <a:ext cx="1269380" cy="464917"/>
            <a:chOff x="3471692" y="2208835"/>
            <a:chExt cx="1269380" cy="464917"/>
          </a:xfrm>
        </p:grpSpPr>
        <p:sp>
          <p:nvSpPr>
            <p:cNvPr id="91" name="矩形: 圆角 90">
              <a:extLst>
                <a:ext uri="{FF2B5EF4-FFF2-40B4-BE49-F238E27FC236}">
                  <a16:creationId xmlns:a16="http://schemas.microsoft.com/office/drawing/2014/main" xmlns="" id="{F10D5F1F-73A6-455D-B0EA-8F8163FF46D9}"/>
                </a:ext>
              </a:extLst>
            </p:cNvPr>
            <p:cNvSpPr/>
            <p:nvPr/>
          </p:nvSpPr>
          <p:spPr>
            <a:xfrm>
              <a:off x="3471692" y="2225462"/>
              <a:ext cx="1269380" cy="448290"/>
            </a:xfrm>
            <a:prstGeom prst="roundRect">
              <a:avLst>
                <a:gd name="adj" fmla="val 50000"/>
              </a:avLst>
            </a:prstGeom>
            <a:noFill/>
            <a:ln>
              <a:gradFill flip="none" rotWithShape="1">
                <a:gsLst>
                  <a:gs pos="0">
                    <a:srgbClr val="F6EECD"/>
                  </a:gs>
                  <a:gs pos="100000">
                    <a:srgbClr val="FEAB79"/>
                  </a:gs>
                </a:gsLst>
                <a:lin ang="2700000" scaled="1"/>
                <a:tileRect/>
              </a:grad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2" name="矩形 91">
              <a:extLst>
                <a:ext uri="{FF2B5EF4-FFF2-40B4-BE49-F238E27FC236}">
                  <a16:creationId xmlns:a16="http://schemas.microsoft.com/office/drawing/2014/main" xmlns="" id="{2E20BB4A-1B1F-4F94-8376-4A82B502C1BC}"/>
                </a:ext>
              </a:extLst>
            </p:cNvPr>
            <p:cNvSpPr/>
            <p:nvPr/>
          </p:nvSpPr>
          <p:spPr>
            <a:xfrm>
              <a:off x="3743417" y="2208835"/>
              <a:ext cx="755431" cy="441596"/>
            </a:xfrm>
            <a:prstGeom prst="rect">
              <a:avLst/>
            </a:prstGeom>
          </p:spPr>
          <p:txBody>
            <a:bodyPr wrap="square">
              <a:spAutoFit/>
            </a:bodyPr>
            <a:lstStyle/>
            <a:p>
              <a:pPr algn="just">
                <a:lnSpc>
                  <a:spcPct val="120000"/>
                </a:lnSpc>
              </a:pPr>
              <a:r>
                <a:rPr lang="zh-CN" altLang="en-US" sz="2000" kern="100" dirty="0">
                  <a:solidFill>
                    <a:schemeClr val="bg1"/>
                  </a:solidFill>
                  <a:cs typeface="+mn-ea"/>
                  <a:sym typeface="+mn-lt"/>
                </a:rPr>
                <a:t>理 由</a:t>
              </a:r>
              <a:endParaRPr lang="zh-CN" altLang="en-US" sz="2000" dirty="0">
                <a:solidFill>
                  <a:schemeClr val="bg1"/>
                </a:solidFill>
                <a:cs typeface="+mn-ea"/>
                <a:sym typeface="+mn-lt"/>
              </a:endParaRPr>
            </a:p>
          </p:txBody>
        </p:sp>
      </p:grpSp>
      <p:grpSp>
        <p:nvGrpSpPr>
          <p:cNvPr id="93" name="组合 92">
            <a:extLst>
              <a:ext uri="{FF2B5EF4-FFF2-40B4-BE49-F238E27FC236}">
                <a16:creationId xmlns:a16="http://schemas.microsoft.com/office/drawing/2014/main" xmlns="" id="{4B96BF3B-F536-407B-B56F-B2348664A8B2}"/>
              </a:ext>
            </a:extLst>
          </p:cNvPr>
          <p:cNvGrpSpPr/>
          <p:nvPr/>
        </p:nvGrpSpPr>
        <p:grpSpPr>
          <a:xfrm>
            <a:off x="3471692" y="4990965"/>
            <a:ext cx="1269380" cy="464917"/>
            <a:chOff x="3471692" y="2208835"/>
            <a:chExt cx="1269380" cy="464917"/>
          </a:xfrm>
        </p:grpSpPr>
        <p:sp>
          <p:nvSpPr>
            <p:cNvPr id="94" name="矩形: 圆角 93">
              <a:extLst>
                <a:ext uri="{FF2B5EF4-FFF2-40B4-BE49-F238E27FC236}">
                  <a16:creationId xmlns:a16="http://schemas.microsoft.com/office/drawing/2014/main" xmlns="" id="{3987379F-C0C8-4E7F-8CD4-44BCB82A81F1}"/>
                </a:ext>
              </a:extLst>
            </p:cNvPr>
            <p:cNvSpPr/>
            <p:nvPr/>
          </p:nvSpPr>
          <p:spPr>
            <a:xfrm>
              <a:off x="3471692" y="2225462"/>
              <a:ext cx="1269380" cy="448290"/>
            </a:xfrm>
            <a:prstGeom prst="roundRect">
              <a:avLst>
                <a:gd name="adj" fmla="val 50000"/>
              </a:avLst>
            </a:prstGeom>
            <a:noFill/>
            <a:ln>
              <a:gradFill flip="none" rotWithShape="1">
                <a:gsLst>
                  <a:gs pos="0">
                    <a:srgbClr val="F6EECD"/>
                  </a:gs>
                  <a:gs pos="100000">
                    <a:srgbClr val="FEAB79"/>
                  </a:gs>
                </a:gsLst>
                <a:lin ang="2700000" scaled="1"/>
                <a:tileRect/>
              </a:grad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5" name="矩形 94">
              <a:extLst>
                <a:ext uri="{FF2B5EF4-FFF2-40B4-BE49-F238E27FC236}">
                  <a16:creationId xmlns:a16="http://schemas.microsoft.com/office/drawing/2014/main" xmlns="" id="{861F0266-AD2C-4A71-9DCB-A7F876051C6D}"/>
                </a:ext>
              </a:extLst>
            </p:cNvPr>
            <p:cNvSpPr/>
            <p:nvPr/>
          </p:nvSpPr>
          <p:spPr>
            <a:xfrm>
              <a:off x="3743417" y="2208835"/>
              <a:ext cx="755431" cy="441596"/>
            </a:xfrm>
            <a:prstGeom prst="rect">
              <a:avLst/>
            </a:prstGeom>
          </p:spPr>
          <p:txBody>
            <a:bodyPr wrap="square">
              <a:spAutoFit/>
            </a:bodyPr>
            <a:lstStyle/>
            <a:p>
              <a:pPr algn="just">
                <a:lnSpc>
                  <a:spcPct val="120000"/>
                </a:lnSpc>
              </a:pPr>
              <a:r>
                <a:rPr lang="zh-CN" altLang="en-US" sz="2000" kern="100" dirty="0">
                  <a:solidFill>
                    <a:schemeClr val="bg1"/>
                  </a:solidFill>
                  <a:cs typeface="+mn-ea"/>
                  <a:sym typeface="+mn-lt"/>
                </a:rPr>
                <a:t>理 由</a:t>
              </a:r>
              <a:endParaRPr lang="zh-CN" altLang="en-US" sz="2000" dirty="0">
                <a:solidFill>
                  <a:schemeClr val="bg1"/>
                </a:solidFill>
                <a:cs typeface="+mn-ea"/>
                <a:sym typeface="+mn-lt"/>
              </a:endParaRPr>
            </a:p>
          </p:txBody>
        </p:sp>
      </p:grpSp>
      <p:grpSp>
        <p:nvGrpSpPr>
          <p:cNvPr id="96" name="组合 95">
            <a:extLst>
              <a:ext uri="{FF2B5EF4-FFF2-40B4-BE49-F238E27FC236}">
                <a16:creationId xmlns:a16="http://schemas.microsoft.com/office/drawing/2014/main" xmlns="" id="{4A68537C-1E35-4293-BAE2-624858E44C08}"/>
              </a:ext>
            </a:extLst>
          </p:cNvPr>
          <p:cNvGrpSpPr/>
          <p:nvPr/>
        </p:nvGrpSpPr>
        <p:grpSpPr>
          <a:xfrm>
            <a:off x="3471692" y="5864987"/>
            <a:ext cx="1269380" cy="464917"/>
            <a:chOff x="3471692" y="2208835"/>
            <a:chExt cx="1269380" cy="464917"/>
          </a:xfrm>
        </p:grpSpPr>
        <p:sp>
          <p:nvSpPr>
            <p:cNvPr id="97" name="矩形: 圆角 96">
              <a:extLst>
                <a:ext uri="{FF2B5EF4-FFF2-40B4-BE49-F238E27FC236}">
                  <a16:creationId xmlns:a16="http://schemas.microsoft.com/office/drawing/2014/main" xmlns="" id="{29A1AC64-8429-41B9-BF95-D58EE8A350F7}"/>
                </a:ext>
              </a:extLst>
            </p:cNvPr>
            <p:cNvSpPr/>
            <p:nvPr/>
          </p:nvSpPr>
          <p:spPr>
            <a:xfrm>
              <a:off x="3471692" y="2225462"/>
              <a:ext cx="1269380" cy="448290"/>
            </a:xfrm>
            <a:prstGeom prst="roundRect">
              <a:avLst>
                <a:gd name="adj" fmla="val 50000"/>
              </a:avLst>
            </a:prstGeom>
            <a:noFill/>
            <a:ln>
              <a:gradFill flip="none" rotWithShape="1">
                <a:gsLst>
                  <a:gs pos="0">
                    <a:srgbClr val="F6EECD"/>
                  </a:gs>
                  <a:gs pos="100000">
                    <a:srgbClr val="FEAB79"/>
                  </a:gs>
                </a:gsLst>
                <a:lin ang="2700000" scaled="1"/>
                <a:tileRect/>
              </a:grad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8" name="矩形 97">
              <a:extLst>
                <a:ext uri="{FF2B5EF4-FFF2-40B4-BE49-F238E27FC236}">
                  <a16:creationId xmlns:a16="http://schemas.microsoft.com/office/drawing/2014/main" xmlns="" id="{4A6231C0-11CE-430B-984E-9A9532CD5C5D}"/>
                </a:ext>
              </a:extLst>
            </p:cNvPr>
            <p:cNvSpPr/>
            <p:nvPr/>
          </p:nvSpPr>
          <p:spPr>
            <a:xfrm>
              <a:off x="3743417" y="2208835"/>
              <a:ext cx="755431" cy="441596"/>
            </a:xfrm>
            <a:prstGeom prst="rect">
              <a:avLst/>
            </a:prstGeom>
          </p:spPr>
          <p:txBody>
            <a:bodyPr wrap="square">
              <a:spAutoFit/>
            </a:bodyPr>
            <a:lstStyle/>
            <a:p>
              <a:pPr algn="just">
                <a:lnSpc>
                  <a:spcPct val="120000"/>
                </a:lnSpc>
              </a:pPr>
              <a:r>
                <a:rPr lang="zh-CN" altLang="en-US" sz="2000" kern="100" dirty="0">
                  <a:solidFill>
                    <a:schemeClr val="bg1"/>
                  </a:solidFill>
                  <a:cs typeface="+mn-ea"/>
                  <a:sym typeface="+mn-lt"/>
                </a:rPr>
                <a:t>理 由</a:t>
              </a:r>
              <a:endParaRPr lang="zh-CN" altLang="en-US" sz="2000" dirty="0">
                <a:solidFill>
                  <a:schemeClr val="bg1"/>
                </a:solidFill>
                <a:cs typeface="+mn-ea"/>
                <a:sym typeface="+mn-lt"/>
              </a:endParaRPr>
            </a:p>
          </p:txBody>
        </p:sp>
      </p:grpSp>
      <p:grpSp>
        <p:nvGrpSpPr>
          <p:cNvPr id="99" name="组合 98">
            <a:extLst>
              <a:ext uri="{FF2B5EF4-FFF2-40B4-BE49-F238E27FC236}">
                <a16:creationId xmlns:a16="http://schemas.microsoft.com/office/drawing/2014/main" xmlns="" id="{3EC79B5E-3D41-4469-9AC2-C5080DE96E3A}"/>
              </a:ext>
            </a:extLst>
          </p:cNvPr>
          <p:cNvGrpSpPr/>
          <p:nvPr/>
        </p:nvGrpSpPr>
        <p:grpSpPr>
          <a:xfrm>
            <a:off x="6180168" y="2339308"/>
            <a:ext cx="1512986" cy="464917"/>
            <a:chOff x="3471692" y="2208835"/>
            <a:chExt cx="1512986" cy="464917"/>
          </a:xfrm>
        </p:grpSpPr>
        <p:sp>
          <p:nvSpPr>
            <p:cNvPr id="100" name="矩形: 圆角 99">
              <a:extLst>
                <a:ext uri="{FF2B5EF4-FFF2-40B4-BE49-F238E27FC236}">
                  <a16:creationId xmlns:a16="http://schemas.microsoft.com/office/drawing/2014/main" xmlns="" id="{42434E5E-6089-4666-A61F-A571B222CB70}"/>
                </a:ext>
              </a:extLst>
            </p:cNvPr>
            <p:cNvSpPr/>
            <p:nvPr/>
          </p:nvSpPr>
          <p:spPr>
            <a:xfrm>
              <a:off x="3471692" y="2225462"/>
              <a:ext cx="1512986" cy="448290"/>
            </a:xfrm>
            <a:prstGeom prst="roundRect">
              <a:avLst>
                <a:gd name="adj" fmla="val 50000"/>
              </a:avLst>
            </a:prstGeom>
            <a:noFill/>
            <a:ln>
              <a:gradFill flip="none" rotWithShape="1">
                <a:gsLst>
                  <a:gs pos="0">
                    <a:srgbClr val="F6EECD"/>
                  </a:gs>
                  <a:gs pos="100000">
                    <a:srgbClr val="FEAB79"/>
                  </a:gs>
                </a:gsLst>
                <a:lin ang="2700000" scaled="1"/>
                <a:tileRect/>
              </a:grad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1" name="矩形 100">
              <a:extLst>
                <a:ext uri="{FF2B5EF4-FFF2-40B4-BE49-F238E27FC236}">
                  <a16:creationId xmlns:a16="http://schemas.microsoft.com/office/drawing/2014/main" xmlns="" id="{7AD7DB91-8FCE-4F34-B428-AE6252F07AEB}"/>
                </a:ext>
              </a:extLst>
            </p:cNvPr>
            <p:cNvSpPr/>
            <p:nvPr/>
          </p:nvSpPr>
          <p:spPr>
            <a:xfrm>
              <a:off x="3651977" y="2208835"/>
              <a:ext cx="1241261" cy="441596"/>
            </a:xfrm>
            <a:prstGeom prst="rect">
              <a:avLst/>
            </a:prstGeom>
          </p:spPr>
          <p:txBody>
            <a:bodyPr wrap="square">
              <a:spAutoFit/>
            </a:bodyPr>
            <a:lstStyle/>
            <a:p>
              <a:pPr algn="just">
                <a:lnSpc>
                  <a:spcPct val="120000"/>
                </a:lnSpc>
              </a:pPr>
              <a:r>
                <a:rPr lang="zh-CN" altLang="en-US" sz="2000" kern="100" dirty="0">
                  <a:solidFill>
                    <a:schemeClr val="bg1"/>
                  </a:solidFill>
                  <a:cs typeface="+mn-ea"/>
                  <a:sym typeface="+mn-lt"/>
                </a:rPr>
                <a:t>次要理由</a:t>
              </a:r>
              <a:endParaRPr lang="zh-CN" altLang="en-US" sz="2000" dirty="0">
                <a:solidFill>
                  <a:schemeClr val="bg1"/>
                </a:solidFill>
                <a:cs typeface="+mn-ea"/>
                <a:sym typeface="+mn-lt"/>
              </a:endParaRPr>
            </a:p>
          </p:txBody>
        </p:sp>
      </p:grpSp>
      <p:grpSp>
        <p:nvGrpSpPr>
          <p:cNvPr id="102" name="组合 101">
            <a:extLst>
              <a:ext uri="{FF2B5EF4-FFF2-40B4-BE49-F238E27FC236}">
                <a16:creationId xmlns:a16="http://schemas.microsoft.com/office/drawing/2014/main" xmlns="" id="{1E3173A2-2A22-48EF-83B7-C09A94E1383F}"/>
              </a:ext>
            </a:extLst>
          </p:cNvPr>
          <p:cNvGrpSpPr/>
          <p:nvPr/>
        </p:nvGrpSpPr>
        <p:grpSpPr>
          <a:xfrm>
            <a:off x="6180168" y="2903188"/>
            <a:ext cx="1512986" cy="464917"/>
            <a:chOff x="3471692" y="2208835"/>
            <a:chExt cx="1512986" cy="464917"/>
          </a:xfrm>
        </p:grpSpPr>
        <p:sp>
          <p:nvSpPr>
            <p:cNvPr id="103" name="矩形: 圆角 102">
              <a:extLst>
                <a:ext uri="{FF2B5EF4-FFF2-40B4-BE49-F238E27FC236}">
                  <a16:creationId xmlns:a16="http://schemas.microsoft.com/office/drawing/2014/main" xmlns="" id="{AFAB2F65-4EC7-440A-8E89-7F18B04574DD}"/>
                </a:ext>
              </a:extLst>
            </p:cNvPr>
            <p:cNvSpPr/>
            <p:nvPr/>
          </p:nvSpPr>
          <p:spPr>
            <a:xfrm>
              <a:off x="3471692" y="2225462"/>
              <a:ext cx="1512986" cy="448290"/>
            </a:xfrm>
            <a:prstGeom prst="roundRect">
              <a:avLst>
                <a:gd name="adj" fmla="val 50000"/>
              </a:avLst>
            </a:prstGeom>
            <a:noFill/>
            <a:ln>
              <a:gradFill flip="none" rotWithShape="1">
                <a:gsLst>
                  <a:gs pos="0">
                    <a:srgbClr val="F6EECD"/>
                  </a:gs>
                  <a:gs pos="100000">
                    <a:srgbClr val="FEAB79"/>
                  </a:gs>
                </a:gsLst>
                <a:lin ang="2700000" scaled="1"/>
                <a:tileRect/>
              </a:grad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 name="矩形 103">
              <a:extLst>
                <a:ext uri="{FF2B5EF4-FFF2-40B4-BE49-F238E27FC236}">
                  <a16:creationId xmlns:a16="http://schemas.microsoft.com/office/drawing/2014/main" xmlns="" id="{17CBBF15-8854-47CA-B803-D7CAB698DD11}"/>
                </a:ext>
              </a:extLst>
            </p:cNvPr>
            <p:cNvSpPr/>
            <p:nvPr/>
          </p:nvSpPr>
          <p:spPr>
            <a:xfrm>
              <a:off x="3651977" y="2208835"/>
              <a:ext cx="1241261" cy="441596"/>
            </a:xfrm>
            <a:prstGeom prst="rect">
              <a:avLst/>
            </a:prstGeom>
          </p:spPr>
          <p:txBody>
            <a:bodyPr wrap="square">
              <a:spAutoFit/>
            </a:bodyPr>
            <a:lstStyle/>
            <a:p>
              <a:pPr algn="just">
                <a:lnSpc>
                  <a:spcPct val="120000"/>
                </a:lnSpc>
              </a:pPr>
              <a:r>
                <a:rPr lang="zh-CN" altLang="en-US" sz="2000" kern="100" dirty="0">
                  <a:solidFill>
                    <a:schemeClr val="bg1"/>
                  </a:solidFill>
                  <a:cs typeface="+mn-ea"/>
                  <a:sym typeface="+mn-lt"/>
                </a:rPr>
                <a:t>次要理由</a:t>
              </a:r>
              <a:endParaRPr lang="zh-CN" altLang="en-US" sz="2000" dirty="0">
                <a:solidFill>
                  <a:schemeClr val="bg1"/>
                </a:solidFill>
                <a:cs typeface="+mn-ea"/>
                <a:sym typeface="+mn-lt"/>
              </a:endParaRPr>
            </a:p>
          </p:txBody>
        </p:sp>
      </p:grpSp>
      <p:grpSp>
        <p:nvGrpSpPr>
          <p:cNvPr id="105" name="组合 104">
            <a:extLst>
              <a:ext uri="{FF2B5EF4-FFF2-40B4-BE49-F238E27FC236}">
                <a16:creationId xmlns:a16="http://schemas.microsoft.com/office/drawing/2014/main" xmlns="" id="{7F5ACD58-A1E7-4E57-8D78-D6C16B541254}"/>
              </a:ext>
            </a:extLst>
          </p:cNvPr>
          <p:cNvGrpSpPr/>
          <p:nvPr/>
        </p:nvGrpSpPr>
        <p:grpSpPr>
          <a:xfrm>
            <a:off x="6180168" y="3467068"/>
            <a:ext cx="1512986" cy="464917"/>
            <a:chOff x="3471692" y="2208835"/>
            <a:chExt cx="1512986" cy="464917"/>
          </a:xfrm>
        </p:grpSpPr>
        <p:sp>
          <p:nvSpPr>
            <p:cNvPr id="106" name="矩形: 圆角 105">
              <a:extLst>
                <a:ext uri="{FF2B5EF4-FFF2-40B4-BE49-F238E27FC236}">
                  <a16:creationId xmlns:a16="http://schemas.microsoft.com/office/drawing/2014/main" xmlns="" id="{96A5707E-04FA-47EE-9DC4-FA41B11BAAC5}"/>
                </a:ext>
              </a:extLst>
            </p:cNvPr>
            <p:cNvSpPr/>
            <p:nvPr/>
          </p:nvSpPr>
          <p:spPr>
            <a:xfrm>
              <a:off x="3471692" y="2225462"/>
              <a:ext cx="1512986" cy="448290"/>
            </a:xfrm>
            <a:prstGeom prst="roundRect">
              <a:avLst>
                <a:gd name="adj" fmla="val 50000"/>
              </a:avLst>
            </a:prstGeom>
            <a:noFill/>
            <a:ln>
              <a:gradFill flip="none" rotWithShape="1">
                <a:gsLst>
                  <a:gs pos="0">
                    <a:srgbClr val="F6EECD"/>
                  </a:gs>
                  <a:gs pos="100000">
                    <a:srgbClr val="FEAB79"/>
                  </a:gs>
                </a:gsLst>
                <a:lin ang="2700000" scaled="1"/>
                <a:tileRect/>
              </a:grad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7" name="矩形 106">
              <a:extLst>
                <a:ext uri="{FF2B5EF4-FFF2-40B4-BE49-F238E27FC236}">
                  <a16:creationId xmlns:a16="http://schemas.microsoft.com/office/drawing/2014/main" xmlns="" id="{537D2E03-6F03-42CA-B1A9-1FEEFA441D5C}"/>
                </a:ext>
              </a:extLst>
            </p:cNvPr>
            <p:cNvSpPr/>
            <p:nvPr/>
          </p:nvSpPr>
          <p:spPr>
            <a:xfrm>
              <a:off x="3651977" y="2208835"/>
              <a:ext cx="1241261" cy="441596"/>
            </a:xfrm>
            <a:prstGeom prst="rect">
              <a:avLst/>
            </a:prstGeom>
          </p:spPr>
          <p:txBody>
            <a:bodyPr wrap="square">
              <a:spAutoFit/>
            </a:bodyPr>
            <a:lstStyle/>
            <a:p>
              <a:pPr algn="just">
                <a:lnSpc>
                  <a:spcPct val="120000"/>
                </a:lnSpc>
              </a:pPr>
              <a:r>
                <a:rPr lang="zh-CN" altLang="en-US" sz="2000" kern="100" dirty="0">
                  <a:solidFill>
                    <a:schemeClr val="bg1"/>
                  </a:solidFill>
                  <a:cs typeface="+mn-ea"/>
                  <a:sym typeface="+mn-lt"/>
                </a:rPr>
                <a:t>次要理由</a:t>
              </a:r>
              <a:endParaRPr lang="zh-CN" altLang="en-US" sz="2000" dirty="0">
                <a:solidFill>
                  <a:schemeClr val="bg1"/>
                </a:solidFill>
                <a:cs typeface="+mn-ea"/>
                <a:sym typeface="+mn-lt"/>
              </a:endParaRPr>
            </a:p>
          </p:txBody>
        </p:sp>
      </p:grpSp>
      <p:grpSp>
        <p:nvGrpSpPr>
          <p:cNvPr id="108" name="组合 107">
            <a:extLst>
              <a:ext uri="{FF2B5EF4-FFF2-40B4-BE49-F238E27FC236}">
                <a16:creationId xmlns:a16="http://schemas.microsoft.com/office/drawing/2014/main" xmlns="" id="{E908F99E-A567-479D-8E17-91E28D528C62}"/>
              </a:ext>
            </a:extLst>
          </p:cNvPr>
          <p:cNvGrpSpPr/>
          <p:nvPr/>
        </p:nvGrpSpPr>
        <p:grpSpPr>
          <a:xfrm>
            <a:off x="8815852" y="2339308"/>
            <a:ext cx="1269380" cy="464917"/>
            <a:chOff x="3471692" y="2208835"/>
            <a:chExt cx="1269380" cy="464917"/>
          </a:xfrm>
        </p:grpSpPr>
        <p:sp>
          <p:nvSpPr>
            <p:cNvPr id="109" name="矩形: 圆角 108">
              <a:extLst>
                <a:ext uri="{FF2B5EF4-FFF2-40B4-BE49-F238E27FC236}">
                  <a16:creationId xmlns:a16="http://schemas.microsoft.com/office/drawing/2014/main" xmlns="" id="{ACFFFD79-2487-41A3-9672-46B399DAB740}"/>
                </a:ext>
              </a:extLst>
            </p:cNvPr>
            <p:cNvSpPr/>
            <p:nvPr/>
          </p:nvSpPr>
          <p:spPr>
            <a:xfrm>
              <a:off x="3471692" y="2225462"/>
              <a:ext cx="1269380" cy="448290"/>
            </a:xfrm>
            <a:prstGeom prst="roundRect">
              <a:avLst>
                <a:gd name="adj" fmla="val 50000"/>
              </a:avLst>
            </a:prstGeom>
            <a:noFill/>
            <a:ln>
              <a:gradFill flip="none" rotWithShape="1">
                <a:gsLst>
                  <a:gs pos="0">
                    <a:srgbClr val="F6EECD"/>
                  </a:gs>
                  <a:gs pos="100000">
                    <a:srgbClr val="FEAB79"/>
                  </a:gs>
                </a:gsLst>
                <a:lin ang="2700000" scaled="1"/>
                <a:tileRect/>
              </a:grad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0" name="矩形 109">
              <a:extLst>
                <a:ext uri="{FF2B5EF4-FFF2-40B4-BE49-F238E27FC236}">
                  <a16:creationId xmlns:a16="http://schemas.microsoft.com/office/drawing/2014/main" xmlns="" id="{24D4459A-904A-440D-825F-94E107E3612E}"/>
                </a:ext>
              </a:extLst>
            </p:cNvPr>
            <p:cNvSpPr/>
            <p:nvPr/>
          </p:nvSpPr>
          <p:spPr>
            <a:xfrm>
              <a:off x="3743417" y="2208835"/>
              <a:ext cx="755431" cy="441596"/>
            </a:xfrm>
            <a:prstGeom prst="rect">
              <a:avLst/>
            </a:prstGeom>
          </p:spPr>
          <p:txBody>
            <a:bodyPr wrap="square">
              <a:spAutoFit/>
            </a:bodyPr>
            <a:lstStyle/>
            <a:p>
              <a:pPr algn="just">
                <a:lnSpc>
                  <a:spcPct val="120000"/>
                </a:lnSpc>
              </a:pPr>
              <a:r>
                <a:rPr lang="zh-CN" altLang="en-US" sz="2000" kern="100" dirty="0">
                  <a:solidFill>
                    <a:schemeClr val="bg1"/>
                  </a:solidFill>
                  <a:cs typeface="+mn-ea"/>
                  <a:sym typeface="+mn-lt"/>
                </a:rPr>
                <a:t>证据</a:t>
              </a:r>
              <a:endParaRPr lang="zh-CN" altLang="en-US" sz="2000" dirty="0">
                <a:solidFill>
                  <a:schemeClr val="bg1"/>
                </a:solidFill>
                <a:cs typeface="+mn-ea"/>
                <a:sym typeface="+mn-lt"/>
              </a:endParaRPr>
            </a:p>
          </p:txBody>
        </p:sp>
      </p:grpSp>
      <p:grpSp>
        <p:nvGrpSpPr>
          <p:cNvPr id="111" name="组合 110">
            <a:extLst>
              <a:ext uri="{FF2B5EF4-FFF2-40B4-BE49-F238E27FC236}">
                <a16:creationId xmlns:a16="http://schemas.microsoft.com/office/drawing/2014/main" xmlns="" id="{B5849031-CDE6-4177-94F1-D3737614A135}"/>
              </a:ext>
            </a:extLst>
          </p:cNvPr>
          <p:cNvGrpSpPr/>
          <p:nvPr/>
        </p:nvGrpSpPr>
        <p:grpSpPr>
          <a:xfrm>
            <a:off x="8815852" y="2903188"/>
            <a:ext cx="1269380" cy="464917"/>
            <a:chOff x="3471692" y="2208835"/>
            <a:chExt cx="1269380" cy="464917"/>
          </a:xfrm>
        </p:grpSpPr>
        <p:sp>
          <p:nvSpPr>
            <p:cNvPr id="112" name="矩形: 圆角 111">
              <a:extLst>
                <a:ext uri="{FF2B5EF4-FFF2-40B4-BE49-F238E27FC236}">
                  <a16:creationId xmlns:a16="http://schemas.microsoft.com/office/drawing/2014/main" xmlns="" id="{A192B24F-6328-41A7-B250-2ED1F7BE7C8C}"/>
                </a:ext>
              </a:extLst>
            </p:cNvPr>
            <p:cNvSpPr/>
            <p:nvPr/>
          </p:nvSpPr>
          <p:spPr>
            <a:xfrm>
              <a:off x="3471692" y="2225462"/>
              <a:ext cx="1269380" cy="448290"/>
            </a:xfrm>
            <a:prstGeom prst="roundRect">
              <a:avLst>
                <a:gd name="adj" fmla="val 50000"/>
              </a:avLst>
            </a:prstGeom>
            <a:noFill/>
            <a:ln>
              <a:gradFill flip="none" rotWithShape="1">
                <a:gsLst>
                  <a:gs pos="0">
                    <a:srgbClr val="F6EECD"/>
                  </a:gs>
                  <a:gs pos="100000">
                    <a:srgbClr val="FEAB79"/>
                  </a:gs>
                </a:gsLst>
                <a:lin ang="2700000" scaled="1"/>
                <a:tileRect/>
              </a:grad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3" name="矩形 112">
              <a:extLst>
                <a:ext uri="{FF2B5EF4-FFF2-40B4-BE49-F238E27FC236}">
                  <a16:creationId xmlns:a16="http://schemas.microsoft.com/office/drawing/2014/main" xmlns="" id="{2F53EB30-DBCD-4605-9AE2-D88119BCDF98}"/>
                </a:ext>
              </a:extLst>
            </p:cNvPr>
            <p:cNvSpPr/>
            <p:nvPr/>
          </p:nvSpPr>
          <p:spPr>
            <a:xfrm>
              <a:off x="3743417" y="2208835"/>
              <a:ext cx="755431" cy="441596"/>
            </a:xfrm>
            <a:prstGeom prst="rect">
              <a:avLst/>
            </a:prstGeom>
          </p:spPr>
          <p:txBody>
            <a:bodyPr wrap="square">
              <a:spAutoFit/>
            </a:bodyPr>
            <a:lstStyle/>
            <a:p>
              <a:pPr algn="just">
                <a:lnSpc>
                  <a:spcPct val="120000"/>
                </a:lnSpc>
              </a:pPr>
              <a:r>
                <a:rPr lang="zh-CN" altLang="en-US" sz="2000" kern="100" dirty="0">
                  <a:solidFill>
                    <a:schemeClr val="bg1"/>
                  </a:solidFill>
                  <a:cs typeface="+mn-ea"/>
                  <a:sym typeface="+mn-lt"/>
                </a:rPr>
                <a:t>证据</a:t>
              </a:r>
              <a:endParaRPr lang="zh-CN" altLang="en-US" sz="2000" dirty="0">
                <a:solidFill>
                  <a:schemeClr val="bg1"/>
                </a:solidFill>
                <a:cs typeface="+mn-ea"/>
                <a:sym typeface="+mn-lt"/>
              </a:endParaRPr>
            </a:p>
          </p:txBody>
        </p:sp>
      </p:grpSp>
      <p:grpSp>
        <p:nvGrpSpPr>
          <p:cNvPr id="120" name="组合 119">
            <a:extLst>
              <a:ext uri="{FF2B5EF4-FFF2-40B4-BE49-F238E27FC236}">
                <a16:creationId xmlns:a16="http://schemas.microsoft.com/office/drawing/2014/main" xmlns="" id="{EDA10DD9-C2EB-41D6-BD15-B06749100E1A}"/>
              </a:ext>
            </a:extLst>
          </p:cNvPr>
          <p:cNvGrpSpPr/>
          <p:nvPr/>
        </p:nvGrpSpPr>
        <p:grpSpPr>
          <a:xfrm>
            <a:off x="8815852" y="3467068"/>
            <a:ext cx="1269380" cy="464917"/>
            <a:chOff x="3471692" y="2208835"/>
            <a:chExt cx="1269380" cy="464917"/>
          </a:xfrm>
        </p:grpSpPr>
        <p:sp>
          <p:nvSpPr>
            <p:cNvPr id="121" name="矩形: 圆角 120">
              <a:extLst>
                <a:ext uri="{FF2B5EF4-FFF2-40B4-BE49-F238E27FC236}">
                  <a16:creationId xmlns:a16="http://schemas.microsoft.com/office/drawing/2014/main" xmlns="" id="{8B265D1B-3336-4ECD-9817-829291ABCB9C}"/>
                </a:ext>
              </a:extLst>
            </p:cNvPr>
            <p:cNvSpPr/>
            <p:nvPr/>
          </p:nvSpPr>
          <p:spPr>
            <a:xfrm>
              <a:off x="3471692" y="2225462"/>
              <a:ext cx="1269380" cy="448290"/>
            </a:xfrm>
            <a:prstGeom prst="roundRect">
              <a:avLst>
                <a:gd name="adj" fmla="val 50000"/>
              </a:avLst>
            </a:prstGeom>
            <a:noFill/>
            <a:ln>
              <a:gradFill flip="none" rotWithShape="1">
                <a:gsLst>
                  <a:gs pos="0">
                    <a:srgbClr val="F6EECD"/>
                  </a:gs>
                  <a:gs pos="100000">
                    <a:srgbClr val="FEAB79"/>
                  </a:gs>
                </a:gsLst>
                <a:lin ang="2700000" scaled="1"/>
                <a:tileRect/>
              </a:gradFill>
            </a:ln>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2" name="矩形 121">
              <a:extLst>
                <a:ext uri="{FF2B5EF4-FFF2-40B4-BE49-F238E27FC236}">
                  <a16:creationId xmlns:a16="http://schemas.microsoft.com/office/drawing/2014/main" xmlns="" id="{AF641EAF-00F9-4D8C-844C-30967DA4FFFB}"/>
                </a:ext>
              </a:extLst>
            </p:cNvPr>
            <p:cNvSpPr/>
            <p:nvPr/>
          </p:nvSpPr>
          <p:spPr>
            <a:xfrm>
              <a:off x="3743417" y="2208835"/>
              <a:ext cx="755431" cy="441596"/>
            </a:xfrm>
            <a:prstGeom prst="rect">
              <a:avLst/>
            </a:prstGeom>
          </p:spPr>
          <p:txBody>
            <a:bodyPr wrap="square">
              <a:spAutoFit/>
            </a:bodyPr>
            <a:lstStyle/>
            <a:p>
              <a:pPr algn="just">
                <a:lnSpc>
                  <a:spcPct val="120000"/>
                </a:lnSpc>
              </a:pPr>
              <a:r>
                <a:rPr lang="zh-CN" altLang="en-US" sz="2000" kern="100" dirty="0">
                  <a:solidFill>
                    <a:schemeClr val="bg1"/>
                  </a:solidFill>
                  <a:cs typeface="+mn-ea"/>
                  <a:sym typeface="+mn-lt"/>
                </a:rPr>
                <a:t>证据</a:t>
              </a:r>
              <a:endParaRPr lang="zh-CN" altLang="en-US" sz="2000" dirty="0">
                <a:solidFill>
                  <a:schemeClr val="bg1"/>
                </a:solidFill>
                <a:cs typeface="+mn-ea"/>
                <a:sym typeface="+mn-lt"/>
              </a:endParaRPr>
            </a:p>
          </p:txBody>
        </p:sp>
      </p:grpSp>
      <p:cxnSp>
        <p:nvCxnSpPr>
          <p:cNvPr id="11" name="直接箭头连接符 10">
            <a:extLst>
              <a:ext uri="{FF2B5EF4-FFF2-40B4-BE49-F238E27FC236}">
                <a16:creationId xmlns:a16="http://schemas.microsoft.com/office/drawing/2014/main" xmlns="" id="{07058BA7-A318-4272-9A34-3224AD765B9B}"/>
              </a:ext>
            </a:extLst>
          </p:cNvPr>
          <p:cNvCxnSpPr>
            <a:stCxn id="66" idx="3"/>
            <a:endCxn id="100" idx="1"/>
          </p:cNvCxnSpPr>
          <p:nvPr/>
        </p:nvCxnSpPr>
        <p:spPr>
          <a:xfrm flipV="1">
            <a:off x="4741072" y="2580080"/>
            <a:ext cx="1439096" cy="62807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直接箭头连接符 122">
            <a:extLst>
              <a:ext uri="{FF2B5EF4-FFF2-40B4-BE49-F238E27FC236}">
                <a16:creationId xmlns:a16="http://schemas.microsoft.com/office/drawing/2014/main" xmlns="" id="{9CC2985D-2CA6-4BE6-BE21-3015CF07EC5F}"/>
              </a:ext>
            </a:extLst>
          </p:cNvPr>
          <p:cNvCxnSpPr>
            <a:cxnSpLocks/>
            <a:endCxn id="103" idx="1"/>
          </p:cNvCxnSpPr>
          <p:nvPr/>
        </p:nvCxnSpPr>
        <p:spPr>
          <a:xfrm flipV="1">
            <a:off x="4741072" y="3143960"/>
            <a:ext cx="1439096" cy="6420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直接箭头连接符 123">
            <a:extLst>
              <a:ext uri="{FF2B5EF4-FFF2-40B4-BE49-F238E27FC236}">
                <a16:creationId xmlns:a16="http://schemas.microsoft.com/office/drawing/2014/main" xmlns="" id="{D6E3DE45-84E5-49D9-BFC2-61A5CA47FC66}"/>
              </a:ext>
            </a:extLst>
          </p:cNvPr>
          <p:cNvCxnSpPr>
            <a:cxnSpLocks/>
            <a:endCxn id="106" idx="1"/>
          </p:cNvCxnSpPr>
          <p:nvPr/>
        </p:nvCxnSpPr>
        <p:spPr>
          <a:xfrm>
            <a:off x="4741072" y="3208160"/>
            <a:ext cx="1439096" cy="49968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直接箭头连接符 124">
            <a:extLst>
              <a:ext uri="{FF2B5EF4-FFF2-40B4-BE49-F238E27FC236}">
                <a16:creationId xmlns:a16="http://schemas.microsoft.com/office/drawing/2014/main" xmlns="" id="{A6D3AB3A-4500-43DC-9481-F2FBB2204E83}"/>
              </a:ext>
            </a:extLst>
          </p:cNvPr>
          <p:cNvCxnSpPr>
            <a:cxnSpLocks/>
            <a:endCxn id="109" idx="1"/>
          </p:cNvCxnSpPr>
          <p:nvPr/>
        </p:nvCxnSpPr>
        <p:spPr>
          <a:xfrm flipV="1">
            <a:off x="7693154" y="2580080"/>
            <a:ext cx="1122698" cy="1281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直接箭头连接符 125">
            <a:extLst>
              <a:ext uri="{FF2B5EF4-FFF2-40B4-BE49-F238E27FC236}">
                <a16:creationId xmlns:a16="http://schemas.microsoft.com/office/drawing/2014/main" xmlns="" id="{7BD918CF-DFB8-4607-A5D6-6D799086D673}"/>
              </a:ext>
            </a:extLst>
          </p:cNvPr>
          <p:cNvCxnSpPr>
            <a:cxnSpLocks/>
          </p:cNvCxnSpPr>
          <p:nvPr/>
        </p:nvCxnSpPr>
        <p:spPr>
          <a:xfrm flipV="1">
            <a:off x="7693154" y="3128720"/>
            <a:ext cx="1122698" cy="1281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直接箭头连接符 126">
            <a:extLst>
              <a:ext uri="{FF2B5EF4-FFF2-40B4-BE49-F238E27FC236}">
                <a16:creationId xmlns:a16="http://schemas.microsoft.com/office/drawing/2014/main" xmlns="" id="{16C28272-1020-4C85-ACF7-75F7479366F3}"/>
              </a:ext>
            </a:extLst>
          </p:cNvPr>
          <p:cNvCxnSpPr>
            <a:cxnSpLocks/>
          </p:cNvCxnSpPr>
          <p:nvPr/>
        </p:nvCxnSpPr>
        <p:spPr>
          <a:xfrm flipV="1">
            <a:off x="7693154" y="3713936"/>
            <a:ext cx="1122698" cy="1281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接箭头连接符 127">
            <a:extLst>
              <a:ext uri="{FF2B5EF4-FFF2-40B4-BE49-F238E27FC236}">
                <a16:creationId xmlns:a16="http://schemas.microsoft.com/office/drawing/2014/main" xmlns="" id="{1D20AD33-1140-42AA-9AD9-5177A847EB57}"/>
              </a:ext>
            </a:extLst>
          </p:cNvPr>
          <p:cNvCxnSpPr>
            <a:cxnSpLocks/>
            <a:stCxn id="4" idx="3"/>
            <a:endCxn id="66" idx="1"/>
          </p:cNvCxnSpPr>
          <p:nvPr/>
        </p:nvCxnSpPr>
        <p:spPr>
          <a:xfrm flipV="1">
            <a:off x="2627696" y="3208159"/>
            <a:ext cx="843996" cy="857534"/>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直接箭头连接符 128">
            <a:extLst>
              <a:ext uri="{FF2B5EF4-FFF2-40B4-BE49-F238E27FC236}">
                <a16:creationId xmlns:a16="http://schemas.microsoft.com/office/drawing/2014/main" xmlns="" id="{93DACE26-A08A-471E-BC2A-2B21C774FB46}"/>
              </a:ext>
            </a:extLst>
          </p:cNvPr>
          <p:cNvCxnSpPr>
            <a:cxnSpLocks/>
            <a:stCxn id="4" idx="3"/>
            <a:endCxn id="91" idx="1"/>
          </p:cNvCxnSpPr>
          <p:nvPr/>
        </p:nvCxnSpPr>
        <p:spPr>
          <a:xfrm>
            <a:off x="2627696" y="4065693"/>
            <a:ext cx="843996" cy="29202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接箭头连接符 129">
            <a:extLst>
              <a:ext uri="{FF2B5EF4-FFF2-40B4-BE49-F238E27FC236}">
                <a16:creationId xmlns:a16="http://schemas.microsoft.com/office/drawing/2014/main" xmlns="" id="{E1CE70AB-F488-4493-8F1C-C5D985D3A297}"/>
              </a:ext>
            </a:extLst>
          </p:cNvPr>
          <p:cNvCxnSpPr>
            <a:cxnSpLocks/>
            <a:stCxn id="4" idx="3"/>
            <a:endCxn id="94" idx="1"/>
          </p:cNvCxnSpPr>
          <p:nvPr/>
        </p:nvCxnSpPr>
        <p:spPr>
          <a:xfrm>
            <a:off x="2627696" y="4065693"/>
            <a:ext cx="843996" cy="1166044"/>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直接箭头连接符 130">
            <a:extLst>
              <a:ext uri="{FF2B5EF4-FFF2-40B4-BE49-F238E27FC236}">
                <a16:creationId xmlns:a16="http://schemas.microsoft.com/office/drawing/2014/main" xmlns="" id="{8869DD8A-AD57-45BB-9511-9F702B9476C1}"/>
              </a:ext>
            </a:extLst>
          </p:cNvPr>
          <p:cNvCxnSpPr>
            <a:cxnSpLocks/>
            <a:stCxn id="4" idx="3"/>
            <a:endCxn id="97" idx="1"/>
          </p:cNvCxnSpPr>
          <p:nvPr/>
        </p:nvCxnSpPr>
        <p:spPr>
          <a:xfrm>
            <a:off x="2627696" y="4065693"/>
            <a:ext cx="843996" cy="204006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32" name="矩形 131">
            <a:extLst>
              <a:ext uri="{FF2B5EF4-FFF2-40B4-BE49-F238E27FC236}">
                <a16:creationId xmlns:a16="http://schemas.microsoft.com/office/drawing/2014/main" xmlns="" id="{CDAD142C-4D5F-4524-A4F0-51E460772D28}"/>
              </a:ext>
            </a:extLst>
          </p:cNvPr>
          <p:cNvSpPr/>
          <p:nvPr/>
        </p:nvSpPr>
        <p:spPr>
          <a:xfrm>
            <a:off x="4989510" y="4119837"/>
            <a:ext cx="2588718" cy="813428"/>
          </a:xfrm>
          <a:prstGeom prst="rect">
            <a:avLst/>
          </a:prstGeom>
        </p:spPr>
        <p:txBody>
          <a:bodyPr wrap="square">
            <a:spAutoFit/>
          </a:bodyPr>
          <a:lstStyle/>
          <a:p>
            <a:pPr algn="just">
              <a:lnSpc>
                <a:spcPct val="120000"/>
              </a:lnSpc>
            </a:pPr>
            <a:r>
              <a:rPr lang="en-US" altLang="zh-CN" sz="2000" kern="100" dirty="0">
                <a:solidFill>
                  <a:schemeClr val="bg1"/>
                </a:solidFill>
                <a:cs typeface="+mn-ea"/>
                <a:sym typeface="+mn-lt"/>
              </a:rPr>
              <a:t>………………………</a:t>
            </a:r>
            <a:endParaRPr lang="zh-CN" altLang="en-US" sz="2000" dirty="0">
              <a:solidFill>
                <a:schemeClr val="bg1"/>
              </a:solidFill>
              <a:cs typeface="+mn-ea"/>
              <a:sym typeface="+mn-lt"/>
            </a:endParaRPr>
          </a:p>
        </p:txBody>
      </p:sp>
      <p:sp>
        <p:nvSpPr>
          <p:cNvPr id="133" name="矩形 132">
            <a:extLst>
              <a:ext uri="{FF2B5EF4-FFF2-40B4-BE49-F238E27FC236}">
                <a16:creationId xmlns:a16="http://schemas.microsoft.com/office/drawing/2014/main" xmlns="" id="{4BB31E02-5726-4D36-AE7B-F323129ADD53}"/>
              </a:ext>
            </a:extLst>
          </p:cNvPr>
          <p:cNvSpPr/>
          <p:nvPr/>
        </p:nvSpPr>
        <p:spPr>
          <a:xfrm>
            <a:off x="4989510" y="5789210"/>
            <a:ext cx="2588718" cy="813428"/>
          </a:xfrm>
          <a:prstGeom prst="rect">
            <a:avLst/>
          </a:prstGeom>
        </p:spPr>
        <p:txBody>
          <a:bodyPr wrap="square">
            <a:spAutoFit/>
          </a:bodyPr>
          <a:lstStyle/>
          <a:p>
            <a:pPr algn="just">
              <a:lnSpc>
                <a:spcPct val="120000"/>
              </a:lnSpc>
            </a:pPr>
            <a:r>
              <a:rPr lang="en-US" altLang="zh-CN" sz="2000" kern="100" dirty="0">
                <a:solidFill>
                  <a:schemeClr val="bg1"/>
                </a:solidFill>
                <a:cs typeface="+mn-ea"/>
                <a:sym typeface="+mn-lt"/>
              </a:rPr>
              <a:t>………………………</a:t>
            </a:r>
            <a:endParaRPr lang="zh-CN" altLang="en-US" sz="2000" dirty="0">
              <a:solidFill>
                <a:schemeClr val="bg1"/>
              </a:solidFill>
              <a:cs typeface="+mn-ea"/>
              <a:sym typeface="+mn-lt"/>
            </a:endParaRPr>
          </a:p>
        </p:txBody>
      </p:sp>
      <p:sp>
        <p:nvSpPr>
          <p:cNvPr id="134" name="矩形 133">
            <a:extLst>
              <a:ext uri="{FF2B5EF4-FFF2-40B4-BE49-F238E27FC236}">
                <a16:creationId xmlns:a16="http://schemas.microsoft.com/office/drawing/2014/main" xmlns="" id="{2B89990B-075D-4F94-88F1-70824178D9A9}"/>
              </a:ext>
            </a:extLst>
          </p:cNvPr>
          <p:cNvSpPr/>
          <p:nvPr/>
        </p:nvSpPr>
        <p:spPr>
          <a:xfrm>
            <a:off x="4989510" y="4954524"/>
            <a:ext cx="2588718" cy="813428"/>
          </a:xfrm>
          <a:prstGeom prst="rect">
            <a:avLst/>
          </a:prstGeom>
        </p:spPr>
        <p:txBody>
          <a:bodyPr wrap="square">
            <a:spAutoFit/>
          </a:bodyPr>
          <a:lstStyle/>
          <a:p>
            <a:pPr algn="just">
              <a:lnSpc>
                <a:spcPct val="120000"/>
              </a:lnSpc>
            </a:pPr>
            <a:r>
              <a:rPr lang="en-US" altLang="zh-CN" sz="2000" kern="100" dirty="0">
                <a:solidFill>
                  <a:schemeClr val="bg1"/>
                </a:solidFill>
                <a:cs typeface="+mn-ea"/>
                <a:sym typeface="+mn-lt"/>
              </a:rPr>
              <a:t>………………………</a:t>
            </a:r>
            <a:endParaRPr lang="zh-CN" altLang="en-US" sz="2000" dirty="0">
              <a:solidFill>
                <a:schemeClr val="bg1"/>
              </a:solidFill>
              <a:cs typeface="+mn-ea"/>
              <a:sym typeface="+mn-lt"/>
            </a:endParaRPr>
          </a:p>
        </p:txBody>
      </p:sp>
      <p:sp>
        <p:nvSpPr>
          <p:cNvPr id="135" name="矩形 134">
            <a:extLst>
              <a:ext uri="{FF2B5EF4-FFF2-40B4-BE49-F238E27FC236}">
                <a16:creationId xmlns:a16="http://schemas.microsoft.com/office/drawing/2014/main" xmlns="" id="{47826AC7-37CA-46A2-B1F0-826254EE7B14}"/>
              </a:ext>
            </a:extLst>
          </p:cNvPr>
          <p:cNvSpPr/>
          <p:nvPr/>
        </p:nvSpPr>
        <p:spPr>
          <a:xfrm>
            <a:off x="1114093" y="3818648"/>
            <a:ext cx="1452075" cy="511422"/>
          </a:xfrm>
          <a:prstGeom prst="rect">
            <a:avLst/>
          </a:prstGeom>
        </p:spPr>
        <p:txBody>
          <a:bodyPr wrap="square">
            <a:spAutoFit/>
          </a:bodyPr>
          <a:lstStyle/>
          <a:p>
            <a:pPr>
              <a:lnSpc>
                <a:spcPct val="120000"/>
              </a:lnSpc>
            </a:pPr>
            <a:r>
              <a:rPr lang="zh-CN" altLang="en-US" sz="2400" b="1" dirty="0">
                <a:gradFill>
                  <a:gsLst>
                    <a:gs pos="0">
                      <a:srgbClr val="282B57">
                        <a:lumMod val="51000"/>
                        <a:lumOff val="49000"/>
                      </a:srgbClr>
                    </a:gs>
                    <a:gs pos="100000">
                      <a:srgbClr val="282B57"/>
                    </a:gs>
                  </a:gsLst>
                  <a:lin ang="5400000" scaled="1"/>
                </a:gradFill>
                <a:cs typeface="+mn-ea"/>
                <a:sym typeface="+mn-lt"/>
              </a:rPr>
              <a:t>主要观点</a:t>
            </a:r>
          </a:p>
        </p:txBody>
      </p:sp>
      <p:sp>
        <p:nvSpPr>
          <p:cNvPr id="28" name="矩形 27">
            <a:extLst>
              <a:ext uri="{FF2B5EF4-FFF2-40B4-BE49-F238E27FC236}">
                <a16:creationId xmlns:a16="http://schemas.microsoft.com/office/drawing/2014/main" xmlns="" id="{12F338C9-3BC1-4478-8ACF-E4CE7B3CF228}"/>
              </a:ext>
            </a:extLst>
          </p:cNvPr>
          <p:cNvSpPr/>
          <p:nvPr/>
        </p:nvSpPr>
        <p:spPr>
          <a:xfrm>
            <a:off x="7219607" y="5304143"/>
            <a:ext cx="4528445" cy="885499"/>
          </a:xfrm>
          <a:prstGeom prst="rect">
            <a:avLst/>
          </a:prstGeom>
        </p:spPr>
        <p:txBody>
          <a:bodyPr wrap="square">
            <a:spAutoFit/>
          </a:bodyPr>
          <a:lstStyle/>
          <a:p>
            <a:pPr algn="ctr">
              <a:lnSpc>
                <a:spcPct val="120000"/>
              </a:lnSpc>
              <a:spcAft>
                <a:spcPts val="0"/>
              </a:spcAft>
            </a:pPr>
            <a:r>
              <a:rPr lang="en-US" altLang="zh-CN" sz="22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t>
            </a:r>
            <a:r>
              <a:rPr lang="zh-CN" altLang="zh-CN" sz="22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分镜</a:t>
            </a:r>
            <a:r>
              <a:rPr lang="en-US" altLang="zh-CN" sz="22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 ( storyboard) </a:t>
            </a:r>
            <a:r>
              <a:rPr lang="zh-CN" altLang="zh-CN" sz="22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堤的</a:t>
            </a:r>
            <a:endParaRPr lang="en-US" altLang="zh-CN" sz="22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a:p>
            <a:pPr algn="ctr">
              <a:lnSpc>
                <a:spcPct val="120000"/>
              </a:lnSpc>
              <a:spcAft>
                <a:spcPts val="0"/>
              </a:spcAft>
            </a:pPr>
            <a:r>
              <a:rPr lang="zh-CN" altLang="zh-CN" sz="22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图表式大纲</a:t>
            </a:r>
          </a:p>
        </p:txBody>
      </p:sp>
    </p:spTree>
    <p:extLst>
      <p:ext uri="{BB962C8B-B14F-4D97-AF65-F5344CB8AC3E}">
        <p14:creationId xmlns:p14="http://schemas.microsoft.com/office/powerpoint/2010/main" val="4175655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36017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矩形 1">
            <a:extLst>
              <a:ext uri="{FF2B5EF4-FFF2-40B4-BE49-F238E27FC236}">
                <a16:creationId xmlns:a16="http://schemas.microsoft.com/office/drawing/2014/main" xmlns="" id="{7857BD73-78BF-4976-A779-C3B1F2D75F8F}"/>
              </a:ext>
            </a:extLst>
          </p:cNvPr>
          <p:cNvSpPr/>
          <p:nvPr>
            <p:custDataLst>
              <p:tags r:id="rId1"/>
            </p:custDataLst>
          </p:nvPr>
        </p:nvSpPr>
        <p:spPr>
          <a:xfrm>
            <a:off x="199155" y="245932"/>
            <a:ext cx="5070619"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二、理由与证据的细微差别</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grpSp>
        <p:nvGrpSpPr>
          <p:cNvPr id="57" name="组合 56">
            <a:extLst>
              <a:ext uri="{FF2B5EF4-FFF2-40B4-BE49-F238E27FC236}">
                <a16:creationId xmlns:a16="http://schemas.microsoft.com/office/drawing/2014/main" xmlns="" id="{82D55CFF-E263-4DC7-8047-55E74F9A1AA4}"/>
              </a:ext>
            </a:extLst>
          </p:cNvPr>
          <p:cNvGrpSpPr/>
          <p:nvPr/>
        </p:nvGrpSpPr>
        <p:grpSpPr>
          <a:xfrm>
            <a:off x="-567814" y="4345832"/>
            <a:ext cx="13624544" cy="1826367"/>
            <a:chOff x="-567814" y="4345832"/>
            <a:chExt cx="13624544" cy="1826367"/>
          </a:xfrm>
        </p:grpSpPr>
        <p:cxnSp>
          <p:nvCxnSpPr>
            <p:cNvPr id="58" name="直接连接符 57">
              <a:extLst>
                <a:ext uri="{FF2B5EF4-FFF2-40B4-BE49-F238E27FC236}">
                  <a16:creationId xmlns:a16="http://schemas.microsoft.com/office/drawing/2014/main" xmlns="" id="{4841871D-91BF-4BA8-8532-2BF9525411B4}"/>
                </a:ext>
              </a:extLst>
            </p:cNvPr>
            <p:cNvCxnSpPr>
              <a:cxnSpLocks/>
            </p:cNvCxnSpPr>
            <p:nvPr/>
          </p:nvCxnSpPr>
          <p:spPr>
            <a:xfrm flipV="1">
              <a:off x="6096000" y="5240041"/>
              <a:ext cx="6960730" cy="913978"/>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59" name="直接连接符 58">
              <a:extLst>
                <a:ext uri="{FF2B5EF4-FFF2-40B4-BE49-F238E27FC236}">
                  <a16:creationId xmlns:a16="http://schemas.microsoft.com/office/drawing/2014/main" xmlns="" id="{8AC06221-75FB-4D3A-A9E0-1EE55507E4FD}"/>
                </a:ext>
              </a:extLst>
            </p:cNvPr>
            <p:cNvCxnSpPr>
              <a:cxnSpLocks/>
            </p:cNvCxnSpPr>
            <p:nvPr/>
          </p:nvCxnSpPr>
          <p:spPr>
            <a:xfrm flipV="1">
              <a:off x="6096000" y="4997027"/>
              <a:ext cx="6960730" cy="1000684"/>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0" name="PA-菱形 59" hidden="1">
              <a:extLst>
                <a:ext uri="{FF2B5EF4-FFF2-40B4-BE49-F238E27FC236}">
                  <a16:creationId xmlns:a16="http://schemas.microsoft.com/office/drawing/2014/main" xmlns="" id="{B94AB7BF-D41D-456A-916C-A1F4F48A270E}"/>
                </a:ext>
              </a:extLst>
            </p:cNvPr>
            <p:cNvSpPr/>
            <p:nvPr>
              <p:custDataLst>
                <p:tags r:id="rId2"/>
              </p:custDataLst>
            </p:nvPr>
          </p:nvSpPr>
          <p:spPr>
            <a:xfrm>
              <a:off x="211514" y="4520320"/>
              <a:ext cx="11816781" cy="1651879"/>
            </a:xfrm>
            <a:prstGeom prst="diamond">
              <a:avLst/>
            </a:prstGeom>
            <a:gradFill flip="none" rotWithShape="1">
              <a:gsLst>
                <a:gs pos="0">
                  <a:srgbClr val="F6EECD">
                    <a:alpha val="15000"/>
                  </a:srgbClr>
                </a:gs>
                <a:gs pos="100000">
                  <a:srgbClr val="F6EECD">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61" name="直接连接符 60">
              <a:extLst>
                <a:ext uri="{FF2B5EF4-FFF2-40B4-BE49-F238E27FC236}">
                  <a16:creationId xmlns:a16="http://schemas.microsoft.com/office/drawing/2014/main" xmlns="" id="{857EFD34-B5D7-4E11-B700-1AF4AD3261B1}"/>
                </a:ext>
              </a:extLst>
            </p:cNvPr>
            <p:cNvCxnSpPr/>
            <p:nvPr/>
          </p:nvCxnSpPr>
          <p:spPr>
            <a:xfrm flipH="1" flipV="1">
              <a:off x="-567814" y="5276601"/>
              <a:ext cx="6687718" cy="878130"/>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2" name="PA-菱形 61" hidden="1">
              <a:extLst>
                <a:ext uri="{FF2B5EF4-FFF2-40B4-BE49-F238E27FC236}">
                  <a16:creationId xmlns:a16="http://schemas.microsoft.com/office/drawing/2014/main" xmlns="" id="{D981B84D-E272-4E37-B9F6-3AD6F7AFBE0F}"/>
                </a:ext>
              </a:extLst>
            </p:cNvPr>
            <p:cNvSpPr/>
            <p:nvPr>
              <p:custDataLst>
                <p:tags r:id="rId3"/>
              </p:custDataLst>
            </p:nvPr>
          </p:nvSpPr>
          <p:spPr>
            <a:xfrm>
              <a:off x="211514" y="4345832"/>
              <a:ext cx="11816781" cy="1651879"/>
            </a:xfrm>
            <a:prstGeom prst="diamond">
              <a:avLst/>
            </a:prstGeom>
            <a:gradFill flip="none" rotWithShape="1">
              <a:gsLst>
                <a:gs pos="0">
                  <a:srgbClr val="F6EECD">
                    <a:alpha val="14000"/>
                  </a:srgbClr>
                </a:gs>
                <a:gs pos="100000">
                  <a:srgbClr val="F6EECD">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63" name="直接连接符 62">
              <a:extLst>
                <a:ext uri="{FF2B5EF4-FFF2-40B4-BE49-F238E27FC236}">
                  <a16:creationId xmlns:a16="http://schemas.microsoft.com/office/drawing/2014/main" xmlns="" id="{C818947A-4992-4E11-9FB2-F3EAAB8BD352}"/>
                </a:ext>
              </a:extLst>
            </p:cNvPr>
            <p:cNvCxnSpPr>
              <a:cxnSpLocks/>
            </p:cNvCxnSpPr>
            <p:nvPr/>
          </p:nvCxnSpPr>
          <p:spPr>
            <a:xfrm flipH="1" flipV="1">
              <a:off x="-381261" y="5123091"/>
              <a:ext cx="6501165" cy="881463"/>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grpSp>
      <p:cxnSp>
        <p:nvCxnSpPr>
          <p:cNvPr id="64" name="直接连接符 63">
            <a:extLst>
              <a:ext uri="{FF2B5EF4-FFF2-40B4-BE49-F238E27FC236}">
                <a16:creationId xmlns:a16="http://schemas.microsoft.com/office/drawing/2014/main" xmlns="" id="{4BB8325E-43E1-4D1E-9C45-12FD86A7AF3D}"/>
              </a:ext>
            </a:extLst>
          </p:cNvPr>
          <p:cNvCxnSpPr/>
          <p:nvPr/>
        </p:nvCxnSpPr>
        <p:spPr>
          <a:xfrm>
            <a:off x="2621278" y="5043118"/>
            <a:ext cx="0" cy="618793"/>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67" name="直接连接符 66">
            <a:extLst>
              <a:ext uri="{FF2B5EF4-FFF2-40B4-BE49-F238E27FC236}">
                <a16:creationId xmlns:a16="http://schemas.microsoft.com/office/drawing/2014/main" xmlns="" id="{B5F1C086-32AF-4817-9A98-601A5F327975}"/>
              </a:ext>
            </a:extLst>
          </p:cNvPr>
          <p:cNvCxnSpPr/>
          <p:nvPr/>
        </p:nvCxnSpPr>
        <p:spPr>
          <a:xfrm>
            <a:off x="3609221" y="5166897"/>
            <a:ext cx="0" cy="618793"/>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68" name="直接连接符 67">
            <a:extLst>
              <a:ext uri="{FF2B5EF4-FFF2-40B4-BE49-F238E27FC236}">
                <a16:creationId xmlns:a16="http://schemas.microsoft.com/office/drawing/2014/main" xmlns="" id="{90011A9A-272A-4E8B-A60A-8F06AAD977EB}"/>
              </a:ext>
            </a:extLst>
          </p:cNvPr>
          <p:cNvCxnSpPr>
            <a:cxnSpLocks/>
          </p:cNvCxnSpPr>
          <p:nvPr/>
        </p:nvCxnSpPr>
        <p:spPr>
          <a:xfrm>
            <a:off x="9158977" y="5123458"/>
            <a:ext cx="0" cy="473782"/>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69" name="直接连接符 68">
            <a:extLst>
              <a:ext uri="{FF2B5EF4-FFF2-40B4-BE49-F238E27FC236}">
                <a16:creationId xmlns:a16="http://schemas.microsoft.com/office/drawing/2014/main" xmlns="" id="{AB96DEFA-7040-4F0E-96C9-F1765BA6194E}"/>
              </a:ext>
            </a:extLst>
          </p:cNvPr>
          <p:cNvCxnSpPr/>
          <p:nvPr/>
        </p:nvCxnSpPr>
        <p:spPr>
          <a:xfrm>
            <a:off x="9861655" y="5008199"/>
            <a:ext cx="0" cy="618793"/>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70" name="直接连接符 69">
            <a:extLst>
              <a:ext uri="{FF2B5EF4-FFF2-40B4-BE49-F238E27FC236}">
                <a16:creationId xmlns:a16="http://schemas.microsoft.com/office/drawing/2014/main" xmlns="" id="{522E3035-D56A-400B-A629-5BD373DB2C0D}"/>
              </a:ext>
            </a:extLst>
          </p:cNvPr>
          <p:cNvCxnSpPr/>
          <p:nvPr/>
        </p:nvCxnSpPr>
        <p:spPr>
          <a:xfrm>
            <a:off x="883950" y="3854091"/>
            <a:ext cx="0" cy="844996"/>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71" name="直接连接符 70">
            <a:extLst>
              <a:ext uri="{FF2B5EF4-FFF2-40B4-BE49-F238E27FC236}">
                <a16:creationId xmlns:a16="http://schemas.microsoft.com/office/drawing/2014/main" xmlns="" id="{517B29C6-522F-423C-A272-883D77BD06C0}"/>
              </a:ext>
            </a:extLst>
          </p:cNvPr>
          <p:cNvCxnSpPr/>
          <p:nvPr/>
        </p:nvCxnSpPr>
        <p:spPr>
          <a:xfrm>
            <a:off x="11332140" y="3256081"/>
            <a:ext cx="0" cy="844996"/>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xmlns="" id="{4DF7C964-6B09-402F-9522-2D00A775927C}"/>
              </a:ext>
            </a:extLst>
          </p:cNvPr>
          <p:cNvSpPr/>
          <p:nvPr/>
        </p:nvSpPr>
        <p:spPr>
          <a:xfrm>
            <a:off x="1330237" y="1116149"/>
            <a:ext cx="9531527" cy="810928"/>
          </a:xfrm>
          <a:prstGeom prst="rect">
            <a:avLst/>
          </a:prstGeom>
        </p:spPr>
        <p:txBody>
          <a:bodyPr wrap="square">
            <a:spAutoFit/>
          </a:bodyPr>
          <a:lstStyle/>
          <a:p>
            <a:pPr algn="ctr">
              <a:lnSpc>
                <a:spcPct val="120000"/>
              </a:lnSpc>
              <a:spcAft>
                <a:spcPts val="0"/>
              </a:spcAft>
            </a:pPr>
            <a:r>
              <a:rPr lang="zh-CN" altLang="zh-CN" sz="2000" kern="100" dirty="0">
                <a:solidFill>
                  <a:schemeClr val="bg1"/>
                </a:solidFill>
                <a:cs typeface="+mn-ea"/>
                <a:sym typeface="+mn-lt"/>
              </a:rPr>
              <a:t>我想要知道你的理由赖以成立的证据。我想要知道你的证据赖以成立的理由。</a:t>
            </a:r>
          </a:p>
          <a:p>
            <a:pPr algn="ctr">
              <a:lnSpc>
                <a:spcPct val="120000"/>
              </a:lnSpc>
              <a:spcAft>
                <a:spcPts val="0"/>
              </a:spcAft>
            </a:pPr>
            <a:r>
              <a:rPr lang="zh-CN" altLang="zh-CN" sz="2000" kern="100" dirty="0">
                <a:solidFill>
                  <a:schemeClr val="bg1"/>
                </a:solidFill>
                <a:cs typeface="+mn-ea"/>
                <a:sym typeface="+mn-lt"/>
              </a:rPr>
              <a:t>我们并不将理由看做证据的基础，</a:t>
            </a:r>
            <a:endParaRPr lang="en-US" altLang="zh-CN" sz="2000" kern="100" dirty="0">
              <a:solidFill>
                <a:schemeClr val="bg1"/>
              </a:solidFill>
              <a:cs typeface="+mn-ea"/>
              <a:sym typeface="+mn-lt"/>
            </a:endParaRPr>
          </a:p>
        </p:txBody>
      </p:sp>
      <p:sp>
        <p:nvSpPr>
          <p:cNvPr id="7" name="矩形 6">
            <a:extLst>
              <a:ext uri="{FF2B5EF4-FFF2-40B4-BE49-F238E27FC236}">
                <a16:creationId xmlns:a16="http://schemas.microsoft.com/office/drawing/2014/main" xmlns="" id="{DDCF2361-2636-4BFE-A5DB-EF997B0F8C2A}"/>
              </a:ext>
            </a:extLst>
          </p:cNvPr>
          <p:cNvSpPr/>
          <p:nvPr/>
        </p:nvSpPr>
        <p:spPr>
          <a:xfrm>
            <a:off x="3609221" y="2130088"/>
            <a:ext cx="5679275" cy="655116"/>
          </a:xfrm>
          <a:prstGeom prst="rect">
            <a:avLst/>
          </a:prstGeom>
        </p:spPr>
        <p:txBody>
          <a:bodyPr wrap="square">
            <a:spAutoFit/>
          </a:bodyPr>
          <a:lstStyle/>
          <a:p>
            <a:pPr algn="ctr">
              <a:lnSpc>
                <a:spcPct val="120000"/>
              </a:lnSpc>
            </a:pPr>
            <a:r>
              <a:rPr lang="zh-CN" altLang="zh-CN" sz="32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而是将证据看做理由的基础。</a:t>
            </a:r>
          </a:p>
        </p:txBody>
      </p:sp>
      <p:grpSp>
        <p:nvGrpSpPr>
          <p:cNvPr id="13" name="组合 12">
            <a:extLst>
              <a:ext uri="{FF2B5EF4-FFF2-40B4-BE49-F238E27FC236}">
                <a16:creationId xmlns:a16="http://schemas.microsoft.com/office/drawing/2014/main" xmlns="" id="{6822ED24-3F55-4071-B4E2-4AEB7E8EF961}"/>
              </a:ext>
            </a:extLst>
          </p:cNvPr>
          <p:cNvGrpSpPr/>
          <p:nvPr/>
        </p:nvGrpSpPr>
        <p:grpSpPr>
          <a:xfrm>
            <a:off x="2583469" y="3295044"/>
            <a:ext cx="2974694" cy="1720500"/>
            <a:chOff x="2301394" y="3218362"/>
            <a:chExt cx="2974694" cy="1720500"/>
          </a:xfrm>
        </p:grpSpPr>
        <p:sp>
          <p:nvSpPr>
            <p:cNvPr id="9" name="矩形 8">
              <a:extLst>
                <a:ext uri="{FF2B5EF4-FFF2-40B4-BE49-F238E27FC236}">
                  <a16:creationId xmlns:a16="http://schemas.microsoft.com/office/drawing/2014/main" xmlns="" id="{302C3EE7-5DCB-4AE9-837E-23E6596B4C61}"/>
                </a:ext>
              </a:extLst>
            </p:cNvPr>
            <p:cNvSpPr/>
            <p:nvPr/>
          </p:nvSpPr>
          <p:spPr>
            <a:xfrm>
              <a:off x="2301394" y="3218362"/>
              <a:ext cx="2974694" cy="1720500"/>
            </a:xfrm>
            <a:prstGeom prst="rect">
              <a:avLst/>
            </a:prstGeom>
            <a:gradFill>
              <a:gsLst>
                <a:gs pos="0">
                  <a:srgbClr val="F6EECD">
                    <a:alpha val="0"/>
                  </a:srgbClr>
                </a:gs>
                <a:gs pos="99000">
                  <a:srgbClr val="F6EECD">
                    <a:alpha val="38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4" name="矩形 73">
              <a:extLst>
                <a:ext uri="{FF2B5EF4-FFF2-40B4-BE49-F238E27FC236}">
                  <a16:creationId xmlns:a16="http://schemas.microsoft.com/office/drawing/2014/main" xmlns="" id="{D697E405-436C-4E22-9BBE-8EA32A232E8F}"/>
                </a:ext>
              </a:extLst>
            </p:cNvPr>
            <p:cNvSpPr/>
            <p:nvPr/>
          </p:nvSpPr>
          <p:spPr>
            <a:xfrm>
              <a:off x="2301394" y="4841240"/>
              <a:ext cx="2974694" cy="97621"/>
            </a:xfrm>
            <a:prstGeom prst="rect">
              <a:avLst/>
            </a:prstGeom>
            <a:gradFill flip="none" rotWithShape="1">
              <a:gsLst>
                <a:gs pos="0">
                  <a:srgbClr val="F6EECD"/>
                </a:gs>
                <a:gs pos="100000">
                  <a:srgbClr val="FEAB79"/>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a:extLst>
                <a:ext uri="{FF2B5EF4-FFF2-40B4-BE49-F238E27FC236}">
                  <a16:creationId xmlns:a16="http://schemas.microsoft.com/office/drawing/2014/main" xmlns="" id="{2513AA0E-8C42-4432-8413-18700A9406AD}"/>
                </a:ext>
              </a:extLst>
            </p:cNvPr>
            <p:cNvSpPr/>
            <p:nvPr/>
          </p:nvSpPr>
          <p:spPr>
            <a:xfrm>
              <a:off x="3403162" y="3324764"/>
              <a:ext cx="979755" cy="523220"/>
            </a:xfrm>
            <a:prstGeom prst="rect">
              <a:avLst/>
            </a:prstGeom>
          </p:spPr>
          <p:txBody>
            <a:bodyPr wrap="none">
              <a:spAutoFit/>
            </a:bodyPr>
            <a:lstStyle/>
            <a:p>
              <a:r>
                <a:rPr lang="zh-CN" altLang="zh-CN" sz="28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理由</a:t>
              </a:r>
              <a:endParaRPr lang="zh-CN" altLang="en-US" sz="28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sp>
          <p:nvSpPr>
            <p:cNvPr id="12" name="矩形 11">
              <a:extLst>
                <a:ext uri="{FF2B5EF4-FFF2-40B4-BE49-F238E27FC236}">
                  <a16:creationId xmlns:a16="http://schemas.microsoft.com/office/drawing/2014/main" xmlns="" id="{54785791-487E-4E1C-9457-9A3958B86523}"/>
                </a:ext>
              </a:extLst>
            </p:cNvPr>
            <p:cNvSpPr/>
            <p:nvPr/>
          </p:nvSpPr>
          <p:spPr>
            <a:xfrm>
              <a:off x="2631128" y="3871398"/>
              <a:ext cx="2379553" cy="739048"/>
            </a:xfrm>
            <a:prstGeom prst="rect">
              <a:avLst/>
            </a:prstGeom>
          </p:spPr>
          <p:txBody>
            <a:bodyPr wrap="square">
              <a:spAutoFit/>
            </a:bodyPr>
            <a:lstStyle/>
            <a:p>
              <a:pPr algn="ctr">
                <a:lnSpc>
                  <a:spcPct val="120000"/>
                </a:lnSpc>
              </a:pPr>
              <a:r>
                <a:rPr lang="zh-CN" altLang="zh-CN" kern="100" dirty="0">
                  <a:solidFill>
                    <a:schemeClr val="bg1"/>
                  </a:solidFill>
                  <a:cs typeface="+mn-ea"/>
                  <a:sym typeface="+mn-lt"/>
                </a:rPr>
                <a:t>说明白读者为什么应接受这个观点</a:t>
              </a:r>
              <a:endParaRPr lang="zh-CN" altLang="en-US" dirty="0">
                <a:cs typeface="+mn-ea"/>
                <a:sym typeface="+mn-lt"/>
              </a:endParaRPr>
            </a:p>
          </p:txBody>
        </p:sp>
      </p:grpSp>
      <p:grpSp>
        <p:nvGrpSpPr>
          <p:cNvPr id="78" name="组合 77">
            <a:extLst>
              <a:ext uri="{FF2B5EF4-FFF2-40B4-BE49-F238E27FC236}">
                <a16:creationId xmlns:a16="http://schemas.microsoft.com/office/drawing/2014/main" xmlns="" id="{EFFFCF2F-921B-41C3-932E-8E64FFE9013E}"/>
              </a:ext>
            </a:extLst>
          </p:cNvPr>
          <p:cNvGrpSpPr/>
          <p:nvPr/>
        </p:nvGrpSpPr>
        <p:grpSpPr>
          <a:xfrm>
            <a:off x="6657928" y="3295044"/>
            <a:ext cx="2974694" cy="1720500"/>
            <a:chOff x="2301394" y="3218362"/>
            <a:chExt cx="2974694" cy="1720500"/>
          </a:xfrm>
        </p:grpSpPr>
        <p:sp>
          <p:nvSpPr>
            <p:cNvPr id="79" name="矩形 78">
              <a:extLst>
                <a:ext uri="{FF2B5EF4-FFF2-40B4-BE49-F238E27FC236}">
                  <a16:creationId xmlns:a16="http://schemas.microsoft.com/office/drawing/2014/main" xmlns="" id="{2A414B25-750D-4D26-B82A-B1BA0BFA52BF}"/>
                </a:ext>
              </a:extLst>
            </p:cNvPr>
            <p:cNvSpPr/>
            <p:nvPr/>
          </p:nvSpPr>
          <p:spPr>
            <a:xfrm>
              <a:off x="2301394" y="3218362"/>
              <a:ext cx="2974694" cy="1720500"/>
            </a:xfrm>
            <a:prstGeom prst="rect">
              <a:avLst/>
            </a:prstGeom>
            <a:gradFill>
              <a:gsLst>
                <a:gs pos="0">
                  <a:srgbClr val="F6EECD">
                    <a:alpha val="0"/>
                  </a:srgbClr>
                </a:gs>
                <a:gs pos="99000">
                  <a:srgbClr val="F6EECD">
                    <a:alpha val="38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0" name="矩形 79">
              <a:extLst>
                <a:ext uri="{FF2B5EF4-FFF2-40B4-BE49-F238E27FC236}">
                  <a16:creationId xmlns:a16="http://schemas.microsoft.com/office/drawing/2014/main" xmlns="" id="{16D27676-3E22-48FA-8D3E-8D5E9F36855E}"/>
                </a:ext>
              </a:extLst>
            </p:cNvPr>
            <p:cNvSpPr/>
            <p:nvPr/>
          </p:nvSpPr>
          <p:spPr>
            <a:xfrm>
              <a:off x="2301394" y="4841240"/>
              <a:ext cx="2974694" cy="97621"/>
            </a:xfrm>
            <a:prstGeom prst="rect">
              <a:avLst/>
            </a:prstGeom>
            <a:gradFill flip="none" rotWithShape="1">
              <a:gsLst>
                <a:gs pos="0">
                  <a:srgbClr val="F6EECD"/>
                </a:gs>
                <a:gs pos="100000">
                  <a:srgbClr val="FEAB79"/>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1" name="矩形 80">
              <a:extLst>
                <a:ext uri="{FF2B5EF4-FFF2-40B4-BE49-F238E27FC236}">
                  <a16:creationId xmlns:a16="http://schemas.microsoft.com/office/drawing/2014/main" xmlns="" id="{AA802704-5049-4236-BD56-F8EE794B0031}"/>
                </a:ext>
              </a:extLst>
            </p:cNvPr>
            <p:cNvSpPr/>
            <p:nvPr/>
          </p:nvSpPr>
          <p:spPr>
            <a:xfrm>
              <a:off x="3403162" y="3324764"/>
              <a:ext cx="979755" cy="523220"/>
            </a:xfrm>
            <a:prstGeom prst="rect">
              <a:avLst/>
            </a:prstGeom>
          </p:spPr>
          <p:txBody>
            <a:bodyPr wrap="none">
              <a:spAutoFit/>
            </a:bodyPr>
            <a:lstStyle/>
            <a:p>
              <a:r>
                <a:rPr lang="zh-CN" altLang="en-US" sz="28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证据</a:t>
              </a:r>
            </a:p>
          </p:txBody>
        </p:sp>
        <p:sp>
          <p:nvSpPr>
            <p:cNvPr id="83" name="矩形 82">
              <a:extLst>
                <a:ext uri="{FF2B5EF4-FFF2-40B4-BE49-F238E27FC236}">
                  <a16:creationId xmlns:a16="http://schemas.microsoft.com/office/drawing/2014/main" xmlns="" id="{B2D31612-EE08-4F78-B009-60F3C17AA04E}"/>
                </a:ext>
              </a:extLst>
            </p:cNvPr>
            <p:cNvSpPr/>
            <p:nvPr/>
          </p:nvSpPr>
          <p:spPr>
            <a:xfrm>
              <a:off x="2735246" y="3871398"/>
              <a:ext cx="2171315" cy="739048"/>
            </a:xfrm>
            <a:prstGeom prst="rect">
              <a:avLst/>
            </a:prstGeom>
          </p:spPr>
          <p:txBody>
            <a:bodyPr wrap="square">
              <a:spAutoFit/>
            </a:bodyPr>
            <a:lstStyle/>
            <a:p>
              <a:pPr algn="ctr">
                <a:lnSpc>
                  <a:spcPct val="120000"/>
                </a:lnSpc>
              </a:pPr>
              <a:r>
                <a:rPr lang="zh-CN" altLang="en-US" kern="100" dirty="0">
                  <a:solidFill>
                    <a:schemeClr val="bg1"/>
                  </a:solidFill>
                  <a:cs typeface="+mn-ea"/>
                  <a:sym typeface="+mn-lt"/>
                </a:rPr>
                <a:t>读者认为是事实的说法</a:t>
              </a:r>
              <a:endParaRPr lang="zh-CN" altLang="en-US" dirty="0">
                <a:cs typeface="+mn-ea"/>
                <a:sym typeface="+mn-lt"/>
              </a:endParaRPr>
            </a:p>
          </p:txBody>
        </p:sp>
      </p:grpSp>
      <p:sp>
        <p:nvSpPr>
          <p:cNvPr id="3" name="文本框 2"/>
          <p:cNvSpPr txBox="1"/>
          <p:nvPr/>
        </p:nvSpPr>
        <p:spPr>
          <a:xfrm>
            <a:off x="417250" y="2050742"/>
            <a:ext cx="1731146" cy="215444"/>
          </a:xfrm>
          <a:prstGeom prst="rect">
            <a:avLst/>
          </a:prstGeom>
          <a:noFill/>
        </p:spPr>
        <p:txBody>
          <a:bodyPr wrap="square" rtlCol="0">
            <a:spAutoFit/>
          </a:bodyPr>
          <a:lstStyle/>
          <a:p>
            <a:r>
              <a:rPr lang="en-US" altLang="zh-CN" sz="800" dirty="0">
                <a:solidFill>
                  <a:srgbClr val="343761"/>
                </a:solidFill>
              </a:rPr>
              <a:t>https://www.ypppt.com/</a:t>
            </a:r>
            <a:endParaRPr lang="zh-CN" altLang="en-US" sz="800" dirty="0">
              <a:solidFill>
                <a:srgbClr val="343761"/>
              </a:solidFill>
            </a:endParaRPr>
          </a:p>
        </p:txBody>
      </p:sp>
    </p:spTree>
    <p:extLst>
      <p:ext uri="{BB962C8B-B14F-4D97-AF65-F5344CB8AC3E}">
        <p14:creationId xmlns:p14="http://schemas.microsoft.com/office/powerpoint/2010/main" val="407219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PA-组合 9">
            <a:extLst>
              <a:ext uri="{FF2B5EF4-FFF2-40B4-BE49-F238E27FC236}">
                <a16:creationId xmlns:a16="http://schemas.microsoft.com/office/drawing/2014/main" xmlns="" id="{63E8026D-B0F2-4EBF-A40C-551011E54449}"/>
              </a:ext>
            </a:extLst>
          </p:cNvPr>
          <p:cNvGrpSpPr/>
          <p:nvPr>
            <p:custDataLst>
              <p:tags r:id="rId1"/>
            </p:custDataLst>
          </p:nvPr>
        </p:nvGrpSpPr>
        <p:grpSpPr>
          <a:xfrm>
            <a:off x="-56051" y="4061068"/>
            <a:ext cx="3819267" cy="1992965"/>
            <a:chOff x="-622979" y="4061068"/>
            <a:chExt cx="3819267" cy="1992965"/>
          </a:xfrm>
        </p:grpSpPr>
        <p:sp>
          <p:nvSpPr>
            <p:cNvPr id="51" name="PA-平行四边形 50">
              <a:extLst>
                <a:ext uri="{FF2B5EF4-FFF2-40B4-BE49-F238E27FC236}">
                  <a16:creationId xmlns:a16="http://schemas.microsoft.com/office/drawing/2014/main" xmlns="" id="{765298F4-3279-4344-A7A9-9B92CB473D57}"/>
                </a:ext>
              </a:extLst>
            </p:cNvPr>
            <p:cNvSpPr/>
            <p:nvPr>
              <p:custDataLst>
                <p:tags r:id="rId33"/>
              </p:custDataLst>
            </p:nvPr>
          </p:nvSpPr>
          <p:spPr>
            <a:xfrm>
              <a:off x="-220114" y="5881034"/>
              <a:ext cx="3136019" cy="172999"/>
            </a:xfrm>
            <a:prstGeom prst="parallelogram">
              <a:avLst>
                <a:gd name="adj" fmla="val 80614"/>
              </a:avLst>
            </a:prstGeom>
            <a:gradFill flip="none" rotWithShape="1">
              <a:gsLst>
                <a:gs pos="11000">
                  <a:srgbClr val="F6EECD">
                    <a:alpha val="0"/>
                  </a:srgbClr>
                </a:gs>
                <a:gs pos="100000">
                  <a:srgbClr val="F6EECD">
                    <a:alpha val="3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cs typeface="+mn-ea"/>
                <a:sym typeface="+mn-lt"/>
              </a:endParaRPr>
            </a:p>
          </p:txBody>
        </p:sp>
        <p:cxnSp>
          <p:nvCxnSpPr>
            <p:cNvPr id="52" name="PA-直接连接符 51">
              <a:extLst>
                <a:ext uri="{FF2B5EF4-FFF2-40B4-BE49-F238E27FC236}">
                  <a16:creationId xmlns:a16="http://schemas.microsoft.com/office/drawing/2014/main" xmlns="" id="{23340F63-9E45-4442-AD66-905B742DB252}"/>
                </a:ext>
              </a:extLst>
            </p:cNvPr>
            <p:cNvCxnSpPr/>
            <p:nvPr>
              <p:custDataLst>
                <p:tags r:id="rId34"/>
              </p:custDataLst>
            </p:nvPr>
          </p:nvCxnSpPr>
          <p:spPr>
            <a:xfrm rot="5400000">
              <a:off x="2433806" y="4104677"/>
              <a:ext cx="0" cy="1524965"/>
            </a:xfrm>
            <a:prstGeom prst="line">
              <a:avLst/>
            </a:prstGeom>
            <a:ln w="1905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53" name="PA-直接连接符 52">
              <a:extLst>
                <a:ext uri="{FF2B5EF4-FFF2-40B4-BE49-F238E27FC236}">
                  <a16:creationId xmlns:a16="http://schemas.microsoft.com/office/drawing/2014/main" xmlns="" id="{B0001215-C31E-4163-BF11-73724A987128}"/>
                </a:ext>
              </a:extLst>
            </p:cNvPr>
            <p:cNvCxnSpPr/>
            <p:nvPr>
              <p:custDataLst>
                <p:tags r:id="rId35"/>
              </p:custDataLst>
            </p:nvPr>
          </p:nvCxnSpPr>
          <p:spPr>
            <a:xfrm rot="5400000">
              <a:off x="1594818" y="3484394"/>
              <a:ext cx="0" cy="1524965"/>
            </a:xfrm>
            <a:prstGeom prst="line">
              <a:avLst/>
            </a:prstGeom>
            <a:ln w="1905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54" name="PA-直接连接符 53">
              <a:extLst>
                <a:ext uri="{FF2B5EF4-FFF2-40B4-BE49-F238E27FC236}">
                  <a16:creationId xmlns:a16="http://schemas.microsoft.com/office/drawing/2014/main" xmlns="" id="{94732519-8B72-49E7-B882-A46FAED28FEC}"/>
                </a:ext>
              </a:extLst>
            </p:cNvPr>
            <p:cNvCxnSpPr/>
            <p:nvPr>
              <p:custDataLst>
                <p:tags r:id="rId36"/>
              </p:custDataLst>
            </p:nvPr>
          </p:nvCxnSpPr>
          <p:spPr>
            <a:xfrm rot="5400000">
              <a:off x="1347896" y="4939609"/>
              <a:ext cx="0" cy="1524965"/>
            </a:xfrm>
            <a:prstGeom prst="line">
              <a:avLst/>
            </a:prstGeom>
            <a:ln w="1905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sp>
          <p:nvSpPr>
            <p:cNvPr id="58" name="PA-平行四边形 57">
              <a:extLst>
                <a:ext uri="{FF2B5EF4-FFF2-40B4-BE49-F238E27FC236}">
                  <a16:creationId xmlns:a16="http://schemas.microsoft.com/office/drawing/2014/main" xmlns="" id="{040C4F9C-4049-4CF4-A1CE-25F50B714004}"/>
                </a:ext>
              </a:extLst>
            </p:cNvPr>
            <p:cNvSpPr/>
            <p:nvPr>
              <p:custDataLst>
                <p:tags r:id="rId37"/>
              </p:custDataLst>
            </p:nvPr>
          </p:nvSpPr>
          <p:spPr>
            <a:xfrm>
              <a:off x="-622979" y="4061068"/>
              <a:ext cx="3136019" cy="172999"/>
            </a:xfrm>
            <a:prstGeom prst="parallelogram">
              <a:avLst>
                <a:gd name="adj" fmla="val 80614"/>
              </a:avLst>
            </a:prstGeom>
            <a:gradFill flip="none" rotWithShape="1">
              <a:gsLst>
                <a:gs pos="11000">
                  <a:srgbClr val="F6EECD">
                    <a:alpha val="0"/>
                  </a:srgbClr>
                </a:gs>
                <a:gs pos="100000">
                  <a:srgbClr val="F6EECD">
                    <a:alpha val="3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cs typeface="+mn-ea"/>
                <a:sym typeface="+mn-lt"/>
              </a:endParaRPr>
            </a:p>
          </p:txBody>
        </p:sp>
        <p:cxnSp>
          <p:nvCxnSpPr>
            <p:cNvPr id="61" name="PA-直接连接符 60">
              <a:extLst>
                <a:ext uri="{FF2B5EF4-FFF2-40B4-BE49-F238E27FC236}">
                  <a16:creationId xmlns:a16="http://schemas.microsoft.com/office/drawing/2014/main" xmlns="" id="{5DCEFD9D-FB7D-4A57-B87F-720435C2203A}"/>
                </a:ext>
              </a:extLst>
            </p:cNvPr>
            <p:cNvCxnSpPr/>
            <p:nvPr>
              <p:custDataLst>
                <p:tags r:id="rId38"/>
              </p:custDataLst>
            </p:nvPr>
          </p:nvCxnSpPr>
          <p:spPr>
            <a:xfrm rot="5400000">
              <a:off x="182547" y="3922617"/>
              <a:ext cx="0" cy="1524965"/>
            </a:xfrm>
            <a:prstGeom prst="line">
              <a:avLst/>
            </a:prstGeom>
            <a:ln w="1905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grpSp>
      <p:grpSp>
        <p:nvGrpSpPr>
          <p:cNvPr id="63" name="PA-组合 62">
            <a:extLst>
              <a:ext uri="{FF2B5EF4-FFF2-40B4-BE49-F238E27FC236}">
                <a16:creationId xmlns:a16="http://schemas.microsoft.com/office/drawing/2014/main" xmlns="" id="{3D5AEEDD-DE78-4418-88D9-FEA03923CEF7}"/>
              </a:ext>
            </a:extLst>
          </p:cNvPr>
          <p:cNvGrpSpPr/>
          <p:nvPr>
            <p:custDataLst>
              <p:tags r:id="rId2"/>
            </p:custDataLst>
          </p:nvPr>
        </p:nvGrpSpPr>
        <p:grpSpPr>
          <a:xfrm>
            <a:off x="8126665" y="4061068"/>
            <a:ext cx="3819267" cy="1992965"/>
            <a:chOff x="-622979" y="4061068"/>
            <a:chExt cx="3819267" cy="1992965"/>
          </a:xfrm>
        </p:grpSpPr>
        <p:sp>
          <p:nvSpPr>
            <p:cNvPr id="64" name="PA-平行四边形 63">
              <a:extLst>
                <a:ext uri="{FF2B5EF4-FFF2-40B4-BE49-F238E27FC236}">
                  <a16:creationId xmlns:a16="http://schemas.microsoft.com/office/drawing/2014/main" xmlns="" id="{75EEC885-12C3-4123-81B4-0F41C0E3943D}"/>
                </a:ext>
              </a:extLst>
            </p:cNvPr>
            <p:cNvSpPr/>
            <p:nvPr>
              <p:custDataLst>
                <p:tags r:id="rId27"/>
              </p:custDataLst>
            </p:nvPr>
          </p:nvSpPr>
          <p:spPr>
            <a:xfrm>
              <a:off x="-220114" y="5881034"/>
              <a:ext cx="3136019" cy="172999"/>
            </a:xfrm>
            <a:prstGeom prst="parallelogram">
              <a:avLst>
                <a:gd name="adj" fmla="val 80614"/>
              </a:avLst>
            </a:prstGeom>
            <a:gradFill flip="none" rotWithShape="1">
              <a:gsLst>
                <a:gs pos="11000">
                  <a:srgbClr val="F6EECD">
                    <a:alpha val="0"/>
                  </a:srgbClr>
                </a:gs>
                <a:gs pos="100000">
                  <a:srgbClr val="F6EECD">
                    <a:alpha val="3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cs typeface="+mn-ea"/>
                <a:sym typeface="+mn-lt"/>
              </a:endParaRPr>
            </a:p>
          </p:txBody>
        </p:sp>
        <p:cxnSp>
          <p:nvCxnSpPr>
            <p:cNvPr id="66" name="PA-直接连接符 65">
              <a:extLst>
                <a:ext uri="{FF2B5EF4-FFF2-40B4-BE49-F238E27FC236}">
                  <a16:creationId xmlns:a16="http://schemas.microsoft.com/office/drawing/2014/main" xmlns="" id="{A0DF6649-D03F-4535-BCBD-EF070923391B}"/>
                </a:ext>
              </a:extLst>
            </p:cNvPr>
            <p:cNvCxnSpPr/>
            <p:nvPr>
              <p:custDataLst>
                <p:tags r:id="rId28"/>
              </p:custDataLst>
            </p:nvPr>
          </p:nvCxnSpPr>
          <p:spPr>
            <a:xfrm rot="5400000">
              <a:off x="2433806" y="4104677"/>
              <a:ext cx="0" cy="1524965"/>
            </a:xfrm>
            <a:prstGeom prst="line">
              <a:avLst/>
            </a:prstGeom>
            <a:ln w="1905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67" name="PA-直接连接符 66">
              <a:extLst>
                <a:ext uri="{FF2B5EF4-FFF2-40B4-BE49-F238E27FC236}">
                  <a16:creationId xmlns:a16="http://schemas.microsoft.com/office/drawing/2014/main" xmlns="" id="{F20F0DA4-74E6-4E33-9270-0D98037375F2}"/>
                </a:ext>
              </a:extLst>
            </p:cNvPr>
            <p:cNvCxnSpPr/>
            <p:nvPr>
              <p:custDataLst>
                <p:tags r:id="rId29"/>
              </p:custDataLst>
            </p:nvPr>
          </p:nvCxnSpPr>
          <p:spPr>
            <a:xfrm rot="5400000">
              <a:off x="1594818" y="3484394"/>
              <a:ext cx="0" cy="1524965"/>
            </a:xfrm>
            <a:prstGeom prst="line">
              <a:avLst/>
            </a:prstGeom>
            <a:ln w="1905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68" name="PA-直接连接符 67">
              <a:extLst>
                <a:ext uri="{FF2B5EF4-FFF2-40B4-BE49-F238E27FC236}">
                  <a16:creationId xmlns:a16="http://schemas.microsoft.com/office/drawing/2014/main" xmlns="" id="{07B520DC-FCC3-4D75-8965-5FC99EF57F68}"/>
                </a:ext>
              </a:extLst>
            </p:cNvPr>
            <p:cNvCxnSpPr/>
            <p:nvPr>
              <p:custDataLst>
                <p:tags r:id="rId30"/>
              </p:custDataLst>
            </p:nvPr>
          </p:nvCxnSpPr>
          <p:spPr>
            <a:xfrm rot="5400000">
              <a:off x="1347896" y="4939609"/>
              <a:ext cx="0" cy="1524965"/>
            </a:xfrm>
            <a:prstGeom prst="line">
              <a:avLst/>
            </a:prstGeom>
            <a:ln w="1905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sp>
          <p:nvSpPr>
            <p:cNvPr id="69" name="PA-平行四边形 68">
              <a:extLst>
                <a:ext uri="{FF2B5EF4-FFF2-40B4-BE49-F238E27FC236}">
                  <a16:creationId xmlns:a16="http://schemas.microsoft.com/office/drawing/2014/main" xmlns="" id="{F7B1721D-1608-4011-A4A3-3377E0174BF4}"/>
                </a:ext>
              </a:extLst>
            </p:cNvPr>
            <p:cNvSpPr/>
            <p:nvPr>
              <p:custDataLst>
                <p:tags r:id="rId31"/>
              </p:custDataLst>
            </p:nvPr>
          </p:nvSpPr>
          <p:spPr>
            <a:xfrm>
              <a:off x="-622979" y="4061068"/>
              <a:ext cx="3136019" cy="172999"/>
            </a:xfrm>
            <a:prstGeom prst="parallelogram">
              <a:avLst>
                <a:gd name="adj" fmla="val 80614"/>
              </a:avLst>
            </a:prstGeom>
            <a:gradFill flip="none" rotWithShape="1">
              <a:gsLst>
                <a:gs pos="11000">
                  <a:srgbClr val="F6EECD">
                    <a:alpha val="0"/>
                  </a:srgbClr>
                </a:gs>
                <a:gs pos="100000">
                  <a:srgbClr val="F6EECD">
                    <a:alpha val="3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cs typeface="+mn-ea"/>
                <a:sym typeface="+mn-lt"/>
              </a:endParaRPr>
            </a:p>
          </p:txBody>
        </p:sp>
        <p:cxnSp>
          <p:nvCxnSpPr>
            <p:cNvPr id="70" name="PA-直接连接符 69">
              <a:extLst>
                <a:ext uri="{FF2B5EF4-FFF2-40B4-BE49-F238E27FC236}">
                  <a16:creationId xmlns:a16="http://schemas.microsoft.com/office/drawing/2014/main" xmlns="" id="{67BD8F48-8D32-46C3-9D55-547655D6EBFB}"/>
                </a:ext>
              </a:extLst>
            </p:cNvPr>
            <p:cNvCxnSpPr/>
            <p:nvPr>
              <p:custDataLst>
                <p:tags r:id="rId32"/>
              </p:custDataLst>
            </p:nvPr>
          </p:nvCxnSpPr>
          <p:spPr>
            <a:xfrm rot="5400000">
              <a:off x="182547" y="3922617"/>
              <a:ext cx="0" cy="1524965"/>
            </a:xfrm>
            <a:prstGeom prst="line">
              <a:avLst/>
            </a:prstGeom>
            <a:ln w="1905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grpSp>
      <p:sp>
        <p:nvSpPr>
          <p:cNvPr id="65" name="PA-矩形 64">
            <a:extLst>
              <a:ext uri="{FF2B5EF4-FFF2-40B4-BE49-F238E27FC236}">
                <a16:creationId xmlns:a16="http://schemas.microsoft.com/office/drawing/2014/main" xmlns="" id="{E14C8F87-88AC-45C7-A375-02314C85AB4E}"/>
              </a:ext>
            </a:extLst>
          </p:cNvPr>
          <p:cNvSpPr/>
          <p:nvPr>
            <p:custDataLst>
              <p:tags r:id="rId3"/>
            </p:custDataLst>
          </p:nvPr>
        </p:nvSpPr>
        <p:spPr>
          <a:xfrm>
            <a:off x="86138" y="333201"/>
            <a:ext cx="4301177"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三、证据和证据的报告</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
        <p:nvSpPr>
          <p:cNvPr id="5" name="PA-矩形 4">
            <a:extLst>
              <a:ext uri="{FF2B5EF4-FFF2-40B4-BE49-F238E27FC236}">
                <a16:creationId xmlns:a16="http://schemas.microsoft.com/office/drawing/2014/main" xmlns="" id="{B79C7844-437D-4BCC-9D84-3F4A4734A3C4}"/>
              </a:ext>
            </a:extLst>
          </p:cNvPr>
          <p:cNvSpPr/>
          <p:nvPr>
            <p:custDataLst>
              <p:tags r:id="rId4"/>
            </p:custDataLst>
          </p:nvPr>
        </p:nvSpPr>
        <p:spPr>
          <a:xfrm>
            <a:off x="456405" y="2006278"/>
            <a:ext cx="11043169" cy="1180260"/>
          </a:xfrm>
          <a:prstGeom prst="rect">
            <a:avLst/>
          </a:prstGeom>
        </p:spPr>
        <p:txBody>
          <a:bodyPr wrap="square">
            <a:spAutoFit/>
          </a:bodyPr>
          <a:lstStyle/>
          <a:p>
            <a:pPr algn="just">
              <a:lnSpc>
                <a:spcPct val="120000"/>
              </a:lnSpc>
              <a:spcAft>
                <a:spcPts val="0"/>
              </a:spcAft>
            </a:pPr>
            <a:r>
              <a:rPr lang="zh-CN" altLang="zh-CN" sz="2000" kern="100" dirty="0">
                <a:solidFill>
                  <a:schemeClr val="bg1"/>
                </a:solidFill>
                <a:cs typeface="+mn-ea"/>
                <a:sym typeface="+mn-lt"/>
              </a:rPr>
              <a:t>例子：在理性决策中，情绪扮演的角色比我们所想象的更为重要</a:t>
            </a:r>
            <a:r>
              <a:rPr lang="zh-CN" altLang="en-US" sz="2000" kern="100" dirty="0">
                <a:solidFill>
                  <a:schemeClr val="bg1"/>
                </a:solidFill>
                <a:cs typeface="+mn-ea"/>
                <a:sym typeface="+mn-lt"/>
              </a:rPr>
              <a:t>，</a:t>
            </a:r>
            <a:r>
              <a:rPr lang="zh-CN" altLang="en-US" sz="1900" kern="1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t>
            </a:r>
            <a:r>
              <a:rPr lang="zh-CN" altLang="zh-CN" sz="19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观点</a:t>
            </a:r>
            <a:r>
              <a:rPr lang="zh-CN" altLang="en-US" sz="19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t>
            </a:r>
            <a:r>
              <a:rPr lang="zh-CN" altLang="zh-CN" sz="2000" kern="100" dirty="0">
                <a:solidFill>
                  <a:schemeClr val="bg1"/>
                </a:solidFill>
                <a:cs typeface="+mn-ea"/>
                <a:sym typeface="+mn-lt"/>
              </a:rPr>
              <a:t>假如缺乏大脑情绪中枢的协助，我们将无法做理性的决定。</a:t>
            </a:r>
            <a:r>
              <a:rPr lang="zh-CN" altLang="en-US" sz="19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t>
            </a:r>
            <a:r>
              <a:rPr lang="zh-CN" altLang="zh-CN" sz="19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理由</a:t>
            </a:r>
            <a:r>
              <a:rPr lang="zh-CN" altLang="en-US" sz="19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t>
            </a:r>
            <a:r>
              <a:rPr lang="zh-CN" altLang="zh-CN" sz="2000" kern="100" dirty="0">
                <a:solidFill>
                  <a:schemeClr val="bg1"/>
                </a:solidFill>
                <a:cs typeface="+mn-ea"/>
                <a:sym typeface="+mn-lt"/>
              </a:rPr>
              <a:t>那些大脑情绪中枢受损者，甚至无法决定日常生活中的简单决策。</a:t>
            </a:r>
            <a:r>
              <a:rPr lang="zh-CN" altLang="en-US" sz="19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t>
            </a:r>
            <a:r>
              <a:rPr lang="zh-CN" altLang="zh-CN" sz="19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证据</a:t>
            </a:r>
            <a:r>
              <a:rPr lang="zh-CN" altLang="en-US" sz="19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a:t>
            </a:r>
            <a:endParaRPr lang="zh-CN" altLang="zh-CN" sz="19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sp>
        <p:nvSpPr>
          <p:cNvPr id="6" name="PA-矩形 5">
            <a:extLst>
              <a:ext uri="{FF2B5EF4-FFF2-40B4-BE49-F238E27FC236}">
                <a16:creationId xmlns:a16="http://schemas.microsoft.com/office/drawing/2014/main" xmlns="" id="{372904C5-3749-4259-BCC5-41A8EFB266B9}"/>
              </a:ext>
            </a:extLst>
          </p:cNvPr>
          <p:cNvSpPr/>
          <p:nvPr>
            <p:custDataLst>
              <p:tags r:id="rId5"/>
            </p:custDataLst>
          </p:nvPr>
        </p:nvSpPr>
        <p:spPr>
          <a:xfrm>
            <a:off x="475073" y="1330131"/>
            <a:ext cx="6330579" cy="514436"/>
          </a:xfrm>
          <a:prstGeom prst="rect">
            <a:avLst/>
          </a:prstGeom>
        </p:spPr>
        <p:txBody>
          <a:bodyPr wrap="none">
            <a:spAutoFit/>
          </a:bodyPr>
          <a:lstStyle/>
          <a:p>
            <a:pPr algn="just">
              <a:lnSpc>
                <a:spcPct val="120000"/>
              </a:lnSpc>
              <a:spcAft>
                <a:spcPts val="0"/>
              </a:spcAft>
            </a:pPr>
            <a:r>
              <a:rPr lang="zh-CN" altLang="zh-CN" sz="2400" spc="3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研究者的报告中很少包括实际证据本身。</a:t>
            </a:r>
          </a:p>
        </p:txBody>
      </p:sp>
      <p:grpSp>
        <p:nvGrpSpPr>
          <p:cNvPr id="16" name="PA-组合 15">
            <a:extLst>
              <a:ext uri="{FF2B5EF4-FFF2-40B4-BE49-F238E27FC236}">
                <a16:creationId xmlns:a16="http://schemas.microsoft.com/office/drawing/2014/main" xmlns="" id="{103B989E-1306-4407-981E-D3D5B6AD4639}"/>
              </a:ext>
            </a:extLst>
          </p:cNvPr>
          <p:cNvGrpSpPr/>
          <p:nvPr>
            <p:custDataLst>
              <p:tags r:id="rId6"/>
            </p:custDataLst>
          </p:nvPr>
        </p:nvGrpSpPr>
        <p:grpSpPr>
          <a:xfrm>
            <a:off x="1942895" y="3671463"/>
            <a:ext cx="3449376" cy="2683940"/>
            <a:chOff x="1877935" y="1295568"/>
            <a:chExt cx="3667221" cy="4929012"/>
          </a:xfrm>
        </p:grpSpPr>
        <p:grpSp>
          <p:nvGrpSpPr>
            <p:cNvPr id="17" name="组合 16">
              <a:extLst>
                <a:ext uri="{FF2B5EF4-FFF2-40B4-BE49-F238E27FC236}">
                  <a16:creationId xmlns:a16="http://schemas.microsoft.com/office/drawing/2014/main" xmlns="" id="{EB194A8F-FD0E-4881-91C8-A37846FD4C0A}"/>
                </a:ext>
              </a:extLst>
            </p:cNvPr>
            <p:cNvGrpSpPr/>
            <p:nvPr/>
          </p:nvGrpSpPr>
          <p:grpSpPr>
            <a:xfrm>
              <a:off x="1877935" y="1295568"/>
              <a:ext cx="3667221" cy="4929012"/>
              <a:chOff x="1877935" y="1295568"/>
              <a:chExt cx="3667221" cy="4929012"/>
            </a:xfrm>
          </p:grpSpPr>
          <p:sp>
            <p:nvSpPr>
              <p:cNvPr id="21" name="PA-圆角矩形 20">
                <a:extLst>
                  <a:ext uri="{FF2B5EF4-FFF2-40B4-BE49-F238E27FC236}">
                    <a16:creationId xmlns:a16="http://schemas.microsoft.com/office/drawing/2014/main" xmlns="" id="{0F18C7F9-45B3-4E2F-9FDD-A576A18FB99E}"/>
                  </a:ext>
                </a:extLst>
              </p:cNvPr>
              <p:cNvSpPr/>
              <p:nvPr>
                <p:custDataLst>
                  <p:tags r:id="rId22"/>
                </p:custDataLst>
              </p:nvPr>
            </p:nvSpPr>
            <p:spPr>
              <a:xfrm>
                <a:off x="1877935" y="1295568"/>
                <a:ext cx="3667221" cy="4929012"/>
              </a:xfrm>
              <a:prstGeom prst="roundRect">
                <a:avLst>
                  <a:gd name="adj" fmla="val 4749"/>
                </a:avLst>
              </a:prstGeom>
              <a:solidFill>
                <a:srgbClr val="F6EECD">
                  <a:alpha val="15000"/>
                </a:srgbClr>
              </a:solidFill>
              <a:ln>
                <a:no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nvGrpSpPr>
              <p:cNvPr id="22" name="组合 21">
                <a:extLst>
                  <a:ext uri="{FF2B5EF4-FFF2-40B4-BE49-F238E27FC236}">
                    <a16:creationId xmlns:a16="http://schemas.microsoft.com/office/drawing/2014/main" xmlns="" id="{5046A243-8218-4C55-8970-FE6F29656822}"/>
                  </a:ext>
                </a:extLst>
              </p:cNvPr>
              <p:cNvGrpSpPr/>
              <p:nvPr/>
            </p:nvGrpSpPr>
            <p:grpSpPr>
              <a:xfrm>
                <a:off x="1877937" y="1295569"/>
                <a:ext cx="3667219" cy="4929011"/>
                <a:chOff x="2091879" y="1627526"/>
                <a:chExt cx="3177550" cy="4270859"/>
              </a:xfrm>
            </p:grpSpPr>
            <p:grpSp>
              <p:nvGrpSpPr>
                <p:cNvPr id="28" name="组合 27">
                  <a:extLst>
                    <a:ext uri="{FF2B5EF4-FFF2-40B4-BE49-F238E27FC236}">
                      <a16:creationId xmlns:a16="http://schemas.microsoft.com/office/drawing/2014/main" xmlns="" id="{91810267-C493-4981-94DD-1670BFF30D43}"/>
                    </a:ext>
                  </a:extLst>
                </p:cNvPr>
                <p:cNvGrpSpPr/>
                <p:nvPr/>
              </p:nvGrpSpPr>
              <p:grpSpPr>
                <a:xfrm>
                  <a:off x="2091879" y="1627526"/>
                  <a:ext cx="3177550" cy="504341"/>
                  <a:chOff x="2091879" y="1627526"/>
                  <a:chExt cx="3177550" cy="504341"/>
                </a:xfrm>
              </p:grpSpPr>
              <p:sp>
                <p:nvSpPr>
                  <p:cNvPr id="32" name="PA-任意多边形 31">
                    <a:extLst>
                      <a:ext uri="{FF2B5EF4-FFF2-40B4-BE49-F238E27FC236}">
                        <a16:creationId xmlns:a16="http://schemas.microsoft.com/office/drawing/2014/main" xmlns="" id="{EB62994B-108D-4F7F-B241-6BB9E173D944}"/>
                      </a:ext>
                    </a:extLst>
                  </p:cNvPr>
                  <p:cNvSpPr/>
                  <p:nvPr>
                    <p:custDataLst>
                      <p:tags r:id="rId25"/>
                    </p:custDataLst>
                  </p:nvPr>
                </p:nvSpPr>
                <p:spPr>
                  <a:xfrm>
                    <a:off x="2091879" y="1627526"/>
                    <a:ext cx="493667" cy="504341"/>
                  </a:xfrm>
                  <a:custGeom>
                    <a:avLst/>
                    <a:gdLst>
                      <a:gd name="connsiteX0" fmla="*/ 157053 w 493667"/>
                      <a:gd name="connsiteY0" fmla="*/ 0 h 504341"/>
                      <a:gd name="connsiteX1" fmla="*/ 493667 w 493667"/>
                      <a:gd name="connsiteY1" fmla="*/ 0 h 504341"/>
                      <a:gd name="connsiteX2" fmla="*/ 493667 w 493667"/>
                      <a:gd name="connsiteY2" fmla="*/ 504341 h 504341"/>
                      <a:gd name="connsiteX3" fmla="*/ 0 w 493667"/>
                      <a:gd name="connsiteY3" fmla="*/ 504341 h 504341"/>
                      <a:gd name="connsiteX4" fmla="*/ 0 w 493667"/>
                      <a:gd name="connsiteY4" fmla="*/ 157053 h 504341"/>
                      <a:gd name="connsiteX5" fmla="*/ 157053 w 493667"/>
                      <a:gd name="connsiteY5" fmla="*/ 0 h 504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3667" h="504341">
                        <a:moveTo>
                          <a:pt x="157053" y="0"/>
                        </a:moveTo>
                        <a:lnTo>
                          <a:pt x="493667" y="0"/>
                        </a:lnTo>
                        <a:lnTo>
                          <a:pt x="493667" y="504341"/>
                        </a:lnTo>
                        <a:lnTo>
                          <a:pt x="0" y="504341"/>
                        </a:lnTo>
                        <a:lnTo>
                          <a:pt x="0" y="157053"/>
                        </a:lnTo>
                        <a:cubicBezTo>
                          <a:pt x="0" y="70315"/>
                          <a:pt x="70315" y="0"/>
                          <a:pt x="157053" y="0"/>
                        </a:cubicBezTo>
                        <a:close/>
                      </a:path>
                    </a:pathLst>
                  </a:custGeom>
                  <a:noFill/>
                  <a:ln>
                    <a:gradFill flip="none" rotWithShape="1">
                      <a:gsLst>
                        <a:gs pos="0">
                          <a:srgbClr val="F6EECD"/>
                        </a:gs>
                        <a:gs pos="41000">
                          <a:srgbClr val="F6EECD">
                            <a:alpha val="0"/>
                          </a:srgbClr>
                        </a:gs>
                      </a:gsLst>
                      <a:lin ang="2700000" scaled="1"/>
                      <a:tileRect/>
                    </a:grad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sp>
                <p:nvSpPr>
                  <p:cNvPr id="33" name="PA-任意多边形 32">
                    <a:extLst>
                      <a:ext uri="{FF2B5EF4-FFF2-40B4-BE49-F238E27FC236}">
                        <a16:creationId xmlns:a16="http://schemas.microsoft.com/office/drawing/2014/main" xmlns="" id="{A98F1E27-94B3-43C5-9458-85FA6384CF9C}"/>
                      </a:ext>
                    </a:extLst>
                  </p:cNvPr>
                  <p:cNvSpPr/>
                  <p:nvPr>
                    <p:custDataLst>
                      <p:tags r:id="rId26"/>
                    </p:custDataLst>
                  </p:nvPr>
                </p:nvSpPr>
                <p:spPr>
                  <a:xfrm flipH="1">
                    <a:off x="4775762" y="1627526"/>
                    <a:ext cx="493667" cy="504341"/>
                  </a:xfrm>
                  <a:custGeom>
                    <a:avLst/>
                    <a:gdLst>
                      <a:gd name="connsiteX0" fmla="*/ 157053 w 493667"/>
                      <a:gd name="connsiteY0" fmla="*/ 0 h 504341"/>
                      <a:gd name="connsiteX1" fmla="*/ 493667 w 493667"/>
                      <a:gd name="connsiteY1" fmla="*/ 0 h 504341"/>
                      <a:gd name="connsiteX2" fmla="*/ 493667 w 493667"/>
                      <a:gd name="connsiteY2" fmla="*/ 504341 h 504341"/>
                      <a:gd name="connsiteX3" fmla="*/ 0 w 493667"/>
                      <a:gd name="connsiteY3" fmla="*/ 504341 h 504341"/>
                      <a:gd name="connsiteX4" fmla="*/ 0 w 493667"/>
                      <a:gd name="connsiteY4" fmla="*/ 157053 h 504341"/>
                      <a:gd name="connsiteX5" fmla="*/ 157053 w 493667"/>
                      <a:gd name="connsiteY5" fmla="*/ 0 h 504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3667" h="504341">
                        <a:moveTo>
                          <a:pt x="157053" y="0"/>
                        </a:moveTo>
                        <a:lnTo>
                          <a:pt x="493667" y="0"/>
                        </a:lnTo>
                        <a:lnTo>
                          <a:pt x="493667" y="504341"/>
                        </a:lnTo>
                        <a:lnTo>
                          <a:pt x="0" y="504341"/>
                        </a:lnTo>
                        <a:lnTo>
                          <a:pt x="0" y="157053"/>
                        </a:lnTo>
                        <a:cubicBezTo>
                          <a:pt x="0" y="70315"/>
                          <a:pt x="70315" y="0"/>
                          <a:pt x="157053" y="0"/>
                        </a:cubicBezTo>
                        <a:close/>
                      </a:path>
                    </a:pathLst>
                  </a:custGeom>
                  <a:noFill/>
                  <a:ln>
                    <a:gradFill flip="none" rotWithShape="1">
                      <a:gsLst>
                        <a:gs pos="0">
                          <a:srgbClr val="F6EECD"/>
                        </a:gs>
                        <a:gs pos="42000">
                          <a:srgbClr val="F6EECD">
                            <a:alpha val="0"/>
                          </a:srgbClr>
                        </a:gs>
                      </a:gsLst>
                      <a:lin ang="2700000" scaled="1"/>
                      <a:tileRect/>
                    </a:grad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grpSp>
              <p:nvGrpSpPr>
                <p:cNvPr id="29" name="组合 28">
                  <a:extLst>
                    <a:ext uri="{FF2B5EF4-FFF2-40B4-BE49-F238E27FC236}">
                      <a16:creationId xmlns:a16="http://schemas.microsoft.com/office/drawing/2014/main" xmlns="" id="{9E5BBF1F-54BF-4CB8-8B3D-5E953B36C90C}"/>
                    </a:ext>
                  </a:extLst>
                </p:cNvPr>
                <p:cNvGrpSpPr/>
                <p:nvPr/>
              </p:nvGrpSpPr>
              <p:grpSpPr>
                <a:xfrm flipV="1">
                  <a:off x="2091879" y="5394044"/>
                  <a:ext cx="3177550" cy="504341"/>
                  <a:chOff x="2091879" y="1627526"/>
                  <a:chExt cx="3177550" cy="504341"/>
                </a:xfrm>
              </p:grpSpPr>
              <p:sp>
                <p:nvSpPr>
                  <p:cNvPr id="30" name="PA-任意多边形 29">
                    <a:extLst>
                      <a:ext uri="{FF2B5EF4-FFF2-40B4-BE49-F238E27FC236}">
                        <a16:creationId xmlns:a16="http://schemas.microsoft.com/office/drawing/2014/main" xmlns="" id="{AEFA26C4-3E45-4419-A626-2D2B0EF68062}"/>
                      </a:ext>
                    </a:extLst>
                  </p:cNvPr>
                  <p:cNvSpPr/>
                  <p:nvPr>
                    <p:custDataLst>
                      <p:tags r:id="rId23"/>
                    </p:custDataLst>
                  </p:nvPr>
                </p:nvSpPr>
                <p:spPr>
                  <a:xfrm>
                    <a:off x="2091879" y="1627526"/>
                    <a:ext cx="493667" cy="504341"/>
                  </a:xfrm>
                  <a:custGeom>
                    <a:avLst/>
                    <a:gdLst>
                      <a:gd name="connsiteX0" fmla="*/ 157053 w 493667"/>
                      <a:gd name="connsiteY0" fmla="*/ 0 h 504341"/>
                      <a:gd name="connsiteX1" fmla="*/ 493667 w 493667"/>
                      <a:gd name="connsiteY1" fmla="*/ 0 h 504341"/>
                      <a:gd name="connsiteX2" fmla="*/ 493667 w 493667"/>
                      <a:gd name="connsiteY2" fmla="*/ 504341 h 504341"/>
                      <a:gd name="connsiteX3" fmla="*/ 0 w 493667"/>
                      <a:gd name="connsiteY3" fmla="*/ 504341 h 504341"/>
                      <a:gd name="connsiteX4" fmla="*/ 0 w 493667"/>
                      <a:gd name="connsiteY4" fmla="*/ 157053 h 504341"/>
                      <a:gd name="connsiteX5" fmla="*/ 157053 w 493667"/>
                      <a:gd name="connsiteY5" fmla="*/ 0 h 504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3667" h="504341">
                        <a:moveTo>
                          <a:pt x="157053" y="0"/>
                        </a:moveTo>
                        <a:lnTo>
                          <a:pt x="493667" y="0"/>
                        </a:lnTo>
                        <a:lnTo>
                          <a:pt x="493667" y="504341"/>
                        </a:lnTo>
                        <a:lnTo>
                          <a:pt x="0" y="504341"/>
                        </a:lnTo>
                        <a:lnTo>
                          <a:pt x="0" y="157053"/>
                        </a:lnTo>
                        <a:cubicBezTo>
                          <a:pt x="0" y="70315"/>
                          <a:pt x="70315" y="0"/>
                          <a:pt x="157053" y="0"/>
                        </a:cubicBezTo>
                        <a:close/>
                      </a:path>
                    </a:pathLst>
                  </a:custGeom>
                  <a:noFill/>
                  <a:ln>
                    <a:gradFill flip="none" rotWithShape="1">
                      <a:gsLst>
                        <a:gs pos="0">
                          <a:srgbClr val="F6EECD"/>
                        </a:gs>
                        <a:gs pos="42000">
                          <a:srgbClr val="F6EECD">
                            <a:alpha val="0"/>
                          </a:srgbClr>
                        </a:gs>
                      </a:gsLst>
                      <a:lin ang="2700000" scaled="1"/>
                      <a:tileRect/>
                    </a:grad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sp>
                <p:nvSpPr>
                  <p:cNvPr id="31" name="PA-任意多边形 30">
                    <a:extLst>
                      <a:ext uri="{FF2B5EF4-FFF2-40B4-BE49-F238E27FC236}">
                        <a16:creationId xmlns:a16="http://schemas.microsoft.com/office/drawing/2014/main" xmlns="" id="{2439809F-A7B1-4C25-AC80-0AAE95EC8A66}"/>
                      </a:ext>
                    </a:extLst>
                  </p:cNvPr>
                  <p:cNvSpPr/>
                  <p:nvPr>
                    <p:custDataLst>
                      <p:tags r:id="rId24"/>
                    </p:custDataLst>
                  </p:nvPr>
                </p:nvSpPr>
                <p:spPr>
                  <a:xfrm flipH="1">
                    <a:off x="4775762" y="1627526"/>
                    <a:ext cx="493667" cy="504341"/>
                  </a:xfrm>
                  <a:custGeom>
                    <a:avLst/>
                    <a:gdLst>
                      <a:gd name="connsiteX0" fmla="*/ 157053 w 493667"/>
                      <a:gd name="connsiteY0" fmla="*/ 0 h 504341"/>
                      <a:gd name="connsiteX1" fmla="*/ 493667 w 493667"/>
                      <a:gd name="connsiteY1" fmla="*/ 0 h 504341"/>
                      <a:gd name="connsiteX2" fmla="*/ 493667 w 493667"/>
                      <a:gd name="connsiteY2" fmla="*/ 504341 h 504341"/>
                      <a:gd name="connsiteX3" fmla="*/ 0 w 493667"/>
                      <a:gd name="connsiteY3" fmla="*/ 504341 h 504341"/>
                      <a:gd name="connsiteX4" fmla="*/ 0 w 493667"/>
                      <a:gd name="connsiteY4" fmla="*/ 157053 h 504341"/>
                      <a:gd name="connsiteX5" fmla="*/ 157053 w 493667"/>
                      <a:gd name="connsiteY5" fmla="*/ 0 h 504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3667" h="504341">
                        <a:moveTo>
                          <a:pt x="157053" y="0"/>
                        </a:moveTo>
                        <a:lnTo>
                          <a:pt x="493667" y="0"/>
                        </a:lnTo>
                        <a:lnTo>
                          <a:pt x="493667" y="504341"/>
                        </a:lnTo>
                        <a:lnTo>
                          <a:pt x="0" y="504341"/>
                        </a:lnTo>
                        <a:lnTo>
                          <a:pt x="0" y="157053"/>
                        </a:lnTo>
                        <a:cubicBezTo>
                          <a:pt x="0" y="70315"/>
                          <a:pt x="70315" y="0"/>
                          <a:pt x="157053" y="0"/>
                        </a:cubicBezTo>
                        <a:close/>
                      </a:path>
                    </a:pathLst>
                  </a:custGeom>
                  <a:noFill/>
                  <a:ln>
                    <a:gradFill flip="none" rotWithShape="1">
                      <a:gsLst>
                        <a:gs pos="0">
                          <a:srgbClr val="F6EECD"/>
                        </a:gs>
                        <a:gs pos="42000">
                          <a:srgbClr val="F6EECD">
                            <a:alpha val="0"/>
                          </a:srgbClr>
                        </a:gs>
                      </a:gsLst>
                      <a:lin ang="2700000" scaled="1"/>
                      <a:tileRect/>
                    </a:grad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grpSp>
        </p:grpSp>
        <p:sp>
          <p:nvSpPr>
            <p:cNvPr id="19" name="PA-圆角矩形 18">
              <a:extLst>
                <a:ext uri="{FF2B5EF4-FFF2-40B4-BE49-F238E27FC236}">
                  <a16:creationId xmlns:a16="http://schemas.microsoft.com/office/drawing/2014/main" xmlns="" id="{66C9A86E-9046-41E0-9F5F-6E66B7F410EA}"/>
                </a:ext>
              </a:extLst>
            </p:cNvPr>
            <p:cNvSpPr/>
            <p:nvPr>
              <p:custDataLst>
                <p:tags r:id="rId20"/>
              </p:custDataLst>
            </p:nvPr>
          </p:nvSpPr>
          <p:spPr>
            <a:xfrm>
              <a:off x="2058006" y="1489314"/>
              <a:ext cx="3307080" cy="4541522"/>
            </a:xfrm>
            <a:prstGeom prst="roundRect">
              <a:avLst>
                <a:gd name="adj" fmla="val 4749"/>
              </a:avLst>
            </a:prstGeom>
            <a:gradFill flip="none" rotWithShape="1">
              <a:gsLst>
                <a:gs pos="0">
                  <a:srgbClr val="F6EECD"/>
                </a:gs>
                <a:gs pos="100000">
                  <a:srgbClr val="FEAB79"/>
                </a:gs>
              </a:gsLst>
              <a:lin ang="5400000" scaled="1"/>
              <a:tileRect/>
            </a:gradFill>
            <a:ln>
              <a:no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cxnSp>
          <p:nvCxnSpPr>
            <p:cNvPr id="20" name="PA-直接连接符 19">
              <a:extLst>
                <a:ext uri="{FF2B5EF4-FFF2-40B4-BE49-F238E27FC236}">
                  <a16:creationId xmlns:a16="http://schemas.microsoft.com/office/drawing/2014/main" xmlns="" id="{FF969A2D-060D-4ABD-9003-434A335ECE91}"/>
                </a:ext>
              </a:extLst>
            </p:cNvPr>
            <p:cNvCxnSpPr>
              <a:cxnSpLocks/>
            </p:cNvCxnSpPr>
            <p:nvPr>
              <p:custDataLst>
                <p:tags r:id="rId21"/>
              </p:custDataLst>
            </p:nvPr>
          </p:nvCxnSpPr>
          <p:spPr>
            <a:xfrm>
              <a:off x="2320798" y="5949839"/>
              <a:ext cx="2712182" cy="0"/>
            </a:xfrm>
            <a:prstGeom prst="line">
              <a:avLst/>
            </a:prstGeom>
            <a:ln>
              <a:gradFill flip="none" rotWithShape="1">
                <a:gsLst>
                  <a:gs pos="0">
                    <a:schemeClr val="bg1">
                      <a:alpha val="0"/>
                    </a:schemeClr>
                  </a:gs>
                  <a:gs pos="50000">
                    <a:schemeClr val="bg1">
                      <a:alpha val="70000"/>
                    </a:schemeClr>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9" name="PA-矩形 8">
            <a:extLst>
              <a:ext uri="{FF2B5EF4-FFF2-40B4-BE49-F238E27FC236}">
                <a16:creationId xmlns:a16="http://schemas.microsoft.com/office/drawing/2014/main" xmlns="" id="{90F606A6-0ED8-4833-869D-D22925292121}"/>
              </a:ext>
            </a:extLst>
          </p:cNvPr>
          <p:cNvSpPr/>
          <p:nvPr>
            <p:custDataLst>
              <p:tags r:id="rId7"/>
            </p:custDataLst>
          </p:nvPr>
        </p:nvSpPr>
        <p:spPr>
          <a:xfrm>
            <a:off x="2236726" y="4182848"/>
            <a:ext cx="2863896" cy="1736245"/>
          </a:xfrm>
          <a:prstGeom prst="rect">
            <a:avLst/>
          </a:prstGeom>
        </p:spPr>
        <p:txBody>
          <a:bodyPr wrap="square">
            <a:spAutoFit/>
          </a:bodyPr>
          <a:lstStyle/>
          <a:p>
            <a:pPr algn="just">
              <a:lnSpc>
                <a:spcPct val="120000"/>
              </a:lnSpc>
              <a:spcAft>
                <a:spcPts val="0"/>
              </a:spcAft>
            </a:pPr>
            <a:r>
              <a:rPr lang="zh-CN" altLang="zh-CN" dirty="0">
                <a:gradFill>
                  <a:gsLst>
                    <a:gs pos="0">
                      <a:srgbClr val="4C52A6"/>
                    </a:gs>
                    <a:gs pos="100000">
                      <a:srgbClr val="282B57"/>
                    </a:gs>
                  </a:gsLst>
                  <a:lin ang="5400000" scaled="1"/>
                </a:gradFill>
                <a:cs typeface="+mn-ea"/>
                <a:sym typeface="+mn-lt"/>
              </a:rPr>
              <a:t>首先，每当你报告自己的证据时，同时也改变了证据，通常会让原来的证据比你自己实际所见所想的更为清晰、更有条理。</a:t>
            </a:r>
          </a:p>
        </p:txBody>
      </p:sp>
      <p:grpSp>
        <p:nvGrpSpPr>
          <p:cNvPr id="34" name="PA-组合 15">
            <a:extLst>
              <a:ext uri="{FF2B5EF4-FFF2-40B4-BE49-F238E27FC236}">
                <a16:creationId xmlns:a16="http://schemas.microsoft.com/office/drawing/2014/main" xmlns="" id="{8204F207-B701-44AE-8B33-2F24ED4D2ECC}"/>
              </a:ext>
            </a:extLst>
          </p:cNvPr>
          <p:cNvGrpSpPr/>
          <p:nvPr>
            <p:custDataLst>
              <p:tags r:id="rId8"/>
            </p:custDataLst>
          </p:nvPr>
        </p:nvGrpSpPr>
        <p:grpSpPr>
          <a:xfrm>
            <a:off x="6837624" y="3671463"/>
            <a:ext cx="3449376" cy="2683940"/>
            <a:chOff x="1877935" y="1295568"/>
            <a:chExt cx="3667221" cy="4929012"/>
          </a:xfrm>
        </p:grpSpPr>
        <p:grpSp>
          <p:nvGrpSpPr>
            <p:cNvPr id="35" name="组合 34">
              <a:extLst>
                <a:ext uri="{FF2B5EF4-FFF2-40B4-BE49-F238E27FC236}">
                  <a16:creationId xmlns:a16="http://schemas.microsoft.com/office/drawing/2014/main" xmlns="" id="{359F648F-3062-4C16-B068-B062B1ECED3E}"/>
                </a:ext>
              </a:extLst>
            </p:cNvPr>
            <p:cNvGrpSpPr/>
            <p:nvPr/>
          </p:nvGrpSpPr>
          <p:grpSpPr>
            <a:xfrm>
              <a:off x="1877935" y="1295568"/>
              <a:ext cx="3667221" cy="4929012"/>
              <a:chOff x="1877935" y="1295568"/>
              <a:chExt cx="3667221" cy="4929012"/>
            </a:xfrm>
          </p:grpSpPr>
          <p:sp>
            <p:nvSpPr>
              <p:cNvPr id="38" name="PA-圆角矩形 20">
                <a:extLst>
                  <a:ext uri="{FF2B5EF4-FFF2-40B4-BE49-F238E27FC236}">
                    <a16:creationId xmlns:a16="http://schemas.microsoft.com/office/drawing/2014/main" xmlns="" id="{3C22E6E8-84B0-446E-AB38-A10CF1B86DEB}"/>
                  </a:ext>
                </a:extLst>
              </p:cNvPr>
              <p:cNvSpPr/>
              <p:nvPr>
                <p:custDataLst>
                  <p:tags r:id="rId15"/>
                </p:custDataLst>
              </p:nvPr>
            </p:nvSpPr>
            <p:spPr>
              <a:xfrm>
                <a:off x="1877935" y="1295568"/>
                <a:ext cx="3667221" cy="4929012"/>
              </a:xfrm>
              <a:prstGeom prst="roundRect">
                <a:avLst>
                  <a:gd name="adj" fmla="val 4749"/>
                </a:avLst>
              </a:prstGeom>
              <a:solidFill>
                <a:srgbClr val="F6EECD">
                  <a:alpha val="15000"/>
                </a:srgbClr>
              </a:solidFill>
              <a:ln>
                <a:no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nvGrpSpPr>
              <p:cNvPr id="39" name="组合 38">
                <a:extLst>
                  <a:ext uri="{FF2B5EF4-FFF2-40B4-BE49-F238E27FC236}">
                    <a16:creationId xmlns:a16="http://schemas.microsoft.com/office/drawing/2014/main" xmlns="" id="{17EDB67A-3404-4E28-ACDC-B750160576E9}"/>
                  </a:ext>
                </a:extLst>
              </p:cNvPr>
              <p:cNvGrpSpPr/>
              <p:nvPr/>
            </p:nvGrpSpPr>
            <p:grpSpPr>
              <a:xfrm>
                <a:off x="1877937" y="1295569"/>
                <a:ext cx="3667219" cy="4929011"/>
                <a:chOff x="2091879" y="1627526"/>
                <a:chExt cx="3177550" cy="4270859"/>
              </a:xfrm>
            </p:grpSpPr>
            <p:grpSp>
              <p:nvGrpSpPr>
                <p:cNvPr id="40" name="组合 39">
                  <a:extLst>
                    <a:ext uri="{FF2B5EF4-FFF2-40B4-BE49-F238E27FC236}">
                      <a16:creationId xmlns:a16="http://schemas.microsoft.com/office/drawing/2014/main" xmlns="" id="{8D9F33DE-B80A-4961-9EF2-2BE048F74EBD}"/>
                    </a:ext>
                  </a:extLst>
                </p:cNvPr>
                <p:cNvGrpSpPr/>
                <p:nvPr/>
              </p:nvGrpSpPr>
              <p:grpSpPr>
                <a:xfrm>
                  <a:off x="2091879" y="1627526"/>
                  <a:ext cx="3177550" cy="504341"/>
                  <a:chOff x="2091879" y="1627526"/>
                  <a:chExt cx="3177550" cy="504341"/>
                </a:xfrm>
              </p:grpSpPr>
              <p:sp>
                <p:nvSpPr>
                  <p:cNvPr id="44" name="PA-任意多边形 31">
                    <a:extLst>
                      <a:ext uri="{FF2B5EF4-FFF2-40B4-BE49-F238E27FC236}">
                        <a16:creationId xmlns:a16="http://schemas.microsoft.com/office/drawing/2014/main" xmlns="" id="{0D83C0D1-509D-4BD3-9C39-5E69FCBE8D25}"/>
                      </a:ext>
                    </a:extLst>
                  </p:cNvPr>
                  <p:cNvSpPr/>
                  <p:nvPr>
                    <p:custDataLst>
                      <p:tags r:id="rId18"/>
                    </p:custDataLst>
                  </p:nvPr>
                </p:nvSpPr>
                <p:spPr>
                  <a:xfrm>
                    <a:off x="2091879" y="1627526"/>
                    <a:ext cx="493667" cy="504341"/>
                  </a:xfrm>
                  <a:custGeom>
                    <a:avLst/>
                    <a:gdLst>
                      <a:gd name="connsiteX0" fmla="*/ 157053 w 493667"/>
                      <a:gd name="connsiteY0" fmla="*/ 0 h 504341"/>
                      <a:gd name="connsiteX1" fmla="*/ 493667 w 493667"/>
                      <a:gd name="connsiteY1" fmla="*/ 0 h 504341"/>
                      <a:gd name="connsiteX2" fmla="*/ 493667 w 493667"/>
                      <a:gd name="connsiteY2" fmla="*/ 504341 h 504341"/>
                      <a:gd name="connsiteX3" fmla="*/ 0 w 493667"/>
                      <a:gd name="connsiteY3" fmla="*/ 504341 h 504341"/>
                      <a:gd name="connsiteX4" fmla="*/ 0 w 493667"/>
                      <a:gd name="connsiteY4" fmla="*/ 157053 h 504341"/>
                      <a:gd name="connsiteX5" fmla="*/ 157053 w 493667"/>
                      <a:gd name="connsiteY5" fmla="*/ 0 h 504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3667" h="504341">
                        <a:moveTo>
                          <a:pt x="157053" y="0"/>
                        </a:moveTo>
                        <a:lnTo>
                          <a:pt x="493667" y="0"/>
                        </a:lnTo>
                        <a:lnTo>
                          <a:pt x="493667" y="504341"/>
                        </a:lnTo>
                        <a:lnTo>
                          <a:pt x="0" y="504341"/>
                        </a:lnTo>
                        <a:lnTo>
                          <a:pt x="0" y="157053"/>
                        </a:lnTo>
                        <a:cubicBezTo>
                          <a:pt x="0" y="70315"/>
                          <a:pt x="70315" y="0"/>
                          <a:pt x="157053" y="0"/>
                        </a:cubicBezTo>
                        <a:close/>
                      </a:path>
                    </a:pathLst>
                  </a:custGeom>
                  <a:noFill/>
                  <a:ln>
                    <a:gradFill flip="none" rotWithShape="1">
                      <a:gsLst>
                        <a:gs pos="0">
                          <a:srgbClr val="F6EECD"/>
                        </a:gs>
                        <a:gs pos="41000">
                          <a:srgbClr val="F6EECD">
                            <a:alpha val="0"/>
                          </a:srgbClr>
                        </a:gs>
                      </a:gsLst>
                      <a:lin ang="2700000" scaled="1"/>
                      <a:tileRect/>
                    </a:grad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sp>
                <p:nvSpPr>
                  <p:cNvPr id="45" name="PA-任意多边形 32">
                    <a:extLst>
                      <a:ext uri="{FF2B5EF4-FFF2-40B4-BE49-F238E27FC236}">
                        <a16:creationId xmlns:a16="http://schemas.microsoft.com/office/drawing/2014/main" xmlns="" id="{A07B6D8D-9E87-4F2A-86CE-D935062893D7}"/>
                      </a:ext>
                    </a:extLst>
                  </p:cNvPr>
                  <p:cNvSpPr/>
                  <p:nvPr>
                    <p:custDataLst>
                      <p:tags r:id="rId19"/>
                    </p:custDataLst>
                  </p:nvPr>
                </p:nvSpPr>
                <p:spPr>
                  <a:xfrm flipH="1">
                    <a:off x="4775762" y="1627526"/>
                    <a:ext cx="493667" cy="504341"/>
                  </a:xfrm>
                  <a:custGeom>
                    <a:avLst/>
                    <a:gdLst>
                      <a:gd name="connsiteX0" fmla="*/ 157053 w 493667"/>
                      <a:gd name="connsiteY0" fmla="*/ 0 h 504341"/>
                      <a:gd name="connsiteX1" fmla="*/ 493667 w 493667"/>
                      <a:gd name="connsiteY1" fmla="*/ 0 h 504341"/>
                      <a:gd name="connsiteX2" fmla="*/ 493667 w 493667"/>
                      <a:gd name="connsiteY2" fmla="*/ 504341 h 504341"/>
                      <a:gd name="connsiteX3" fmla="*/ 0 w 493667"/>
                      <a:gd name="connsiteY3" fmla="*/ 504341 h 504341"/>
                      <a:gd name="connsiteX4" fmla="*/ 0 w 493667"/>
                      <a:gd name="connsiteY4" fmla="*/ 157053 h 504341"/>
                      <a:gd name="connsiteX5" fmla="*/ 157053 w 493667"/>
                      <a:gd name="connsiteY5" fmla="*/ 0 h 504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3667" h="504341">
                        <a:moveTo>
                          <a:pt x="157053" y="0"/>
                        </a:moveTo>
                        <a:lnTo>
                          <a:pt x="493667" y="0"/>
                        </a:lnTo>
                        <a:lnTo>
                          <a:pt x="493667" y="504341"/>
                        </a:lnTo>
                        <a:lnTo>
                          <a:pt x="0" y="504341"/>
                        </a:lnTo>
                        <a:lnTo>
                          <a:pt x="0" y="157053"/>
                        </a:lnTo>
                        <a:cubicBezTo>
                          <a:pt x="0" y="70315"/>
                          <a:pt x="70315" y="0"/>
                          <a:pt x="157053" y="0"/>
                        </a:cubicBezTo>
                        <a:close/>
                      </a:path>
                    </a:pathLst>
                  </a:custGeom>
                  <a:noFill/>
                  <a:ln>
                    <a:gradFill flip="none" rotWithShape="1">
                      <a:gsLst>
                        <a:gs pos="0">
                          <a:srgbClr val="F6EECD"/>
                        </a:gs>
                        <a:gs pos="42000">
                          <a:srgbClr val="F6EECD">
                            <a:alpha val="0"/>
                          </a:srgbClr>
                        </a:gs>
                      </a:gsLst>
                      <a:lin ang="2700000" scaled="1"/>
                      <a:tileRect/>
                    </a:grad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grpSp>
              <p:nvGrpSpPr>
                <p:cNvPr id="41" name="组合 40">
                  <a:extLst>
                    <a:ext uri="{FF2B5EF4-FFF2-40B4-BE49-F238E27FC236}">
                      <a16:creationId xmlns:a16="http://schemas.microsoft.com/office/drawing/2014/main" xmlns="" id="{7B128CAD-E519-4EEC-9AF0-1A090739861B}"/>
                    </a:ext>
                  </a:extLst>
                </p:cNvPr>
                <p:cNvGrpSpPr/>
                <p:nvPr/>
              </p:nvGrpSpPr>
              <p:grpSpPr>
                <a:xfrm flipV="1">
                  <a:off x="2091879" y="5394044"/>
                  <a:ext cx="3177550" cy="504341"/>
                  <a:chOff x="2091879" y="1627526"/>
                  <a:chExt cx="3177550" cy="504341"/>
                </a:xfrm>
              </p:grpSpPr>
              <p:sp>
                <p:nvSpPr>
                  <p:cNvPr id="42" name="PA-任意多边形 29">
                    <a:extLst>
                      <a:ext uri="{FF2B5EF4-FFF2-40B4-BE49-F238E27FC236}">
                        <a16:creationId xmlns:a16="http://schemas.microsoft.com/office/drawing/2014/main" xmlns="" id="{28218E49-BEB7-4B1F-A26F-56D7FF3D5D96}"/>
                      </a:ext>
                    </a:extLst>
                  </p:cNvPr>
                  <p:cNvSpPr/>
                  <p:nvPr>
                    <p:custDataLst>
                      <p:tags r:id="rId16"/>
                    </p:custDataLst>
                  </p:nvPr>
                </p:nvSpPr>
                <p:spPr>
                  <a:xfrm>
                    <a:off x="2091879" y="1627526"/>
                    <a:ext cx="493667" cy="504341"/>
                  </a:xfrm>
                  <a:custGeom>
                    <a:avLst/>
                    <a:gdLst>
                      <a:gd name="connsiteX0" fmla="*/ 157053 w 493667"/>
                      <a:gd name="connsiteY0" fmla="*/ 0 h 504341"/>
                      <a:gd name="connsiteX1" fmla="*/ 493667 w 493667"/>
                      <a:gd name="connsiteY1" fmla="*/ 0 h 504341"/>
                      <a:gd name="connsiteX2" fmla="*/ 493667 w 493667"/>
                      <a:gd name="connsiteY2" fmla="*/ 504341 h 504341"/>
                      <a:gd name="connsiteX3" fmla="*/ 0 w 493667"/>
                      <a:gd name="connsiteY3" fmla="*/ 504341 h 504341"/>
                      <a:gd name="connsiteX4" fmla="*/ 0 w 493667"/>
                      <a:gd name="connsiteY4" fmla="*/ 157053 h 504341"/>
                      <a:gd name="connsiteX5" fmla="*/ 157053 w 493667"/>
                      <a:gd name="connsiteY5" fmla="*/ 0 h 504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3667" h="504341">
                        <a:moveTo>
                          <a:pt x="157053" y="0"/>
                        </a:moveTo>
                        <a:lnTo>
                          <a:pt x="493667" y="0"/>
                        </a:lnTo>
                        <a:lnTo>
                          <a:pt x="493667" y="504341"/>
                        </a:lnTo>
                        <a:lnTo>
                          <a:pt x="0" y="504341"/>
                        </a:lnTo>
                        <a:lnTo>
                          <a:pt x="0" y="157053"/>
                        </a:lnTo>
                        <a:cubicBezTo>
                          <a:pt x="0" y="70315"/>
                          <a:pt x="70315" y="0"/>
                          <a:pt x="157053" y="0"/>
                        </a:cubicBezTo>
                        <a:close/>
                      </a:path>
                    </a:pathLst>
                  </a:custGeom>
                  <a:noFill/>
                  <a:ln>
                    <a:gradFill flip="none" rotWithShape="1">
                      <a:gsLst>
                        <a:gs pos="0">
                          <a:srgbClr val="F6EECD"/>
                        </a:gs>
                        <a:gs pos="42000">
                          <a:srgbClr val="F6EECD">
                            <a:alpha val="0"/>
                          </a:srgbClr>
                        </a:gs>
                      </a:gsLst>
                      <a:lin ang="2700000" scaled="1"/>
                      <a:tileRect/>
                    </a:grad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sp>
                <p:nvSpPr>
                  <p:cNvPr id="43" name="PA-任意多边形 30">
                    <a:extLst>
                      <a:ext uri="{FF2B5EF4-FFF2-40B4-BE49-F238E27FC236}">
                        <a16:creationId xmlns:a16="http://schemas.microsoft.com/office/drawing/2014/main" xmlns="" id="{1082FAD5-89E3-4DA6-947B-92FC50267DDA}"/>
                      </a:ext>
                    </a:extLst>
                  </p:cNvPr>
                  <p:cNvSpPr/>
                  <p:nvPr>
                    <p:custDataLst>
                      <p:tags r:id="rId17"/>
                    </p:custDataLst>
                  </p:nvPr>
                </p:nvSpPr>
                <p:spPr>
                  <a:xfrm flipH="1">
                    <a:off x="4775762" y="1627526"/>
                    <a:ext cx="493667" cy="504341"/>
                  </a:xfrm>
                  <a:custGeom>
                    <a:avLst/>
                    <a:gdLst>
                      <a:gd name="connsiteX0" fmla="*/ 157053 w 493667"/>
                      <a:gd name="connsiteY0" fmla="*/ 0 h 504341"/>
                      <a:gd name="connsiteX1" fmla="*/ 493667 w 493667"/>
                      <a:gd name="connsiteY1" fmla="*/ 0 h 504341"/>
                      <a:gd name="connsiteX2" fmla="*/ 493667 w 493667"/>
                      <a:gd name="connsiteY2" fmla="*/ 504341 h 504341"/>
                      <a:gd name="connsiteX3" fmla="*/ 0 w 493667"/>
                      <a:gd name="connsiteY3" fmla="*/ 504341 h 504341"/>
                      <a:gd name="connsiteX4" fmla="*/ 0 w 493667"/>
                      <a:gd name="connsiteY4" fmla="*/ 157053 h 504341"/>
                      <a:gd name="connsiteX5" fmla="*/ 157053 w 493667"/>
                      <a:gd name="connsiteY5" fmla="*/ 0 h 504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3667" h="504341">
                        <a:moveTo>
                          <a:pt x="157053" y="0"/>
                        </a:moveTo>
                        <a:lnTo>
                          <a:pt x="493667" y="0"/>
                        </a:lnTo>
                        <a:lnTo>
                          <a:pt x="493667" y="504341"/>
                        </a:lnTo>
                        <a:lnTo>
                          <a:pt x="0" y="504341"/>
                        </a:lnTo>
                        <a:lnTo>
                          <a:pt x="0" y="157053"/>
                        </a:lnTo>
                        <a:cubicBezTo>
                          <a:pt x="0" y="70315"/>
                          <a:pt x="70315" y="0"/>
                          <a:pt x="157053" y="0"/>
                        </a:cubicBezTo>
                        <a:close/>
                      </a:path>
                    </a:pathLst>
                  </a:custGeom>
                  <a:noFill/>
                  <a:ln>
                    <a:gradFill flip="none" rotWithShape="1">
                      <a:gsLst>
                        <a:gs pos="0">
                          <a:srgbClr val="F6EECD"/>
                        </a:gs>
                        <a:gs pos="42000">
                          <a:srgbClr val="F6EECD">
                            <a:alpha val="0"/>
                          </a:srgbClr>
                        </a:gs>
                      </a:gsLst>
                      <a:lin ang="2700000" scaled="1"/>
                      <a:tileRect/>
                    </a:grad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grpSp>
        </p:grpSp>
        <p:sp>
          <p:nvSpPr>
            <p:cNvPr id="36" name="PA-圆角矩形 18">
              <a:extLst>
                <a:ext uri="{FF2B5EF4-FFF2-40B4-BE49-F238E27FC236}">
                  <a16:creationId xmlns:a16="http://schemas.microsoft.com/office/drawing/2014/main" xmlns="" id="{A3A742B6-6C45-4ACB-BDC6-E1E69FDD1392}"/>
                </a:ext>
              </a:extLst>
            </p:cNvPr>
            <p:cNvSpPr/>
            <p:nvPr>
              <p:custDataLst>
                <p:tags r:id="rId13"/>
              </p:custDataLst>
            </p:nvPr>
          </p:nvSpPr>
          <p:spPr>
            <a:xfrm>
              <a:off x="2058006" y="1489314"/>
              <a:ext cx="3307080" cy="4541522"/>
            </a:xfrm>
            <a:prstGeom prst="roundRect">
              <a:avLst>
                <a:gd name="adj" fmla="val 4749"/>
              </a:avLst>
            </a:prstGeom>
            <a:gradFill flip="none" rotWithShape="1">
              <a:gsLst>
                <a:gs pos="0">
                  <a:srgbClr val="F6EECD"/>
                </a:gs>
                <a:gs pos="100000">
                  <a:srgbClr val="FEAB79"/>
                </a:gs>
              </a:gsLst>
              <a:lin ang="5400000" scaled="1"/>
              <a:tileRect/>
            </a:gradFill>
            <a:ln>
              <a:noFill/>
            </a:ln>
            <a:effectLst>
              <a:outerShdw blurRad="254000" sx="102000" sy="102000" algn="ctr" rotWithShape="0">
                <a:schemeClr val="accent1">
                  <a:lumMod val="40000"/>
                  <a:lumOff val="6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cxnSp>
          <p:nvCxnSpPr>
            <p:cNvPr id="37" name="PA-直接连接符 19">
              <a:extLst>
                <a:ext uri="{FF2B5EF4-FFF2-40B4-BE49-F238E27FC236}">
                  <a16:creationId xmlns:a16="http://schemas.microsoft.com/office/drawing/2014/main" xmlns="" id="{19D36D81-67B5-4125-A12C-C5FEA6639106}"/>
                </a:ext>
              </a:extLst>
            </p:cNvPr>
            <p:cNvCxnSpPr>
              <a:cxnSpLocks/>
            </p:cNvCxnSpPr>
            <p:nvPr>
              <p:custDataLst>
                <p:tags r:id="rId14"/>
              </p:custDataLst>
            </p:nvPr>
          </p:nvCxnSpPr>
          <p:spPr>
            <a:xfrm>
              <a:off x="2320798" y="5949839"/>
              <a:ext cx="2712182" cy="0"/>
            </a:xfrm>
            <a:prstGeom prst="line">
              <a:avLst/>
            </a:prstGeom>
            <a:ln>
              <a:gradFill flip="none" rotWithShape="1">
                <a:gsLst>
                  <a:gs pos="0">
                    <a:schemeClr val="bg1">
                      <a:alpha val="0"/>
                    </a:schemeClr>
                  </a:gs>
                  <a:gs pos="50000">
                    <a:schemeClr val="bg1">
                      <a:alpha val="70000"/>
                    </a:schemeClr>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46" name="PA-矩形 45">
            <a:extLst>
              <a:ext uri="{FF2B5EF4-FFF2-40B4-BE49-F238E27FC236}">
                <a16:creationId xmlns:a16="http://schemas.microsoft.com/office/drawing/2014/main" xmlns="" id="{63E0334E-D712-4276-A547-B3D80F8174E6}"/>
              </a:ext>
            </a:extLst>
          </p:cNvPr>
          <p:cNvSpPr/>
          <p:nvPr>
            <p:custDataLst>
              <p:tags r:id="rId9"/>
            </p:custDataLst>
          </p:nvPr>
        </p:nvSpPr>
        <p:spPr>
          <a:xfrm>
            <a:off x="7131455" y="3864613"/>
            <a:ext cx="2863896" cy="2401042"/>
          </a:xfrm>
          <a:prstGeom prst="rect">
            <a:avLst/>
          </a:prstGeom>
        </p:spPr>
        <p:txBody>
          <a:bodyPr wrap="square">
            <a:spAutoFit/>
          </a:bodyPr>
          <a:lstStyle/>
          <a:p>
            <a:pPr algn="just">
              <a:lnSpc>
                <a:spcPct val="120000"/>
              </a:lnSpc>
              <a:spcAft>
                <a:spcPts val="0"/>
              </a:spcAft>
            </a:pPr>
            <a:r>
              <a:rPr lang="zh-CN" altLang="en-US" dirty="0">
                <a:gradFill>
                  <a:gsLst>
                    <a:gs pos="0">
                      <a:srgbClr val="4C52A6"/>
                    </a:gs>
                    <a:gs pos="100000">
                      <a:srgbClr val="282B57"/>
                    </a:gs>
                  </a:gsLst>
                  <a:lin ang="5400000" scaled="1"/>
                </a:gradFill>
                <a:cs typeface="+mn-ea"/>
                <a:sym typeface="+mn-lt"/>
              </a:rPr>
              <a:t>然后，你必须依赖其他人的报告，而他们已经将他们的证据定型。阅读过大量研究报告的人对</a:t>
            </a:r>
            <a:r>
              <a:rPr lang="en-US" altLang="zh-CN" dirty="0">
                <a:gradFill>
                  <a:gsLst>
                    <a:gs pos="0">
                      <a:srgbClr val="4C52A6"/>
                    </a:gs>
                    <a:gs pos="100000">
                      <a:srgbClr val="282B57"/>
                    </a:gs>
                  </a:gsLst>
                  <a:lin ang="5400000" scaled="1"/>
                </a:gradFill>
                <a:cs typeface="+mn-ea"/>
                <a:sym typeface="+mn-lt"/>
              </a:rPr>
              <a:t>"</a:t>
            </a:r>
            <a:r>
              <a:rPr lang="zh-CN" altLang="en-US" dirty="0">
                <a:gradFill>
                  <a:gsLst>
                    <a:gs pos="0">
                      <a:srgbClr val="4C52A6"/>
                    </a:gs>
                    <a:gs pos="100000">
                      <a:srgbClr val="282B57"/>
                    </a:gs>
                  </a:gsLst>
                  <a:lin ang="5400000" scaled="1"/>
                </a:gradFill>
                <a:cs typeface="+mn-ea"/>
                <a:sym typeface="+mn-lt"/>
              </a:rPr>
              <a:t>证明</a:t>
            </a:r>
            <a:r>
              <a:rPr lang="en-US" altLang="zh-CN" dirty="0">
                <a:gradFill>
                  <a:gsLst>
                    <a:gs pos="0">
                      <a:srgbClr val="4C52A6"/>
                    </a:gs>
                    <a:gs pos="100000">
                      <a:srgbClr val="282B57"/>
                    </a:gs>
                  </a:gsLst>
                  <a:lin ang="5400000" scaled="1"/>
                </a:gradFill>
                <a:cs typeface="+mn-ea"/>
                <a:sym typeface="+mn-lt"/>
              </a:rPr>
              <a:t>" (proof)</a:t>
            </a:r>
            <a:r>
              <a:rPr lang="zh-CN" altLang="en-US" dirty="0">
                <a:gradFill>
                  <a:gsLst>
                    <a:gs pos="0">
                      <a:srgbClr val="4C52A6"/>
                    </a:gs>
                    <a:gs pos="100000">
                      <a:srgbClr val="282B57"/>
                    </a:gs>
                  </a:gsLst>
                  <a:lin ang="5400000" scaled="1"/>
                </a:gradFill>
                <a:cs typeface="+mn-ea"/>
                <a:sym typeface="+mn-lt"/>
              </a:rPr>
              <a:t>如此挑剔的原因，乃出于</a:t>
            </a:r>
            <a:r>
              <a:rPr lang="en-US" altLang="zh-CN" dirty="0">
                <a:gradFill>
                  <a:gsLst>
                    <a:gs pos="0">
                      <a:srgbClr val="4C52A6"/>
                    </a:gs>
                    <a:gs pos="100000">
                      <a:srgbClr val="282B57"/>
                    </a:gs>
                  </a:gsLst>
                  <a:lin ang="5400000" scaled="1"/>
                </a:gradFill>
                <a:cs typeface="+mn-ea"/>
                <a:sym typeface="+mn-lt"/>
              </a:rPr>
              <a:t>"</a:t>
            </a:r>
            <a:r>
              <a:rPr lang="zh-CN" altLang="en-US" dirty="0">
                <a:gradFill>
                  <a:gsLst>
                    <a:gs pos="0">
                      <a:srgbClr val="4C52A6"/>
                    </a:gs>
                    <a:gs pos="100000">
                      <a:srgbClr val="282B57"/>
                    </a:gs>
                  </a:gsLst>
                  <a:lin ang="5400000" scaled="1"/>
                </a:gradFill>
                <a:cs typeface="+mn-ea"/>
                <a:sym typeface="+mn-lt"/>
              </a:rPr>
              <a:t>报告的报告</a:t>
            </a:r>
            <a:r>
              <a:rPr lang="en-US" altLang="zh-CN" dirty="0">
                <a:gradFill>
                  <a:gsLst>
                    <a:gs pos="0">
                      <a:srgbClr val="4C52A6"/>
                    </a:gs>
                    <a:gs pos="100000">
                      <a:srgbClr val="282B57"/>
                    </a:gs>
                  </a:gsLst>
                  <a:lin ang="5400000" scaled="1"/>
                </a:gradFill>
                <a:cs typeface="+mn-ea"/>
                <a:sym typeface="+mn-lt"/>
              </a:rPr>
              <a:t>"</a:t>
            </a:r>
            <a:r>
              <a:rPr lang="zh-CN" altLang="en-US" dirty="0">
                <a:gradFill>
                  <a:gsLst>
                    <a:gs pos="0">
                      <a:srgbClr val="4C52A6"/>
                    </a:gs>
                    <a:gs pos="100000">
                      <a:srgbClr val="282B57"/>
                    </a:gs>
                  </a:gsLst>
                  <a:lin ang="5400000" scaled="1"/>
                </a:gradFill>
                <a:cs typeface="+mn-ea"/>
                <a:sym typeface="+mn-lt"/>
              </a:rPr>
              <a:t>往往出现可疑的特性。</a:t>
            </a:r>
          </a:p>
        </p:txBody>
      </p:sp>
      <p:grpSp>
        <p:nvGrpSpPr>
          <p:cNvPr id="47" name="PA-组合 46">
            <a:extLst>
              <a:ext uri="{FF2B5EF4-FFF2-40B4-BE49-F238E27FC236}">
                <a16:creationId xmlns:a16="http://schemas.microsoft.com/office/drawing/2014/main" xmlns="" id="{89B96F16-16AA-4C3A-8586-7B20F355D8E4}"/>
              </a:ext>
            </a:extLst>
          </p:cNvPr>
          <p:cNvGrpSpPr/>
          <p:nvPr>
            <p:custDataLst>
              <p:tags r:id="rId10"/>
            </p:custDataLst>
          </p:nvPr>
        </p:nvGrpSpPr>
        <p:grpSpPr>
          <a:xfrm flipV="1">
            <a:off x="5936246" y="4853679"/>
            <a:ext cx="319508" cy="319508"/>
            <a:chOff x="1584960" y="1935480"/>
            <a:chExt cx="817738" cy="817738"/>
          </a:xfrm>
          <a:effectLst>
            <a:outerShdw blurRad="190500" algn="ctr" rotWithShape="0">
              <a:schemeClr val="accent1">
                <a:lumMod val="40000"/>
                <a:lumOff val="60000"/>
                <a:alpha val="30000"/>
              </a:schemeClr>
            </a:outerShdw>
          </a:effectLst>
        </p:grpSpPr>
        <p:sp>
          <p:nvSpPr>
            <p:cNvPr id="48" name="PA-椭圆 47">
              <a:extLst>
                <a:ext uri="{FF2B5EF4-FFF2-40B4-BE49-F238E27FC236}">
                  <a16:creationId xmlns:a16="http://schemas.microsoft.com/office/drawing/2014/main" xmlns="" id="{D73A1545-840F-4819-B90B-0E316C3A2BDE}"/>
                </a:ext>
              </a:extLst>
            </p:cNvPr>
            <p:cNvSpPr/>
            <p:nvPr>
              <p:custDataLst>
                <p:tags r:id="rId11"/>
              </p:custDataLst>
            </p:nvPr>
          </p:nvSpPr>
          <p:spPr>
            <a:xfrm>
              <a:off x="1584960" y="1935480"/>
              <a:ext cx="817738" cy="817738"/>
            </a:xfrm>
            <a:prstGeom prst="ellipse">
              <a:avLst/>
            </a:prstGeom>
            <a:gradFill>
              <a:gsLst>
                <a:gs pos="0">
                  <a:srgbClr val="F6EECD"/>
                </a:gs>
                <a:gs pos="100000">
                  <a:srgbClr val="FEAB79"/>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PA-右箭头 48">
              <a:extLst>
                <a:ext uri="{FF2B5EF4-FFF2-40B4-BE49-F238E27FC236}">
                  <a16:creationId xmlns:a16="http://schemas.microsoft.com/office/drawing/2014/main" xmlns="" id="{C93717D5-7AFD-4AAA-863D-46818832185E}"/>
                </a:ext>
              </a:extLst>
            </p:cNvPr>
            <p:cNvSpPr/>
            <p:nvPr>
              <p:custDataLst>
                <p:tags r:id="rId12"/>
              </p:custDataLst>
            </p:nvPr>
          </p:nvSpPr>
          <p:spPr>
            <a:xfrm>
              <a:off x="1739993" y="2161478"/>
              <a:ext cx="507672" cy="365743"/>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3560069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A-矩形 1">
            <a:extLst>
              <a:ext uri="{FF2B5EF4-FFF2-40B4-BE49-F238E27FC236}">
                <a16:creationId xmlns:a16="http://schemas.microsoft.com/office/drawing/2014/main" xmlns="" id="{C30CD803-41DE-48F2-BB99-4E063986FC0F}"/>
              </a:ext>
            </a:extLst>
          </p:cNvPr>
          <p:cNvSpPr/>
          <p:nvPr>
            <p:custDataLst>
              <p:tags r:id="rId1"/>
            </p:custDataLst>
          </p:nvPr>
        </p:nvSpPr>
        <p:spPr>
          <a:xfrm>
            <a:off x="158952" y="248361"/>
            <a:ext cx="5455340"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四、选择报告证据的争取形式</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cxnSp>
        <p:nvCxnSpPr>
          <p:cNvPr id="57" name="直接连接符 56">
            <a:extLst>
              <a:ext uri="{FF2B5EF4-FFF2-40B4-BE49-F238E27FC236}">
                <a16:creationId xmlns:a16="http://schemas.microsoft.com/office/drawing/2014/main" xmlns="" id="{B9E23809-0B0F-45A4-9C70-1C9930FBD628}"/>
              </a:ext>
            </a:extLst>
          </p:cNvPr>
          <p:cNvCxnSpPr>
            <a:cxnSpLocks/>
          </p:cNvCxnSpPr>
          <p:nvPr/>
        </p:nvCxnSpPr>
        <p:spPr>
          <a:xfrm>
            <a:off x="766763" y="1647414"/>
            <a:ext cx="10658475" cy="0"/>
          </a:xfrm>
          <a:prstGeom prst="line">
            <a:avLst/>
          </a:prstGeom>
          <a:ln>
            <a:gradFill>
              <a:gsLst>
                <a:gs pos="0">
                  <a:srgbClr val="F6EECD"/>
                </a:gs>
                <a:gs pos="100000">
                  <a:srgbClr val="FEAB79"/>
                </a:gs>
              </a:gsLst>
              <a:lin ang="5400000" scaled="1"/>
            </a:gradFill>
            <a:prstDash val="dashDot"/>
          </a:ln>
        </p:spPr>
        <p:style>
          <a:lnRef idx="1">
            <a:schemeClr val="accent1"/>
          </a:lnRef>
          <a:fillRef idx="0">
            <a:schemeClr val="accent1"/>
          </a:fillRef>
          <a:effectRef idx="0">
            <a:schemeClr val="accent1"/>
          </a:effectRef>
          <a:fontRef idx="minor">
            <a:schemeClr val="tx1"/>
          </a:fontRef>
        </p:style>
      </p:cxnSp>
      <p:sp>
        <p:nvSpPr>
          <p:cNvPr id="59" name="矩形: 圆角 58">
            <a:extLst>
              <a:ext uri="{FF2B5EF4-FFF2-40B4-BE49-F238E27FC236}">
                <a16:creationId xmlns:a16="http://schemas.microsoft.com/office/drawing/2014/main" xmlns="" id="{43535A57-EA67-41AF-BE23-AC42A31D62E2}"/>
              </a:ext>
            </a:extLst>
          </p:cNvPr>
          <p:cNvSpPr/>
          <p:nvPr/>
        </p:nvSpPr>
        <p:spPr>
          <a:xfrm>
            <a:off x="3649980" y="1386840"/>
            <a:ext cx="4892040" cy="457200"/>
          </a:xfrm>
          <a:prstGeom prst="roundRect">
            <a:avLst>
              <a:gd name="adj" fmla="val 50000"/>
            </a:avLst>
          </a:prstGeom>
          <a:gradFill>
            <a:gsLst>
              <a:gs pos="0">
                <a:srgbClr val="F6EECD"/>
              </a:gs>
              <a:gs pos="100000">
                <a:srgbClr val="FEAB79"/>
              </a:gs>
            </a:gsLst>
            <a:lin ang="5400000" scaled="1"/>
          </a:gradFill>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0" name="矩形 59">
            <a:extLst>
              <a:ext uri="{FF2B5EF4-FFF2-40B4-BE49-F238E27FC236}">
                <a16:creationId xmlns:a16="http://schemas.microsoft.com/office/drawing/2014/main" xmlns="" id="{BFB0E560-44D8-4E57-A593-D2C5A161677E}"/>
              </a:ext>
            </a:extLst>
          </p:cNvPr>
          <p:cNvSpPr/>
          <p:nvPr/>
        </p:nvSpPr>
        <p:spPr>
          <a:xfrm>
            <a:off x="3775138" y="1394642"/>
            <a:ext cx="4636676" cy="444096"/>
          </a:xfrm>
          <a:prstGeom prst="rect">
            <a:avLst/>
          </a:prstGeom>
        </p:spPr>
        <p:txBody>
          <a:bodyPr wrap="square">
            <a:spAutoFit/>
          </a:bodyPr>
          <a:lstStyle/>
          <a:p>
            <a:pPr>
              <a:lnSpc>
                <a:spcPct val="120000"/>
              </a:lnSpc>
            </a:pPr>
            <a:r>
              <a:rPr lang="zh-CN" altLang="en-US" sz="2000" b="1" dirty="0">
                <a:gradFill>
                  <a:gsLst>
                    <a:gs pos="0">
                      <a:srgbClr val="282B57">
                        <a:lumMod val="51000"/>
                        <a:lumOff val="49000"/>
                      </a:srgbClr>
                    </a:gs>
                    <a:gs pos="100000">
                      <a:srgbClr val="282B57"/>
                    </a:gs>
                  </a:gsLst>
                  <a:lin ang="5400000" scaled="1"/>
                </a:gradFill>
                <a:cs typeface="+mn-ea"/>
                <a:sym typeface="+mn-lt"/>
              </a:rPr>
              <a:t>对信件、日记、书、诗</a:t>
            </a:r>
            <a:r>
              <a:rPr lang="en-US" altLang="zh-CN" sz="2000" b="1" dirty="0">
                <a:gradFill>
                  <a:gsLst>
                    <a:gs pos="0">
                      <a:srgbClr val="282B57">
                        <a:lumMod val="51000"/>
                        <a:lumOff val="49000"/>
                      </a:srgbClr>
                    </a:gs>
                    <a:gs pos="100000">
                      <a:srgbClr val="282B57"/>
                    </a:gs>
                  </a:gsLst>
                  <a:lin ang="5400000" scaled="1"/>
                </a:gradFill>
                <a:cs typeface="+mn-ea"/>
                <a:sym typeface="+mn-lt"/>
              </a:rPr>
              <a:t>……</a:t>
            </a:r>
            <a:r>
              <a:rPr lang="zh-CN" altLang="en-US" sz="2000" b="1" dirty="0">
                <a:gradFill>
                  <a:gsLst>
                    <a:gs pos="0">
                      <a:srgbClr val="282B57">
                        <a:lumMod val="51000"/>
                        <a:lumOff val="49000"/>
                      </a:srgbClr>
                    </a:gs>
                    <a:gs pos="100000">
                      <a:srgbClr val="282B57"/>
                    </a:gs>
                  </a:gsLst>
                  <a:lin ang="5400000" scaled="1"/>
                </a:gradFill>
                <a:cs typeface="+mn-ea"/>
                <a:sym typeface="+mn-lt"/>
              </a:rPr>
              <a:t>的直接引述</a:t>
            </a:r>
          </a:p>
        </p:txBody>
      </p:sp>
      <p:grpSp>
        <p:nvGrpSpPr>
          <p:cNvPr id="62" name="组合 61">
            <a:extLst>
              <a:ext uri="{FF2B5EF4-FFF2-40B4-BE49-F238E27FC236}">
                <a16:creationId xmlns:a16="http://schemas.microsoft.com/office/drawing/2014/main" xmlns="" id="{588D6252-A9CE-4C99-9FD1-18C7766D0D70}"/>
              </a:ext>
            </a:extLst>
          </p:cNvPr>
          <p:cNvGrpSpPr/>
          <p:nvPr/>
        </p:nvGrpSpPr>
        <p:grpSpPr>
          <a:xfrm>
            <a:off x="860524" y="2347759"/>
            <a:ext cx="3004112" cy="1690838"/>
            <a:chOff x="954285" y="2149639"/>
            <a:chExt cx="3004112" cy="1690838"/>
          </a:xfrm>
        </p:grpSpPr>
        <p:sp>
          <p:nvSpPr>
            <p:cNvPr id="71" name="矩形 70">
              <a:extLst>
                <a:ext uri="{FF2B5EF4-FFF2-40B4-BE49-F238E27FC236}">
                  <a16:creationId xmlns:a16="http://schemas.microsoft.com/office/drawing/2014/main" xmlns="" id="{A9C48A85-1220-407A-950D-E4E822D8BB50}"/>
                </a:ext>
              </a:extLst>
            </p:cNvPr>
            <p:cNvSpPr/>
            <p:nvPr/>
          </p:nvSpPr>
          <p:spPr>
            <a:xfrm>
              <a:off x="954285" y="2149639"/>
              <a:ext cx="2745793" cy="1690838"/>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矩形 3">
              <a:extLst>
                <a:ext uri="{FF2B5EF4-FFF2-40B4-BE49-F238E27FC236}">
                  <a16:creationId xmlns:a16="http://schemas.microsoft.com/office/drawing/2014/main" xmlns="" id="{1846A079-1EAE-4286-A5A1-5FFE00A3F4B2}"/>
                </a:ext>
              </a:extLst>
            </p:cNvPr>
            <p:cNvSpPr/>
            <p:nvPr/>
          </p:nvSpPr>
          <p:spPr>
            <a:xfrm>
              <a:off x="1324343" y="2364908"/>
              <a:ext cx="2005677" cy="369332"/>
            </a:xfrm>
            <a:prstGeom prst="rect">
              <a:avLst/>
            </a:prstGeom>
          </p:spPr>
          <p:txBody>
            <a:bodyPr wrap="none">
              <a:spAutoFit/>
            </a:bodyPr>
            <a:lstStyle/>
            <a:p>
              <a:r>
                <a:rPr lang="zh-CN" altLang="zh-CN" kern="100" dirty="0">
                  <a:solidFill>
                    <a:schemeClr val="bg1"/>
                  </a:solidFill>
                  <a:cs typeface="+mn-ea"/>
                  <a:sym typeface="+mn-lt"/>
                </a:rPr>
                <a:t>逸闻、故事和描写</a:t>
              </a:r>
              <a:endParaRPr lang="zh-CN" altLang="en-US" dirty="0">
                <a:cs typeface="+mn-ea"/>
                <a:sym typeface="+mn-lt"/>
              </a:endParaRPr>
            </a:p>
          </p:txBody>
        </p:sp>
        <p:sp>
          <p:nvSpPr>
            <p:cNvPr id="7" name="矩形 6">
              <a:extLst>
                <a:ext uri="{FF2B5EF4-FFF2-40B4-BE49-F238E27FC236}">
                  <a16:creationId xmlns:a16="http://schemas.microsoft.com/office/drawing/2014/main" xmlns="" id="{34CBFE89-E417-4BEF-AFC7-DA7BC0DDEDC9}"/>
                </a:ext>
              </a:extLst>
            </p:cNvPr>
            <p:cNvSpPr/>
            <p:nvPr/>
          </p:nvSpPr>
          <p:spPr>
            <a:xfrm>
              <a:off x="1106334" y="3257908"/>
              <a:ext cx="2852063" cy="400110"/>
            </a:xfrm>
            <a:prstGeom prst="rect">
              <a:avLst/>
            </a:prstGeom>
          </p:spPr>
          <p:txBody>
            <a:bodyPr wrap="none">
              <a:spAutoFit/>
            </a:bodyPr>
            <a:lstStyle/>
            <a:p>
              <a:r>
                <a:rPr lang="zh-CN" altLang="zh-CN"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物体、影像及事件</a:t>
              </a:r>
              <a:endParaRPr lang="zh-CN" altLang="en-US"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grpSp>
          <p:nvGrpSpPr>
            <p:cNvPr id="15" name="组合 14">
              <a:extLst>
                <a:ext uri="{FF2B5EF4-FFF2-40B4-BE49-F238E27FC236}">
                  <a16:creationId xmlns:a16="http://schemas.microsoft.com/office/drawing/2014/main" xmlns="" id="{F9E57942-BB36-4BD7-86E4-AB244E61811C}"/>
                </a:ext>
              </a:extLst>
            </p:cNvPr>
            <p:cNvGrpSpPr/>
            <p:nvPr/>
          </p:nvGrpSpPr>
          <p:grpSpPr>
            <a:xfrm>
              <a:off x="2034473" y="2830046"/>
              <a:ext cx="541087" cy="310866"/>
              <a:chOff x="2034473" y="2784193"/>
              <a:chExt cx="541087" cy="310866"/>
            </a:xfrm>
          </p:grpSpPr>
          <p:sp>
            <p:nvSpPr>
              <p:cNvPr id="14" name="箭头: 下 13">
                <a:extLst>
                  <a:ext uri="{FF2B5EF4-FFF2-40B4-BE49-F238E27FC236}">
                    <a16:creationId xmlns:a16="http://schemas.microsoft.com/office/drawing/2014/main" xmlns="" id="{5254F94F-753A-4807-AC62-08D920E97672}"/>
                  </a:ext>
                </a:extLst>
              </p:cNvPr>
              <p:cNvSpPr/>
              <p:nvPr/>
            </p:nvSpPr>
            <p:spPr>
              <a:xfrm>
                <a:off x="2215117" y="2784193"/>
                <a:ext cx="179799" cy="310866"/>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2" name="箭头: 下 71">
                <a:extLst>
                  <a:ext uri="{FF2B5EF4-FFF2-40B4-BE49-F238E27FC236}">
                    <a16:creationId xmlns:a16="http://schemas.microsoft.com/office/drawing/2014/main" xmlns="" id="{4A7FAED4-975E-43BC-A9BC-C2B2650AB389}"/>
                  </a:ext>
                </a:extLst>
              </p:cNvPr>
              <p:cNvSpPr/>
              <p:nvPr/>
            </p:nvSpPr>
            <p:spPr>
              <a:xfrm>
                <a:off x="203447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3" name="箭头: 下 72">
                <a:extLst>
                  <a:ext uri="{FF2B5EF4-FFF2-40B4-BE49-F238E27FC236}">
                    <a16:creationId xmlns:a16="http://schemas.microsoft.com/office/drawing/2014/main" xmlns="" id="{9B08D380-7972-4B04-AFCB-0C8222F6B6D8}"/>
                  </a:ext>
                </a:extLst>
              </p:cNvPr>
              <p:cNvSpPr/>
              <p:nvPr/>
            </p:nvSpPr>
            <p:spPr>
              <a:xfrm>
                <a:off x="246881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18" name="组合 17">
            <a:extLst>
              <a:ext uri="{FF2B5EF4-FFF2-40B4-BE49-F238E27FC236}">
                <a16:creationId xmlns:a16="http://schemas.microsoft.com/office/drawing/2014/main" xmlns="" id="{B08BD610-8FD6-4CF1-9E9A-D0D2AB5D0B5B}"/>
              </a:ext>
            </a:extLst>
          </p:cNvPr>
          <p:cNvGrpSpPr/>
          <p:nvPr/>
        </p:nvGrpSpPr>
        <p:grpSpPr>
          <a:xfrm>
            <a:off x="4251959" y="2347759"/>
            <a:ext cx="3688084" cy="1690838"/>
            <a:chOff x="4149657" y="2149639"/>
            <a:chExt cx="3688084" cy="1690838"/>
          </a:xfrm>
        </p:grpSpPr>
        <p:sp>
          <p:nvSpPr>
            <p:cNvPr id="74" name="矩形 73">
              <a:extLst>
                <a:ext uri="{FF2B5EF4-FFF2-40B4-BE49-F238E27FC236}">
                  <a16:creationId xmlns:a16="http://schemas.microsoft.com/office/drawing/2014/main" xmlns="" id="{DA9E0259-4C53-4167-AA02-5445152ACC88}"/>
                </a:ext>
              </a:extLst>
            </p:cNvPr>
            <p:cNvSpPr/>
            <p:nvPr/>
          </p:nvSpPr>
          <p:spPr>
            <a:xfrm>
              <a:off x="4200405" y="2149639"/>
              <a:ext cx="3637336" cy="1690838"/>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5" name="矩形 74">
              <a:extLst>
                <a:ext uri="{FF2B5EF4-FFF2-40B4-BE49-F238E27FC236}">
                  <a16:creationId xmlns:a16="http://schemas.microsoft.com/office/drawing/2014/main" xmlns="" id="{891AACFF-4827-4663-A79C-5DD416F40BB9}"/>
                </a:ext>
              </a:extLst>
            </p:cNvPr>
            <p:cNvSpPr/>
            <p:nvPr/>
          </p:nvSpPr>
          <p:spPr>
            <a:xfrm>
              <a:off x="4149657" y="2150541"/>
              <a:ext cx="3534843" cy="646331"/>
            </a:xfrm>
            <a:prstGeom prst="rect">
              <a:avLst/>
            </a:prstGeom>
          </p:spPr>
          <p:txBody>
            <a:bodyPr wrap="square">
              <a:spAutoFit/>
            </a:bodyPr>
            <a:lstStyle/>
            <a:p>
              <a:pPr algn="ctr"/>
              <a:r>
                <a:rPr lang="zh-CN" altLang="en-US" kern="100" dirty="0">
                  <a:solidFill>
                    <a:schemeClr val="bg1"/>
                  </a:solidFill>
                  <a:cs typeface="+mn-ea"/>
                  <a:sym typeface="+mn-lt"/>
                </a:rPr>
                <a:t>照片、录像带、影片、草图及录音等影像和声音</a:t>
              </a:r>
            </a:p>
          </p:txBody>
        </p:sp>
        <p:sp>
          <p:nvSpPr>
            <p:cNvPr id="76" name="矩形 75">
              <a:extLst>
                <a:ext uri="{FF2B5EF4-FFF2-40B4-BE49-F238E27FC236}">
                  <a16:creationId xmlns:a16="http://schemas.microsoft.com/office/drawing/2014/main" xmlns="" id="{0CFE15F3-1DA8-493C-9750-ABAE521D2BE4}"/>
                </a:ext>
              </a:extLst>
            </p:cNvPr>
            <p:cNvSpPr/>
            <p:nvPr/>
          </p:nvSpPr>
          <p:spPr>
            <a:xfrm>
              <a:off x="5193519" y="3257908"/>
              <a:ext cx="1851789" cy="400110"/>
            </a:xfrm>
            <a:prstGeom prst="rect">
              <a:avLst/>
            </a:prstGeom>
          </p:spPr>
          <p:txBody>
            <a:bodyPr wrap="none">
              <a:spAutoFit/>
            </a:bodyPr>
            <a:lstStyle/>
            <a:p>
              <a:r>
                <a:rPr lang="zh-CN" altLang="en-US"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物体与事件</a:t>
              </a:r>
            </a:p>
          </p:txBody>
        </p:sp>
        <p:grpSp>
          <p:nvGrpSpPr>
            <p:cNvPr id="77" name="组合 76">
              <a:extLst>
                <a:ext uri="{FF2B5EF4-FFF2-40B4-BE49-F238E27FC236}">
                  <a16:creationId xmlns:a16="http://schemas.microsoft.com/office/drawing/2014/main" xmlns="" id="{4B44A344-5871-4B85-83C8-2DE74898B493}"/>
                </a:ext>
              </a:extLst>
            </p:cNvPr>
            <p:cNvGrpSpPr/>
            <p:nvPr/>
          </p:nvGrpSpPr>
          <p:grpSpPr>
            <a:xfrm>
              <a:off x="5720631" y="2850272"/>
              <a:ext cx="541087" cy="310866"/>
              <a:chOff x="2034473" y="2784193"/>
              <a:chExt cx="541087" cy="310866"/>
            </a:xfrm>
          </p:grpSpPr>
          <p:sp>
            <p:nvSpPr>
              <p:cNvPr id="78" name="箭头: 下 77">
                <a:extLst>
                  <a:ext uri="{FF2B5EF4-FFF2-40B4-BE49-F238E27FC236}">
                    <a16:creationId xmlns:a16="http://schemas.microsoft.com/office/drawing/2014/main" xmlns="" id="{56A29DA8-AF6D-4BEB-B5F5-D86CD78F032F}"/>
                  </a:ext>
                </a:extLst>
              </p:cNvPr>
              <p:cNvSpPr/>
              <p:nvPr/>
            </p:nvSpPr>
            <p:spPr>
              <a:xfrm>
                <a:off x="2215117" y="2784193"/>
                <a:ext cx="179799" cy="310866"/>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9" name="箭头: 下 78">
                <a:extLst>
                  <a:ext uri="{FF2B5EF4-FFF2-40B4-BE49-F238E27FC236}">
                    <a16:creationId xmlns:a16="http://schemas.microsoft.com/office/drawing/2014/main" xmlns="" id="{FBCDD87E-87EB-4197-B98D-A17AC4A83403}"/>
                  </a:ext>
                </a:extLst>
              </p:cNvPr>
              <p:cNvSpPr/>
              <p:nvPr/>
            </p:nvSpPr>
            <p:spPr>
              <a:xfrm>
                <a:off x="203447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0" name="箭头: 下 79">
                <a:extLst>
                  <a:ext uri="{FF2B5EF4-FFF2-40B4-BE49-F238E27FC236}">
                    <a16:creationId xmlns:a16="http://schemas.microsoft.com/office/drawing/2014/main" xmlns="" id="{A812124F-EFC2-4111-8B86-B81D90E84068}"/>
                  </a:ext>
                </a:extLst>
              </p:cNvPr>
              <p:cNvSpPr/>
              <p:nvPr/>
            </p:nvSpPr>
            <p:spPr>
              <a:xfrm>
                <a:off x="246881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50" name="组合 49">
            <a:extLst>
              <a:ext uri="{FF2B5EF4-FFF2-40B4-BE49-F238E27FC236}">
                <a16:creationId xmlns:a16="http://schemas.microsoft.com/office/drawing/2014/main" xmlns="" id="{A45AEC91-FD1F-4381-9D79-2A8A76F6E3C0}"/>
              </a:ext>
            </a:extLst>
          </p:cNvPr>
          <p:cNvGrpSpPr/>
          <p:nvPr/>
        </p:nvGrpSpPr>
        <p:grpSpPr>
          <a:xfrm>
            <a:off x="8585684" y="2347759"/>
            <a:ext cx="2745793" cy="1690838"/>
            <a:chOff x="8679445" y="2149639"/>
            <a:chExt cx="2745793" cy="1690838"/>
          </a:xfrm>
        </p:grpSpPr>
        <p:sp>
          <p:nvSpPr>
            <p:cNvPr id="81" name="矩形 80">
              <a:extLst>
                <a:ext uri="{FF2B5EF4-FFF2-40B4-BE49-F238E27FC236}">
                  <a16:creationId xmlns:a16="http://schemas.microsoft.com/office/drawing/2014/main" xmlns="" id="{CC85DE28-35C6-4872-A92F-8C8B34621434}"/>
                </a:ext>
              </a:extLst>
            </p:cNvPr>
            <p:cNvSpPr/>
            <p:nvPr/>
          </p:nvSpPr>
          <p:spPr>
            <a:xfrm>
              <a:off x="8679445" y="2149639"/>
              <a:ext cx="2745793" cy="1690838"/>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矩形 81">
              <a:extLst>
                <a:ext uri="{FF2B5EF4-FFF2-40B4-BE49-F238E27FC236}">
                  <a16:creationId xmlns:a16="http://schemas.microsoft.com/office/drawing/2014/main" xmlns="" id="{097BD265-FC2D-4D37-A23B-7B9172A8A978}"/>
                </a:ext>
              </a:extLst>
            </p:cNvPr>
            <p:cNvSpPr/>
            <p:nvPr/>
          </p:nvSpPr>
          <p:spPr>
            <a:xfrm>
              <a:off x="8830298" y="2150541"/>
              <a:ext cx="2441694" cy="646331"/>
            </a:xfrm>
            <a:prstGeom prst="rect">
              <a:avLst/>
            </a:prstGeom>
          </p:spPr>
          <p:txBody>
            <a:bodyPr wrap="square">
              <a:spAutoFit/>
            </a:bodyPr>
            <a:lstStyle/>
            <a:p>
              <a:pPr algn="ctr"/>
              <a:r>
                <a:rPr lang="zh-CN" altLang="en-US" kern="100" dirty="0">
                  <a:solidFill>
                    <a:schemeClr val="bg1"/>
                  </a:solidFill>
                  <a:cs typeface="+mn-ea"/>
                  <a:sym typeface="+mn-lt"/>
                </a:rPr>
                <a:t>表格、曲线图、条形图及文字</a:t>
              </a:r>
            </a:p>
          </p:txBody>
        </p:sp>
        <p:sp>
          <p:nvSpPr>
            <p:cNvPr id="83" name="矩形 82">
              <a:extLst>
                <a:ext uri="{FF2B5EF4-FFF2-40B4-BE49-F238E27FC236}">
                  <a16:creationId xmlns:a16="http://schemas.microsoft.com/office/drawing/2014/main" xmlns="" id="{F1F21EAA-0FEF-4312-8C44-4206895DBD40}"/>
                </a:ext>
              </a:extLst>
            </p:cNvPr>
            <p:cNvSpPr/>
            <p:nvPr/>
          </p:nvSpPr>
          <p:spPr>
            <a:xfrm>
              <a:off x="9253490" y="3257908"/>
              <a:ext cx="1851789" cy="400110"/>
            </a:xfrm>
            <a:prstGeom prst="rect">
              <a:avLst/>
            </a:prstGeom>
          </p:spPr>
          <p:txBody>
            <a:bodyPr wrap="none">
              <a:spAutoFit/>
            </a:bodyPr>
            <a:lstStyle/>
            <a:p>
              <a:r>
                <a:rPr lang="zh-CN" altLang="en-US" sz="20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量化的数据</a:t>
              </a:r>
            </a:p>
          </p:txBody>
        </p:sp>
        <p:grpSp>
          <p:nvGrpSpPr>
            <p:cNvPr id="84" name="组合 83">
              <a:extLst>
                <a:ext uri="{FF2B5EF4-FFF2-40B4-BE49-F238E27FC236}">
                  <a16:creationId xmlns:a16="http://schemas.microsoft.com/office/drawing/2014/main" xmlns="" id="{A0BEBE28-8A50-4B63-ADFE-0C2BCA6CB40E}"/>
                </a:ext>
              </a:extLst>
            </p:cNvPr>
            <p:cNvGrpSpPr/>
            <p:nvPr/>
          </p:nvGrpSpPr>
          <p:grpSpPr>
            <a:xfrm>
              <a:off x="9759633" y="2830046"/>
              <a:ext cx="541087" cy="310866"/>
              <a:chOff x="2034473" y="2784193"/>
              <a:chExt cx="541087" cy="310866"/>
            </a:xfrm>
          </p:grpSpPr>
          <p:sp>
            <p:nvSpPr>
              <p:cNvPr id="85" name="箭头: 下 84">
                <a:extLst>
                  <a:ext uri="{FF2B5EF4-FFF2-40B4-BE49-F238E27FC236}">
                    <a16:creationId xmlns:a16="http://schemas.microsoft.com/office/drawing/2014/main" xmlns="" id="{E92549AD-BADC-4B51-A918-078B6D43B46C}"/>
                  </a:ext>
                </a:extLst>
              </p:cNvPr>
              <p:cNvSpPr/>
              <p:nvPr/>
            </p:nvSpPr>
            <p:spPr>
              <a:xfrm>
                <a:off x="2215117" y="2784193"/>
                <a:ext cx="179799" cy="310866"/>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86" name="箭头: 下 85">
                <a:extLst>
                  <a:ext uri="{FF2B5EF4-FFF2-40B4-BE49-F238E27FC236}">
                    <a16:creationId xmlns:a16="http://schemas.microsoft.com/office/drawing/2014/main" xmlns="" id="{601D88CA-CC43-4A27-88AE-44264D755B4E}"/>
                  </a:ext>
                </a:extLst>
              </p:cNvPr>
              <p:cNvSpPr/>
              <p:nvPr/>
            </p:nvSpPr>
            <p:spPr>
              <a:xfrm>
                <a:off x="203447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7" name="箭头: 下 86">
                <a:extLst>
                  <a:ext uri="{FF2B5EF4-FFF2-40B4-BE49-F238E27FC236}">
                    <a16:creationId xmlns:a16="http://schemas.microsoft.com/office/drawing/2014/main" xmlns="" id="{1CADE8E8-7FF1-44FC-A6DB-838FE70AAC18}"/>
                  </a:ext>
                </a:extLst>
              </p:cNvPr>
              <p:cNvSpPr/>
              <p:nvPr/>
            </p:nvSpPr>
            <p:spPr>
              <a:xfrm>
                <a:off x="246881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cxnSp>
        <p:nvCxnSpPr>
          <p:cNvPr id="89" name="直接连接符 88">
            <a:extLst>
              <a:ext uri="{FF2B5EF4-FFF2-40B4-BE49-F238E27FC236}">
                <a16:creationId xmlns:a16="http://schemas.microsoft.com/office/drawing/2014/main" xmlns="" id="{7488CD0B-7104-42B5-8C77-1D200784E277}"/>
              </a:ext>
            </a:extLst>
          </p:cNvPr>
          <p:cNvCxnSpPr>
            <a:cxnSpLocks/>
          </p:cNvCxnSpPr>
          <p:nvPr/>
        </p:nvCxnSpPr>
        <p:spPr>
          <a:xfrm>
            <a:off x="766763" y="4960283"/>
            <a:ext cx="10658475" cy="0"/>
          </a:xfrm>
          <a:prstGeom prst="line">
            <a:avLst/>
          </a:prstGeom>
          <a:ln>
            <a:gradFill>
              <a:gsLst>
                <a:gs pos="0">
                  <a:srgbClr val="F6EECD"/>
                </a:gs>
                <a:gs pos="100000">
                  <a:srgbClr val="FEAB79"/>
                </a:gs>
              </a:gsLst>
              <a:lin ang="5400000" scaled="1"/>
            </a:gradFill>
            <a:prstDash val="dashDot"/>
          </a:ln>
        </p:spPr>
        <p:style>
          <a:lnRef idx="1">
            <a:schemeClr val="accent1"/>
          </a:lnRef>
          <a:fillRef idx="0">
            <a:schemeClr val="accent1"/>
          </a:fillRef>
          <a:effectRef idx="0">
            <a:schemeClr val="accent1"/>
          </a:effectRef>
          <a:fontRef idx="minor">
            <a:schemeClr val="tx1"/>
          </a:fontRef>
        </p:style>
      </p:cxnSp>
      <p:sp>
        <p:nvSpPr>
          <p:cNvPr id="90" name="矩形: 圆角 89">
            <a:extLst>
              <a:ext uri="{FF2B5EF4-FFF2-40B4-BE49-F238E27FC236}">
                <a16:creationId xmlns:a16="http://schemas.microsoft.com/office/drawing/2014/main" xmlns="" id="{475F0453-3796-4038-94C0-AE1B544E2CEA}"/>
              </a:ext>
            </a:extLst>
          </p:cNvPr>
          <p:cNvSpPr/>
          <p:nvPr/>
        </p:nvSpPr>
        <p:spPr>
          <a:xfrm>
            <a:off x="3649980" y="4699709"/>
            <a:ext cx="4892040" cy="457200"/>
          </a:xfrm>
          <a:prstGeom prst="roundRect">
            <a:avLst>
              <a:gd name="adj" fmla="val 50000"/>
            </a:avLst>
          </a:prstGeom>
          <a:gradFill>
            <a:gsLst>
              <a:gs pos="0">
                <a:srgbClr val="F6EECD"/>
              </a:gs>
              <a:gs pos="100000">
                <a:srgbClr val="FEAB79"/>
              </a:gs>
            </a:gsLst>
            <a:lin ang="5400000" scaled="1"/>
          </a:gradFill>
          <a:effectLst>
            <a:outerShdw blurRad="215900" sx="102000" sy="102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1" name="矩形 90">
            <a:extLst>
              <a:ext uri="{FF2B5EF4-FFF2-40B4-BE49-F238E27FC236}">
                <a16:creationId xmlns:a16="http://schemas.microsoft.com/office/drawing/2014/main" xmlns="" id="{6A6AD488-CD7B-497E-993B-C9EBE9F93212}"/>
              </a:ext>
            </a:extLst>
          </p:cNvPr>
          <p:cNvSpPr/>
          <p:nvPr/>
        </p:nvSpPr>
        <p:spPr>
          <a:xfrm>
            <a:off x="4226214" y="4707511"/>
            <a:ext cx="3739572" cy="441596"/>
          </a:xfrm>
          <a:prstGeom prst="rect">
            <a:avLst/>
          </a:prstGeom>
        </p:spPr>
        <p:txBody>
          <a:bodyPr wrap="square">
            <a:spAutoFit/>
          </a:bodyPr>
          <a:lstStyle/>
          <a:p>
            <a:pPr>
              <a:lnSpc>
                <a:spcPct val="120000"/>
              </a:lnSpc>
            </a:pPr>
            <a:r>
              <a:rPr lang="zh-CN" altLang="en-US" sz="2000" b="1" dirty="0">
                <a:gradFill>
                  <a:gsLst>
                    <a:gs pos="0">
                      <a:srgbClr val="282B57">
                        <a:lumMod val="51000"/>
                        <a:lumOff val="49000"/>
                      </a:srgbClr>
                    </a:gs>
                    <a:gs pos="100000">
                      <a:srgbClr val="282B57"/>
                    </a:gs>
                  </a:gsLst>
                  <a:lin ang="5400000" scaled="1"/>
                </a:gradFill>
                <a:cs typeface="+mn-ea"/>
                <a:sym typeface="+mn-lt"/>
              </a:rPr>
              <a:t>对前述各种形式加以概述或改写</a:t>
            </a:r>
          </a:p>
        </p:txBody>
      </p:sp>
      <p:sp>
        <p:nvSpPr>
          <p:cNvPr id="92" name="矩形 91">
            <a:extLst>
              <a:ext uri="{FF2B5EF4-FFF2-40B4-BE49-F238E27FC236}">
                <a16:creationId xmlns:a16="http://schemas.microsoft.com/office/drawing/2014/main" xmlns="" id="{27EBC63D-AC72-4925-94D9-8F4FE21FCEFA}"/>
              </a:ext>
            </a:extLst>
          </p:cNvPr>
          <p:cNvSpPr/>
          <p:nvPr/>
        </p:nvSpPr>
        <p:spPr>
          <a:xfrm>
            <a:off x="3051616" y="5682508"/>
            <a:ext cx="6340197" cy="461665"/>
          </a:xfrm>
          <a:prstGeom prst="rect">
            <a:avLst/>
          </a:prstGeom>
        </p:spPr>
        <p:txBody>
          <a:bodyPr wrap="none">
            <a:spAutoFit/>
          </a:bodyPr>
          <a:lstStyle/>
          <a:p>
            <a:r>
              <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不同的研究团体期待不同的证据形式</a:t>
            </a:r>
            <a:endPar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sp>
        <p:nvSpPr>
          <p:cNvPr id="93" name="矩形 92">
            <a:extLst>
              <a:ext uri="{FF2B5EF4-FFF2-40B4-BE49-F238E27FC236}">
                <a16:creationId xmlns:a16="http://schemas.microsoft.com/office/drawing/2014/main" xmlns="" id="{C605EC98-592F-4FA3-968C-DB74B3315E7E}"/>
              </a:ext>
            </a:extLst>
          </p:cNvPr>
          <p:cNvSpPr/>
          <p:nvPr/>
        </p:nvSpPr>
        <p:spPr>
          <a:xfrm>
            <a:off x="2915085" y="5493685"/>
            <a:ext cx="6361830" cy="860193"/>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2711648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A-矩形 1">
            <a:extLst>
              <a:ext uri="{FF2B5EF4-FFF2-40B4-BE49-F238E27FC236}">
                <a16:creationId xmlns:a16="http://schemas.microsoft.com/office/drawing/2014/main" xmlns="" id="{C30CD803-41DE-48F2-BB99-4E063986FC0F}"/>
              </a:ext>
            </a:extLst>
          </p:cNvPr>
          <p:cNvSpPr/>
          <p:nvPr>
            <p:custDataLst>
              <p:tags r:id="rId1"/>
            </p:custDataLst>
          </p:nvPr>
        </p:nvSpPr>
        <p:spPr>
          <a:xfrm>
            <a:off x="180456" y="268239"/>
            <a:ext cx="3147015"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五、可靠的证据</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
        <p:nvSpPr>
          <p:cNvPr id="2" name="PA-矩形 1">
            <a:extLst>
              <a:ext uri="{FF2B5EF4-FFF2-40B4-BE49-F238E27FC236}">
                <a16:creationId xmlns:a16="http://schemas.microsoft.com/office/drawing/2014/main" xmlns="" id="{6C5CE21C-27B9-4CD8-802B-CDF7D2DF9630}"/>
              </a:ext>
            </a:extLst>
          </p:cNvPr>
          <p:cNvSpPr/>
          <p:nvPr>
            <p:custDataLst>
              <p:tags r:id="rId2"/>
            </p:custDataLst>
          </p:nvPr>
        </p:nvSpPr>
        <p:spPr>
          <a:xfrm>
            <a:off x="492380" y="995396"/>
            <a:ext cx="11027072" cy="810928"/>
          </a:xfrm>
          <a:prstGeom prst="rect">
            <a:avLst/>
          </a:prstGeom>
        </p:spPr>
        <p:txBody>
          <a:bodyPr wrap="square">
            <a:spAutoFit/>
          </a:bodyPr>
          <a:lstStyle/>
          <a:p>
            <a:pPr algn="just">
              <a:lnSpc>
                <a:spcPct val="120000"/>
              </a:lnSpc>
              <a:spcAft>
                <a:spcPts val="0"/>
              </a:spcAft>
            </a:pPr>
            <a:r>
              <a:rPr lang="zh-CN" altLang="zh-CN" sz="2000" kern="100" dirty="0">
                <a:solidFill>
                  <a:schemeClr val="bg1"/>
                </a:solidFill>
                <a:cs typeface="+mn-ea"/>
                <a:sym typeface="+mn-lt"/>
              </a:rPr>
              <a:t>一旦知道读者期待的证据类型，你必须以你用来判断原始资料的同样标准，检验自己搜集到的证据 这些证据是否充分且具有代表性</a:t>
            </a:r>
            <a:r>
              <a:rPr lang="en-US" altLang="zh-CN" sz="2000" kern="100" dirty="0">
                <a:solidFill>
                  <a:schemeClr val="bg1"/>
                </a:solidFill>
                <a:cs typeface="+mn-ea"/>
                <a:sym typeface="+mn-lt"/>
              </a:rPr>
              <a:t>?</a:t>
            </a:r>
            <a:r>
              <a:rPr lang="zh-CN" altLang="zh-CN" sz="2000" kern="100" dirty="0">
                <a:solidFill>
                  <a:schemeClr val="bg1"/>
                </a:solidFill>
                <a:cs typeface="+mn-ea"/>
                <a:sym typeface="+mn-lt"/>
              </a:rPr>
              <a:t>是否被精确地报告且出自权威性的原始资料</a:t>
            </a:r>
            <a:r>
              <a:rPr lang="en-US" altLang="zh-CN" sz="2000" kern="100" dirty="0">
                <a:solidFill>
                  <a:schemeClr val="bg1"/>
                </a:solidFill>
                <a:cs typeface="+mn-ea"/>
                <a:sym typeface="+mn-lt"/>
              </a:rPr>
              <a:t>?</a:t>
            </a:r>
            <a:endParaRPr lang="zh-CN" altLang="zh-CN" sz="2000" kern="100" dirty="0">
              <a:solidFill>
                <a:schemeClr val="bg1"/>
              </a:solidFill>
              <a:cs typeface="+mn-ea"/>
              <a:sym typeface="+mn-lt"/>
            </a:endParaRPr>
          </a:p>
        </p:txBody>
      </p:sp>
      <p:grpSp>
        <p:nvGrpSpPr>
          <p:cNvPr id="10" name="PA-组合 9">
            <a:extLst>
              <a:ext uri="{FF2B5EF4-FFF2-40B4-BE49-F238E27FC236}">
                <a16:creationId xmlns:a16="http://schemas.microsoft.com/office/drawing/2014/main" xmlns="" id="{A56D325A-2D4C-4C53-BF1C-2D58ACA7A503}"/>
              </a:ext>
            </a:extLst>
          </p:cNvPr>
          <p:cNvGrpSpPr/>
          <p:nvPr>
            <p:custDataLst>
              <p:tags r:id="rId3"/>
            </p:custDataLst>
          </p:nvPr>
        </p:nvGrpSpPr>
        <p:grpSpPr>
          <a:xfrm>
            <a:off x="990220" y="2249673"/>
            <a:ext cx="10211561" cy="4053364"/>
            <a:chOff x="1072846" y="2249673"/>
            <a:chExt cx="10211561" cy="4053364"/>
          </a:xfrm>
        </p:grpSpPr>
        <p:grpSp>
          <p:nvGrpSpPr>
            <p:cNvPr id="9" name="组合 8">
              <a:extLst>
                <a:ext uri="{FF2B5EF4-FFF2-40B4-BE49-F238E27FC236}">
                  <a16:creationId xmlns:a16="http://schemas.microsoft.com/office/drawing/2014/main" xmlns="" id="{EABEAE45-EF3E-4A1C-A05A-DF4043F081AE}"/>
                </a:ext>
              </a:extLst>
            </p:cNvPr>
            <p:cNvGrpSpPr/>
            <p:nvPr/>
          </p:nvGrpSpPr>
          <p:grpSpPr>
            <a:xfrm>
              <a:off x="1072846" y="2249673"/>
              <a:ext cx="3079241" cy="4053364"/>
              <a:chOff x="1072846" y="2249673"/>
              <a:chExt cx="3079241" cy="4053364"/>
            </a:xfrm>
          </p:grpSpPr>
          <p:grpSp>
            <p:nvGrpSpPr>
              <p:cNvPr id="44" name="组合 43">
                <a:extLst>
                  <a:ext uri="{FF2B5EF4-FFF2-40B4-BE49-F238E27FC236}">
                    <a16:creationId xmlns:a16="http://schemas.microsoft.com/office/drawing/2014/main" xmlns="" id="{9F70A0AA-5F25-466E-824E-353F242341A2}"/>
                  </a:ext>
                </a:extLst>
              </p:cNvPr>
              <p:cNvGrpSpPr/>
              <p:nvPr/>
            </p:nvGrpSpPr>
            <p:grpSpPr>
              <a:xfrm>
                <a:off x="1072846" y="2249673"/>
                <a:ext cx="3079241" cy="4053364"/>
                <a:chOff x="3503660" y="1840272"/>
                <a:chExt cx="2575507" cy="3945590"/>
              </a:xfrm>
            </p:grpSpPr>
            <p:pic>
              <p:nvPicPr>
                <p:cNvPr id="45" name="PA-图片 44">
                  <a:extLst>
                    <a:ext uri="{FF2B5EF4-FFF2-40B4-BE49-F238E27FC236}">
                      <a16:creationId xmlns:a16="http://schemas.microsoft.com/office/drawing/2014/main" xmlns="" id="{B5D454F7-D5E4-45C5-9060-22E5AA1BDFA7}"/>
                    </a:ext>
                  </a:extLst>
                </p:cNvPr>
                <p:cNvPicPr>
                  <a:picLocks noChangeAspect="1"/>
                </p:cNvPicPr>
                <p:nvPr>
                  <p:custDataLst>
                    <p:tags r:id="rId27"/>
                  </p:custDataLst>
                </p:nvPr>
              </p:nvPicPr>
              <p:blipFill rotWithShape="1">
                <a:blip r:embed="rId36" cstate="screen">
                  <a:extLst>
                    <a:ext uri="{BEBA8EAE-BF5A-486C-A8C5-ECC9F3942E4B}">
                      <a14:imgProps xmlns:a14="http://schemas.microsoft.com/office/drawing/2010/main">
                        <a14:imgLayer>
                          <a14:imgEffect>
                            <a14:saturation sat="0"/>
                          </a14:imgEffect>
                        </a14:imgLayer>
                      </a14:imgProps>
                    </a:ext>
                    <a:ext uri="{28A0092B-C50C-407E-A947-70E740481C1C}">
                      <a14:useLocalDpi xmlns:a14="http://schemas.microsoft.com/office/drawing/2010/main"/>
                    </a:ext>
                  </a:extLst>
                </a:blip>
                <a:srcRect/>
                <a:stretch/>
              </p:blipFill>
              <p:spPr>
                <a:xfrm>
                  <a:off x="3503660" y="1840272"/>
                  <a:ext cx="2575507" cy="3945590"/>
                </a:xfrm>
                <a:custGeom>
                  <a:avLst/>
                  <a:gdLst>
                    <a:gd name="connsiteX0" fmla="*/ 0 w 2747720"/>
                    <a:gd name="connsiteY0" fmla="*/ 0 h 4209414"/>
                    <a:gd name="connsiteX1" fmla="*/ 2747720 w 2747720"/>
                    <a:gd name="connsiteY1" fmla="*/ 0 h 4209414"/>
                    <a:gd name="connsiteX2" fmla="*/ 2747720 w 2747720"/>
                    <a:gd name="connsiteY2" fmla="*/ 4209414 h 4209414"/>
                    <a:gd name="connsiteX3" fmla="*/ 0 w 2747720"/>
                    <a:gd name="connsiteY3" fmla="*/ 4209414 h 4209414"/>
                  </a:gdLst>
                  <a:ahLst/>
                  <a:cxnLst>
                    <a:cxn ang="0">
                      <a:pos x="connsiteX0" y="connsiteY0"/>
                    </a:cxn>
                    <a:cxn ang="0">
                      <a:pos x="connsiteX1" y="connsiteY1"/>
                    </a:cxn>
                    <a:cxn ang="0">
                      <a:pos x="connsiteX2" y="connsiteY2"/>
                    </a:cxn>
                    <a:cxn ang="0">
                      <a:pos x="connsiteX3" y="connsiteY3"/>
                    </a:cxn>
                  </a:cxnLst>
                  <a:rect l="l" t="t" r="r" b="b"/>
                  <a:pathLst>
                    <a:path w="2747720" h="4209414">
                      <a:moveTo>
                        <a:pt x="0" y="0"/>
                      </a:moveTo>
                      <a:lnTo>
                        <a:pt x="2747720" y="0"/>
                      </a:lnTo>
                      <a:lnTo>
                        <a:pt x="2747720" y="4209414"/>
                      </a:lnTo>
                      <a:lnTo>
                        <a:pt x="0" y="4209414"/>
                      </a:lnTo>
                      <a:close/>
                    </a:path>
                  </a:pathLst>
                </a:custGeom>
              </p:spPr>
            </p:pic>
            <p:sp>
              <p:nvSpPr>
                <p:cNvPr id="46" name="PA-矩形 45">
                  <a:extLst>
                    <a:ext uri="{FF2B5EF4-FFF2-40B4-BE49-F238E27FC236}">
                      <a16:creationId xmlns:a16="http://schemas.microsoft.com/office/drawing/2014/main" xmlns="" id="{1A6EFE5B-DD5F-4CC0-8560-5092E3C12193}"/>
                    </a:ext>
                  </a:extLst>
                </p:cNvPr>
                <p:cNvSpPr/>
                <p:nvPr>
                  <p:custDataLst>
                    <p:tags r:id="rId28"/>
                  </p:custDataLst>
                </p:nvPr>
              </p:nvSpPr>
              <p:spPr>
                <a:xfrm>
                  <a:off x="3503660" y="1840272"/>
                  <a:ext cx="2575507" cy="3945590"/>
                </a:xfrm>
                <a:prstGeom prst="rect">
                  <a:avLst/>
                </a:prstGeom>
                <a:solidFill>
                  <a:schemeClr val="bg1">
                    <a:alpha val="98000"/>
                  </a:schemeClr>
                </a:solidFill>
                <a:ln>
                  <a:solidFill>
                    <a:srgbClr val="F6EECD"/>
                  </a:solidFill>
                </a:ln>
                <a:effectLst>
                  <a:outerShdw blurRad="254000" sx="102000" sy="102000" algn="ctr" rotWithShape="0">
                    <a:srgbClr val="F6EEC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PA-任意多边形 46">
                  <a:extLst>
                    <a:ext uri="{FF2B5EF4-FFF2-40B4-BE49-F238E27FC236}">
                      <a16:creationId xmlns:a16="http://schemas.microsoft.com/office/drawing/2014/main" xmlns="" id="{6311E489-B02E-4331-A3C4-63BB4EAF2CBC}"/>
                    </a:ext>
                  </a:extLst>
                </p:cNvPr>
                <p:cNvSpPr/>
                <p:nvPr>
                  <p:custDataLst>
                    <p:tags r:id="rId29"/>
                  </p:custDataLst>
                </p:nvPr>
              </p:nvSpPr>
              <p:spPr>
                <a:xfrm>
                  <a:off x="3503660" y="2034227"/>
                  <a:ext cx="2575507" cy="1033027"/>
                </a:xfrm>
                <a:custGeom>
                  <a:avLst/>
                  <a:gdLst>
                    <a:gd name="connsiteX0" fmla="*/ 0 w 2447208"/>
                    <a:gd name="connsiteY0" fmla="*/ 0 h 1170295"/>
                    <a:gd name="connsiteX1" fmla="*/ 2447208 w 2447208"/>
                    <a:gd name="connsiteY1" fmla="*/ 0 h 1170295"/>
                    <a:gd name="connsiteX2" fmla="*/ 2447208 w 2447208"/>
                    <a:gd name="connsiteY2" fmla="*/ 859770 h 1170295"/>
                    <a:gd name="connsiteX3" fmla="*/ 2405476 w 2447208"/>
                    <a:gd name="connsiteY3" fmla="*/ 888032 h 1170295"/>
                    <a:gd name="connsiteX4" fmla="*/ 1223604 w 2447208"/>
                    <a:gd name="connsiteY4" fmla="*/ 1170295 h 1170295"/>
                    <a:gd name="connsiteX5" fmla="*/ 41732 w 2447208"/>
                    <a:gd name="connsiteY5" fmla="*/ 888032 h 1170295"/>
                    <a:gd name="connsiteX6" fmla="*/ 0 w 2447208"/>
                    <a:gd name="connsiteY6" fmla="*/ 859770 h 1170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7208" h="1170295">
                      <a:moveTo>
                        <a:pt x="0" y="0"/>
                      </a:moveTo>
                      <a:lnTo>
                        <a:pt x="2447208" y="0"/>
                      </a:lnTo>
                      <a:lnTo>
                        <a:pt x="2447208" y="859770"/>
                      </a:lnTo>
                      <a:lnTo>
                        <a:pt x="2405476" y="888032"/>
                      </a:lnTo>
                      <a:cubicBezTo>
                        <a:pt x="2124555" y="1060417"/>
                        <a:pt x="1699417" y="1170295"/>
                        <a:pt x="1223604" y="1170295"/>
                      </a:cubicBezTo>
                      <a:cubicBezTo>
                        <a:pt x="747791" y="1170295"/>
                        <a:pt x="322653" y="1060417"/>
                        <a:pt x="41732" y="888032"/>
                      </a:cubicBezTo>
                      <a:lnTo>
                        <a:pt x="0" y="859770"/>
                      </a:lnTo>
                      <a:close/>
                    </a:path>
                  </a:pathLst>
                </a:custGeom>
                <a:solidFill>
                  <a:srgbClr val="F6EECD">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PA-任意多边形 47">
                  <a:extLst>
                    <a:ext uri="{FF2B5EF4-FFF2-40B4-BE49-F238E27FC236}">
                      <a16:creationId xmlns:a16="http://schemas.microsoft.com/office/drawing/2014/main" xmlns="" id="{475906C3-D6F9-43AD-A644-8A3F8849E5C1}"/>
                    </a:ext>
                  </a:extLst>
                </p:cNvPr>
                <p:cNvSpPr/>
                <p:nvPr>
                  <p:custDataLst>
                    <p:tags r:id="rId30"/>
                  </p:custDataLst>
                </p:nvPr>
              </p:nvSpPr>
              <p:spPr>
                <a:xfrm>
                  <a:off x="3503660" y="1840272"/>
                  <a:ext cx="2575507" cy="1226982"/>
                </a:xfrm>
                <a:custGeom>
                  <a:avLst/>
                  <a:gdLst>
                    <a:gd name="connsiteX0" fmla="*/ 0 w 2447208"/>
                    <a:gd name="connsiteY0" fmla="*/ 0 h 1165860"/>
                    <a:gd name="connsiteX1" fmla="*/ 2447208 w 2447208"/>
                    <a:gd name="connsiteY1" fmla="*/ 0 h 1165860"/>
                    <a:gd name="connsiteX2" fmla="*/ 2447208 w 2447208"/>
                    <a:gd name="connsiteY2" fmla="*/ 699116 h 1165860"/>
                    <a:gd name="connsiteX3" fmla="*/ 2405477 w 2447208"/>
                    <a:gd name="connsiteY3" fmla="*/ 741596 h 1165860"/>
                    <a:gd name="connsiteX4" fmla="*/ 1223604 w 2447208"/>
                    <a:gd name="connsiteY4" fmla="*/ 1165860 h 1165860"/>
                    <a:gd name="connsiteX5" fmla="*/ 41732 w 2447208"/>
                    <a:gd name="connsiteY5" fmla="*/ 741596 h 1165860"/>
                    <a:gd name="connsiteX6" fmla="*/ 0 w 2447208"/>
                    <a:gd name="connsiteY6" fmla="*/ 699116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7208" h="1165860">
                      <a:moveTo>
                        <a:pt x="0" y="0"/>
                      </a:moveTo>
                      <a:lnTo>
                        <a:pt x="2447208" y="0"/>
                      </a:lnTo>
                      <a:lnTo>
                        <a:pt x="2447208" y="699116"/>
                      </a:lnTo>
                      <a:lnTo>
                        <a:pt x="2405477" y="741596"/>
                      </a:lnTo>
                      <a:cubicBezTo>
                        <a:pt x="2124555" y="1000705"/>
                        <a:pt x="1699417" y="1165860"/>
                        <a:pt x="1223604" y="1165860"/>
                      </a:cubicBezTo>
                      <a:cubicBezTo>
                        <a:pt x="747791" y="1165860"/>
                        <a:pt x="322654" y="1000705"/>
                        <a:pt x="41732" y="741596"/>
                      </a:cubicBezTo>
                      <a:lnTo>
                        <a:pt x="0" y="699116"/>
                      </a:lnTo>
                      <a:close/>
                    </a:path>
                  </a:pathLst>
                </a:custGeom>
                <a:gradFill flip="none" rotWithShape="1">
                  <a:gsLst>
                    <a:gs pos="100000">
                      <a:srgbClr val="F6EECD"/>
                    </a:gs>
                    <a:gs pos="0">
                      <a:srgbClr val="FEAB79"/>
                    </a:gs>
                  </a:gsLst>
                  <a:lin ang="2700000" scaled="1"/>
                  <a:tileRect/>
                </a:gradFill>
                <a:ln>
                  <a:noFill/>
                </a:ln>
                <a:effectLst>
                  <a:outerShdw blurRad="190500" algn="ctr" rotWithShape="0">
                    <a:srgbClr val="F6EEC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49" name="组合 48">
                  <a:extLst>
                    <a:ext uri="{FF2B5EF4-FFF2-40B4-BE49-F238E27FC236}">
                      <a16:creationId xmlns:a16="http://schemas.microsoft.com/office/drawing/2014/main" xmlns="" id="{3E1590D5-1BD9-4504-B882-A4C79273948B}"/>
                    </a:ext>
                  </a:extLst>
                </p:cNvPr>
                <p:cNvGrpSpPr/>
                <p:nvPr/>
              </p:nvGrpSpPr>
              <p:grpSpPr>
                <a:xfrm flipV="1">
                  <a:off x="4584366" y="5559704"/>
                  <a:ext cx="407440" cy="86516"/>
                  <a:chOff x="-3399930" y="2730179"/>
                  <a:chExt cx="2947642" cy="625904"/>
                </a:xfrm>
              </p:grpSpPr>
              <p:sp>
                <p:nvSpPr>
                  <p:cNvPr id="51" name="PA-椭圆 50">
                    <a:extLst>
                      <a:ext uri="{FF2B5EF4-FFF2-40B4-BE49-F238E27FC236}">
                        <a16:creationId xmlns:a16="http://schemas.microsoft.com/office/drawing/2014/main" xmlns="" id="{168D88E1-1211-43F3-8C5B-555AE337F9C1}"/>
                      </a:ext>
                    </a:extLst>
                  </p:cNvPr>
                  <p:cNvSpPr/>
                  <p:nvPr>
                    <p:custDataLst>
                      <p:tags r:id="rId31"/>
                    </p:custDataLst>
                  </p:nvPr>
                </p:nvSpPr>
                <p:spPr>
                  <a:xfrm>
                    <a:off x="-2209201" y="2730179"/>
                    <a:ext cx="544593" cy="625904"/>
                  </a:xfrm>
                  <a:prstGeom prst="ellipse">
                    <a:avLst/>
                  </a:prstGeom>
                  <a:solidFill>
                    <a:srgbClr val="F6E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PA-椭圆 51">
                    <a:extLst>
                      <a:ext uri="{FF2B5EF4-FFF2-40B4-BE49-F238E27FC236}">
                        <a16:creationId xmlns:a16="http://schemas.microsoft.com/office/drawing/2014/main" xmlns="" id="{4A446FDA-22F3-41EB-BFCB-F2D666E0ABE5}"/>
                      </a:ext>
                    </a:extLst>
                  </p:cNvPr>
                  <p:cNvSpPr/>
                  <p:nvPr>
                    <p:custDataLst>
                      <p:tags r:id="rId32"/>
                    </p:custDataLst>
                  </p:nvPr>
                </p:nvSpPr>
                <p:spPr>
                  <a:xfrm>
                    <a:off x="-844395" y="2817214"/>
                    <a:ext cx="392107" cy="451842"/>
                  </a:xfrm>
                  <a:prstGeom prst="ellipse">
                    <a:avLst/>
                  </a:prstGeom>
                  <a:solidFill>
                    <a:srgbClr val="F6E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3" name="PA-椭圆 52">
                    <a:extLst>
                      <a:ext uri="{FF2B5EF4-FFF2-40B4-BE49-F238E27FC236}">
                        <a16:creationId xmlns:a16="http://schemas.microsoft.com/office/drawing/2014/main" xmlns="" id="{88D804D2-F455-4349-9219-5F7137DA51BD}"/>
                      </a:ext>
                    </a:extLst>
                  </p:cNvPr>
                  <p:cNvSpPr/>
                  <p:nvPr>
                    <p:custDataLst>
                      <p:tags r:id="rId33"/>
                    </p:custDataLst>
                  </p:nvPr>
                </p:nvSpPr>
                <p:spPr>
                  <a:xfrm>
                    <a:off x="-3399930" y="2817214"/>
                    <a:ext cx="392107" cy="451842"/>
                  </a:xfrm>
                  <a:prstGeom prst="ellipse">
                    <a:avLst/>
                  </a:prstGeom>
                  <a:solidFill>
                    <a:srgbClr val="F6E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sp>
            <p:nvSpPr>
              <p:cNvPr id="54" name="PA-文本框 53">
                <a:extLst>
                  <a:ext uri="{FF2B5EF4-FFF2-40B4-BE49-F238E27FC236}">
                    <a16:creationId xmlns:a16="http://schemas.microsoft.com/office/drawing/2014/main" xmlns="" id="{40BDA3B8-05EA-4680-BAA6-20B593CEFF96}"/>
                  </a:ext>
                </a:extLst>
              </p:cNvPr>
              <p:cNvSpPr txBox="1"/>
              <p:nvPr>
                <p:custDataLst>
                  <p:tags r:id="rId24"/>
                </p:custDataLst>
              </p:nvPr>
            </p:nvSpPr>
            <p:spPr>
              <a:xfrm>
                <a:off x="1965601" y="2288532"/>
                <a:ext cx="1246814" cy="769441"/>
              </a:xfrm>
              <a:prstGeom prst="rect">
                <a:avLst/>
              </a:prstGeom>
              <a:noFill/>
            </p:spPr>
            <p:txBody>
              <a:bodyPr wrap="square" rtlCol="0">
                <a:spAutoFit/>
              </a:bodyPr>
              <a:lstStyle/>
              <a:p>
                <a:pPr algn="ctr"/>
                <a:r>
                  <a:rPr lang="en-US" altLang="zh-CN" sz="4400" b="1" dirty="0">
                    <a:ln>
                      <a:gradFill>
                        <a:gsLst>
                          <a:gs pos="0">
                            <a:schemeClr val="bg1"/>
                          </a:gs>
                          <a:gs pos="90000">
                            <a:schemeClr val="bg1">
                              <a:alpha val="0"/>
                            </a:schemeClr>
                          </a:gs>
                        </a:gsLst>
                        <a:lin ang="5400000" scaled="1"/>
                      </a:gradFill>
                    </a:ln>
                    <a:noFill/>
                    <a:cs typeface="+mn-ea"/>
                    <a:sym typeface="+mn-lt"/>
                  </a:rPr>
                  <a:t>01</a:t>
                </a:r>
                <a:endParaRPr lang="zh-CN" altLang="en-US" sz="4400" b="1" dirty="0">
                  <a:ln>
                    <a:gradFill>
                      <a:gsLst>
                        <a:gs pos="0">
                          <a:schemeClr val="bg1"/>
                        </a:gs>
                        <a:gs pos="90000">
                          <a:schemeClr val="bg1">
                            <a:alpha val="0"/>
                          </a:schemeClr>
                        </a:gs>
                      </a:gsLst>
                      <a:lin ang="5400000" scaled="1"/>
                    </a:gradFill>
                  </a:ln>
                  <a:noFill/>
                  <a:cs typeface="+mn-ea"/>
                  <a:sym typeface="+mn-lt"/>
                </a:endParaRPr>
              </a:p>
            </p:txBody>
          </p:sp>
          <p:sp>
            <p:nvSpPr>
              <p:cNvPr id="58" name="PA-矩形 57">
                <a:extLst>
                  <a:ext uri="{FF2B5EF4-FFF2-40B4-BE49-F238E27FC236}">
                    <a16:creationId xmlns:a16="http://schemas.microsoft.com/office/drawing/2014/main" xmlns="" id="{08493E20-CE20-46BD-B06D-4FD4FE265371}"/>
                  </a:ext>
                </a:extLst>
              </p:cNvPr>
              <p:cNvSpPr/>
              <p:nvPr>
                <p:custDataLst>
                  <p:tags r:id="rId25"/>
                </p:custDataLst>
              </p:nvPr>
            </p:nvSpPr>
            <p:spPr>
              <a:xfrm>
                <a:off x="1214042" y="3646757"/>
                <a:ext cx="2796850" cy="2280991"/>
              </a:xfrm>
              <a:prstGeom prst="rect">
                <a:avLst/>
              </a:prstGeom>
              <a:noFill/>
              <a:ln>
                <a:noFill/>
              </a:ln>
            </p:spPr>
            <p:txBody>
              <a:bodyPr wrap="square" lIns="36000" tIns="72000" rIns="36000" bIns="72000" rtlCol="0">
                <a:spAutoFit/>
              </a:bodyPr>
              <a:lstStyle/>
              <a:p>
                <a:pPr algn="just">
                  <a:lnSpc>
                    <a:spcPct val="130000"/>
                  </a:lnSpc>
                </a:pPr>
                <a:r>
                  <a:rPr lang="zh-CN" altLang="en-US" spc="100" dirty="0">
                    <a:solidFill>
                      <a:schemeClr val="tx1">
                        <a:lumMod val="75000"/>
                        <a:lumOff val="25000"/>
                      </a:schemeClr>
                    </a:solidFill>
                    <a:cs typeface="+mn-ea"/>
                    <a:sym typeface="+mn-lt"/>
                  </a:rPr>
                  <a:t>把简单的事情做好以表示你对读者的尊重也是对你处理困难事情的最好训练。如果你承认证据不太可靠，有时反而可以使用有问题的资料。</a:t>
                </a:r>
                <a:endParaRPr lang="zh-CN" altLang="zh-CN" spc="100" dirty="0">
                  <a:solidFill>
                    <a:schemeClr val="tx1">
                      <a:lumMod val="75000"/>
                      <a:lumOff val="25000"/>
                    </a:schemeClr>
                  </a:solidFill>
                  <a:cs typeface="+mn-ea"/>
                  <a:sym typeface="+mn-lt"/>
                </a:endParaRPr>
              </a:p>
            </p:txBody>
          </p:sp>
          <p:sp>
            <p:nvSpPr>
              <p:cNvPr id="5" name="PA-矩形 4">
                <a:extLst>
                  <a:ext uri="{FF2B5EF4-FFF2-40B4-BE49-F238E27FC236}">
                    <a16:creationId xmlns:a16="http://schemas.microsoft.com/office/drawing/2014/main" xmlns="" id="{B6DAA4EA-DCE5-4F4F-AF3A-89FAA4D9A0FC}"/>
                  </a:ext>
                </a:extLst>
              </p:cNvPr>
              <p:cNvSpPr/>
              <p:nvPr>
                <p:custDataLst>
                  <p:tags r:id="rId26"/>
                </p:custDataLst>
              </p:nvPr>
            </p:nvSpPr>
            <p:spPr>
              <a:xfrm>
                <a:off x="1679296" y="2735771"/>
                <a:ext cx="1946367" cy="400110"/>
              </a:xfrm>
              <a:prstGeom prst="rect">
                <a:avLst/>
              </a:prstGeom>
            </p:spPr>
            <p:txBody>
              <a:bodyPr wrap="none">
                <a:spAutoFit/>
              </a:bodyPr>
              <a:lstStyle/>
              <a:p>
                <a:pPr lvl="0" algn="just">
                  <a:spcAft>
                    <a:spcPts val="0"/>
                  </a:spcAft>
                </a:pPr>
                <a:r>
                  <a:rPr lang="zh-CN" altLang="zh-CN" sz="2000" b="1" dirty="0">
                    <a:gradFill>
                      <a:gsLst>
                        <a:gs pos="0">
                          <a:srgbClr val="282B57">
                            <a:lumMod val="51000"/>
                            <a:lumOff val="49000"/>
                          </a:srgbClr>
                        </a:gs>
                        <a:gs pos="100000">
                          <a:srgbClr val="282B57"/>
                        </a:gs>
                      </a:gsLst>
                      <a:lin ang="5400000" scaled="1"/>
                    </a:gradFill>
                    <a:cs typeface="+mn-ea"/>
                    <a:sym typeface="+mn-lt"/>
                  </a:rPr>
                  <a:t>正确地报告证据</a:t>
                </a:r>
              </a:p>
            </p:txBody>
          </p:sp>
        </p:grpSp>
        <p:grpSp>
          <p:nvGrpSpPr>
            <p:cNvPr id="8" name="组合 7">
              <a:extLst>
                <a:ext uri="{FF2B5EF4-FFF2-40B4-BE49-F238E27FC236}">
                  <a16:creationId xmlns:a16="http://schemas.microsoft.com/office/drawing/2014/main" xmlns="" id="{8EDB2E5D-3E8A-4A13-96F6-AFA8B0891A41}"/>
                </a:ext>
              </a:extLst>
            </p:cNvPr>
            <p:cNvGrpSpPr/>
            <p:nvPr/>
          </p:nvGrpSpPr>
          <p:grpSpPr>
            <a:xfrm>
              <a:off x="4639006" y="2249673"/>
              <a:ext cx="3079241" cy="4053364"/>
              <a:chOff x="4654246" y="2249673"/>
              <a:chExt cx="3079241" cy="4053364"/>
            </a:xfrm>
          </p:grpSpPr>
          <p:grpSp>
            <p:nvGrpSpPr>
              <p:cNvPr id="95" name="组合 94">
                <a:extLst>
                  <a:ext uri="{FF2B5EF4-FFF2-40B4-BE49-F238E27FC236}">
                    <a16:creationId xmlns:a16="http://schemas.microsoft.com/office/drawing/2014/main" xmlns="" id="{1FE5D3E6-8823-4995-8D5B-462A2212896F}"/>
                  </a:ext>
                </a:extLst>
              </p:cNvPr>
              <p:cNvGrpSpPr/>
              <p:nvPr/>
            </p:nvGrpSpPr>
            <p:grpSpPr>
              <a:xfrm>
                <a:off x="4654246" y="2249673"/>
                <a:ext cx="3079241" cy="4053364"/>
                <a:chOff x="3503660" y="1840272"/>
                <a:chExt cx="2575507" cy="3945590"/>
              </a:xfrm>
            </p:grpSpPr>
            <p:pic>
              <p:nvPicPr>
                <p:cNvPr id="96" name="PA-图片 95">
                  <a:extLst>
                    <a:ext uri="{FF2B5EF4-FFF2-40B4-BE49-F238E27FC236}">
                      <a16:creationId xmlns:a16="http://schemas.microsoft.com/office/drawing/2014/main" xmlns="" id="{0BED8F7B-1EBF-4056-8EC4-D900A9EC9DB2}"/>
                    </a:ext>
                  </a:extLst>
                </p:cNvPr>
                <p:cNvPicPr>
                  <a:picLocks noChangeAspect="1"/>
                </p:cNvPicPr>
                <p:nvPr>
                  <p:custDataLst>
                    <p:tags r:id="rId17"/>
                  </p:custDataLst>
                </p:nvPr>
              </p:nvPicPr>
              <p:blipFill rotWithShape="1">
                <a:blip r:embed="rId36" cstate="screen">
                  <a:extLst>
                    <a:ext uri="{BEBA8EAE-BF5A-486C-A8C5-ECC9F3942E4B}">
                      <a14:imgProps xmlns:a14="http://schemas.microsoft.com/office/drawing/2010/main">
                        <a14:imgLayer>
                          <a14:imgEffect>
                            <a14:saturation sat="0"/>
                          </a14:imgEffect>
                        </a14:imgLayer>
                      </a14:imgProps>
                    </a:ext>
                    <a:ext uri="{28A0092B-C50C-407E-A947-70E740481C1C}">
                      <a14:useLocalDpi xmlns:a14="http://schemas.microsoft.com/office/drawing/2010/main"/>
                    </a:ext>
                  </a:extLst>
                </a:blip>
                <a:srcRect/>
                <a:stretch/>
              </p:blipFill>
              <p:spPr>
                <a:xfrm>
                  <a:off x="3503660" y="1840272"/>
                  <a:ext cx="2575507" cy="3945590"/>
                </a:xfrm>
                <a:custGeom>
                  <a:avLst/>
                  <a:gdLst>
                    <a:gd name="connsiteX0" fmla="*/ 0 w 2747720"/>
                    <a:gd name="connsiteY0" fmla="*/ 0 h 4209414"/>
                    <a:gd name="connsiteX1" fmla="*/ 2747720 w 2747720"/>
                    <a:gd name="connsiteY1" fmla="*/ 0 h 4209414"/>
                    <a:gd name="connsiteX2" fmla="*/ 2747720 w 2747720"/>
                    <a:gd name="connsiteY2" fmla="*/ 4209414 h 4209414"/>
                    <a:gd name="connsiteX3" fmla="*/ 0 w 2747720"/>
                    <a:gd name="connsiteY3" fmla="*/ 4209414 h 4209414"/>
                  </a:gdLst>
                  <a:ahLst/>
                  <a:cxnLst>
                    <a:cxn ang="0">
                      <a:pos x="connsiteX0" y="connsiteY0"/>
                    </a:cxn>
                    <a:cxn ang="0">
                      <a:pos x="connsiteX1" y="connsiteY1"/>
                    </a:cxn>
                    <a:cxn ang="0">
                      <a:pos x="connsiteX2" y="connsiteY2"/>
                    </a:cxn>
                    <a:cxn ang="0">
                      <a:pos x="connsiteX3" y="connsiteY3"/>
                    </a:cxn>
                  </a:cxnLst>
                  <a:rect l="l" t="t" r="r" b="b"/>
                  <a:pathLst>
                    <a:path w="2747720" h="4209414">
                      <a:moveTo>
                        <a:pt x="0" y="0"/>
                      </a:moveTo>
                      <a:lnTo>
                        <a:pt x="2747720" y="0"/>
                      </a:lnTo>
                      <a:lnTo>
                        <a:pt x="2747720" y="4209414"/>
                      </a:lnTo>
                      <a:lnTo>
                        <a:pt x="0" y="4209414"/>
                      </a:lnTo>
                      <a:close/>
                    </a:path>
                  </a:pathLst>
                </a:custGeom>
              </p:spPr>
            </p:pic>
            <p:sp>
              <p:nvSpPr>
                <p:cNvPr id="97" name="PA-矩形 96">
                  <a:extLst>
                    <a:ext uri="{FF2B5EF4-FFF2-40B4-BE49-F238E27FC236}">
                      <a16:creationId xmlns:a16="http://schemas.microsoft.com/office/drawing/2014/main" xmlns="" id="{B2FBCBBC-BE3B-41D8-945E-710D940A32F8}"/>
                    </a:ext>
                  </a:extLst>
                </p:cNvPr>
                <p:cNvSpPr/>
                <p:nvPr>
                  <p:custDataLst>
                    <p:tags r:id="rId18"/>
                  </p:custDataLst>
                </p:nvPr>
              </p:nvSpPr>
              <p:spPr>
                <a:xfrm>
                  <a:off x="3503660" y="1840272"/>
                  <a:ext cx="2575507" cy="3945590"/>
                </a:xfrm>
                <a:prstGeom prst="rect">
                  <a:avLst/>
                </a:prstGeom>
                <a:solidFill>
                  <a:schemeClr val="bg1">
                    <a:alpha val="98000"/>
                  </a:schemeClr>
                </a:solidFill>
                <a:ln>
                  <a:solidFill>
                    <a:srgbClr val="F6EECD"/>
                  </a:solidFill>
                </a:ln>
                <a:effectLst>
                  <a:outerShdw blurRad="254000" sx="102000" sy="102000" algn="ctr" rotWithShape="0">
                    <a:srgbClr val="F6EEC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8" name="PA-任意多边形 97">
                  <a:extLst>
                    <a:ext uri="{FF2B5EF4-FFF2-40B4-BE49-F238E27FC236}">
                      <a16:creationId xmlns:a16="http://schemas.microsoft.com/office/drawing/2014/main" xmlns="" id="{27923F46-BA73-4323-A5B3-C97A31FC3B36}"/>
                    </a:ext>
                  </a:extLst>
                </p:cNvPr>
                <p:cNvSpPr/>
                <p:nvPr>
                  <p:custDataLst>
                    <p:tags r:id="rId19"/>
                  </p:custDataLst>
                </p:nvPr>
              </p:nvSpPr>
              <p:spPr>
                <a:xfrm>
                  <a:off x="3503660" y="2034227"/>
                  <a:ext cx="2575507" cy="1033027"/>
                </a:xfrm>
                <a:custGeom>
                  <a:avLst/>
                  <a:gdLst>
                    <a:gd name="connsiteX0" fmla="*/ 0 w 2447208"/>
                    <a:gd name="connsiteY0" fmla="*/ 0 h 1170295"/>
                    <a:gd name="connsiteX1" fmla="*/ 2447208 w 2447208"/>
                    <a:gd name="connsiteY1" fmla="*/ 0 h 1170295"/>
                    <a:gd name="connsiteX2" fmla="*/ 2447208 w 2447208"/>
                    <a:gd name="connsiteY2" fmla="*/ 859770 h 1170295"/>
                    <a:gd name="connsiteX3" fmla="*/ 2405476 w 2447208"/>
                    <a:gd name="connsiteY3" fmla="*/ 888032 h 1170295"/>
                    <a:gd name="connsiteX4" fmla="*/ 1223604 w 2447208"/>
                    <a:gd name="connsiteY4" fmla="*/ 1170295 h 1170295"/>
                    <a:gd name="connsiteX5" fmla="*/ 41732 w 2447208"/>
                    <a:gd name="connsiteY5" fmla="*/ 888032 h 1170295"/>
                    <a:gd name="connsiteX6" fmla="*/ 0 w 2447208"/>
                    <a:gd name="connsiteY6" fmla="*/ 859770 h 1170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7208" h="1170295">
                      <a:moveTo>
                        <a:pt x="0" y="0"/>
                      </a:moveTo>
                      <a:lnTo>
                        <a:pt x="2447208" y="0"/>
                      </a:lnTo>
                      <a:lnTo>
                        <a:pt x="2447208" y="859770"/>
                      </a:lnTo>
                      <a:lnTo>
                        <a:pt x="2405476" y="888032"/>
                      </a:lnTo>
                      <a:cubicBezTo>
                        <a:pt x="2124555" y="1060417"/>
                        <a:pt x="1699417" y="1170295"/>
                        <a:pt x="1223604" y="1170295"/>
                      </a:cubicBezTo>
                      <a:cubicBezTo>
                        <a:pt x="747791" y="1170295"/>
                        <a:pt x="322653" y="1060417"/>
                        <a:pt x="41732" y="888032"/>
                      </a:cubicBezTo>
                      <a:lnTo>
                        <a:pt x="0" y="859770"/>
                      </a:lnTo>
                      <a:close/>
                    </a:path>
                  </a:pathLst>
                </a:custGeom>
                <a:solidFill>
                  <a:srgbClr val="F6EECD">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9" name="PA-任意多边形 98">
                  <a:extLst>
                    <a:ext uri="{FF2B5EF4-FFF2-40B4-BE49-F238E27FC236}">
                      <a16:creationId xmlns:a16="http://schemas.microsoft.com/office/drawing/2014/main" xmlns="" id="{EC198493-7004-4B7B-86BA-8B7F38272187}"/>
                    </a:ext>
                  </a:extLst>
                </p:cNvPr>
                <p:cNvSpPr/>
                <p:nvPr>
                  <p:custDataLst>
                    <p:tags r:id="rId20"/>
                  </p:custDataLst>
                </p:nvPr>
              </p:nvSpPr>
              <p:spPr>
                <a:xfrm>
                  <a:off x="3503660" y="1840272"/>
                  <a:ext cx="2575507" cy="1226982"/>
                </a:xfrm>
                <a:custGeom>
                  <a:avLst/>
                  <a:gdLst>
                    <a:gd name="connsiteX0" fmla="*/ 0 w 2447208"/>
                    <a:gd name="connsiteY0" fmla="*/ 0 h 1165860"/>
                    <a:gd name="connsiteX1" fmla="*/ 2447208 w 2447208"/>
                    <a:gd name="connsiteY1" fmla="*/ 0 h 1165860"/>
                    <a:gd name="connsiteX2" fmla="*/ 2447208 w 2447208"/>
                    <a:gd name="connsiteY2" fmla="*/ 699116 h 1165860"/>
                    <a:gd name="connsiteX3" fmla="*/ 2405477 w 2447208"/>
                    <a:gd name="connsiteY3" fmla="*/ 741596 h 1165860"/>
                    <a:gd name="connsiteX4" fmla="*/ 1223604 w 2447208"/>
                    <a:gd name="connsiteY4" fmla="*/ 1165860 h 1165860"/>
                    <a:gd name="connsiteX5" fmla="*/ 41732 w 2447208"/>
                    <a:gd name="connsiteY5" fmla="*/ 741596 h 1165860"/>
                    <a:gd name="connsiteX6" fmla="*/ 0 w 2447208"/>
                    <a:gd name="connsiteY6" fmla="*/ 699116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7208" h="1165860">
                      <a:moveTo>
                        <a:pt x="0" y="0"/>
                      </a:moveTo>
                      <a:lnTo>
                        <a:pt x="2447208" y="0"/>
                      </a:lnTo>
                      <a:lnTo>
                        <a:pt x="2447208" y="699116"/>
                      </a:lnTo>
                      <a:lnTo>
                        <a:pt x="2405477" y="741596"/>
                      </a:lnTo>
                      <a:cubicBezTo>
                        <a:pt x="2124555" y="1000705"/>
                        <a:pt x="1699417" y="1165860"/>
                        <a:pt x="1223604" y="1165860"/>
                      </a:cubicBezTo>
                      <a:cubicBezTo>
                        <a:pt x="747791" y="1165860"/>
                        <a:pt x="322654" y="1000705"/>
                        <a:pt x="41732" y="741596"/>
                      </a:cubicBezTo>
                      <a:lnTo>
                        <a:pt x="0" y="699116"/>
                      </a:lnTo>
                      <a:close/>
                    </a:path>
                  </a:pathLst>
                </a:custGeom>
                <a:gradFill flip="none" rotWithShape="1">
                  <a:gsLst>
                    <a:gs pos="100000">
                      <a:srgbClr val="F6EECD"/>
                    </a:gs>
                    <a:gs pos="0">
                      <a:srgbClr val="FEAB79"/>
                    </a:gs>
                  </a:gsLst>
                  <a:lin ang="2700000" scaled="1"/>
                  <a:tileRect/>
                </a:gradFill>
                <a:ln>
                  <a:noFill/>
                </a:ln>
                <a:effectLst>
                  <a:outerShdw blurRad="190500" algn="ctr" rotWithShape="0">
                    <a:srgbClr val="F6EEC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00" name="组合 99">
                  <a:extLst>
                    <a:ext uri="{FF2B5EF4-FFF2-40B4-BE49-F238E27FC236}">
                      <a16:creationId xmlns:a16="http://schemas.microsoft.com/office/drawing/2014/main" xmlns="" id="{2968EF9E-4D86-46B5-ABFF-BC4564F4DE06}"/>
                    </a:ext>
                  </a:extLst>
                </p:cNvPr>
                <p:cNvGrpSpPr/>
                <p:nvPr/>
              </p:nvGrpSpPr>
              <p:grpSpPr>
                <a:xfrm flipV="1">
                  <a:off x="4584366" y="5559704"/>
                  <a:ext cx="407440" cy="86516"/>
                  <a:chOff x="-3399930" y="2730179"/>
                  <a:chExt cx="2947642" cy="625904"/>
                </a:xfrm>
              </p:grpSpPr>
              <p:sp>
                <p:nvSpPr>
                  <p:cNvPr id="101" name="PA-椭圆 100">
                    <a:extLst>
                      <a:ext uri="{FF2B5EF4-FFF2-40B4-BE49-F238E27FC236}">
                        <a16:creationId xmlns:a16="http://schemas.microsoft.com/office/drawing/2014/main" xmlns="" id="{51B69FE3-C82A-4262-9BFB-C7A1520320BA}"/>
                      </a:ext>
                    </a:extLst>
                  </p:cNvPr>
                  <p:cNvSpPr/>
                  <p:nvPr>
                    <p:custDataLst>
                      <p:tags r:id="rId21"/>
                    </p:custDataLst>
                  </p:nvPr>
                </p:nvSpPr>
                <p:spPr>
                  <a:xfrm>
                    <a:off x="-2209201" y="2730179"/>
                    <a:ext cx="544593" cy="625904"/>
                  </a:xfrm>
                  <a:prstGeom prst="ellipse">
                    <a:avLst/>
                  </a:prstGeom>
                  <a:solidFill>
                    <a:srgbClr val="F6E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2" name="PA-椭圆 101">
                    <a:extLst>
                      <a:ext uri="{FF2B5EF4-FFF2-40B4-BE49-F238E27FC236}">
                        <a16:creationId xmlns:a16="http://schemas.microsoft.com/office/drawing/2014/main" xmlns="" id="{04C6825C-DA36-4541-A06E-E9307DBC3A74}"/>
                      </a:ext>
                    </a:extLst>
                  </p:cNvPr>
                  <p:cNvSpPr/>
                  <p:nvPr>
                    <p:custDataLst>
                      <p:tags r:id="rId22"/>
                    </p:custDataLst>
                  </p:nvPr>
                </p:nvSpPr>
                <p:spPr>
                  <a:xfrm>
                    <a:off x="-844395" y="2817214"/>
                    <a:ext cx="392107" cy="451842"/>
                  </a:xfrm>
                  <a:prstGeom prst="ellipse">
                    <a:avLst/>
                  </a:prstGeom>
                  <a:solidFill>
                    <a:srgbClr val="F6E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3" name="PA-椭圆 102">
                    <a:extLst>
                      <a:ext uri="{FF2B5EF4-FFF2-40B4-BE49-F238E27FC236}">
                        <a16:creationId xmlns:a16="http://schemas.microsoft.com/office/drawing/2014/main" xmlns="" id="{810160CD-6E57-45C2-8FAB-3126DDF15BF8}"/>
                      </a:ext>
                    </a:extLst>
                  </p:cNvPr>
                  <p:cNvSpPr/>
                  <p:nvPr>
                    <p:custDataLst>
                      <p:tags r:id="rId23"/>
                    </p:custDataLst>
                  </p:nvPr>
                </p:nvSpPr>
                <p:spPr>
                  <a:xfrm>
                    <a:off x="-3399930" y="2817214"/>
                    <a:ext cx="392107" cy="451842"/>
                  </a:xfrm>
                  <a:prstGeom prst="ellipse">
                    <a:avLst/>
                  </a:prstGeom>
                  <a:solidFill>
                    <a:srgbClr val="F6E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sp>
            <p:nvSpPr>
              <p:cNvPr id="104" name="PA-文本框 103">
                <a:extLst>
                  <a:ext uri="{FF2B5EF4-FFF2-40B4-BE49-F238E27FC236}">
                    <a16:creationId xmlns:a16="http://schemas.microsoft.com/office/drawing/2014/main" xmlns="" id="{8E6B8327-87A6-413B-88E8-03FC57E0BF91}"/>
                  </a:ext>
                </a:extLst>
              </p:cNvPr>
              <p:cNvSpPr txBox="1"/>
              <p:nvPr>
                <p:custDataLst>
                  <p:tags r:id="rId14"/>
                </p:custDataLst>
              </p:nvPr>
            </p:nvSpPr>
            <p:spPr>
              <a:xfrm>
                <a:off x="5547001" y="2288532"/>
                <a:ext cx="1246814" cy="769441"/>
              </a:xfrm>
              <a:prstGeom prst="rect">
                <a:avLst/>
              </a:prstGeom>
              <a:noFill/>
            </p:spPr>
            <p:txBody>
              <a:bodyPr wrap="square" rtlCol="0">
                <a:spAutoFit/>
              </a:bodyPr>
              <a:lstStyle/>
              <a:p>
                <a:pPr algn="ctr"/>
                <a:r>
                  <a:rPr lang="en-US" altLang="zh-CN" sz="4400" b="1" dirty="0">
                    <a:ln>
                      <a:gradFill>
                        <a:gsLst>
                          <a:gs pos="0">
                            <a:schemeClr val="bg1"/>
                          </a:gs>
                          <a:gs pos="90000">
                            <a:schemeClr val="bg1">
                              <a:alpha val="0"/>
                            </a:schemeClr>
                          </a:gs>
                        </a:gsLst>
                        <a:lin ang="5400000" scaled="1"/>
                      </a:gradFill>
                    </a:ln>
                    <a:noFill/>
                    <a:cs typeface="+mn-ea"/>
                    <a:sym typeface="+mn-lt"/>
                  </a:rPr>
                  <a:t>02</a:t>
                </a:r>
                <a:endParaRPr lang="zh-CN" altLang="en-US" sz="4400" b="1" dirty="0">
                  <a:ln>
                    <a:gradFill>
                      <a:gsLst>
                        <a:gs pos="0">
                          <a:schemeClr val="bg1"/>
                        </a:gs>
                        <a:gs pos="90000">
                          <a:schemeClr val="bg1">
                            <a:alpha val="0"/>
                          </a:schemeClr>
                        </a:gs>
                      </a:gsLst>
                      <a:lin ang="5400000" scaled="1"/>
                    </a:gradFill>
                  </a:ln>
                  <a:noFill/>
                  <a:cs typeface="+mn-ea"/>
                  <a:sym typeface="+mn-lt"/>
                </a:endParaRPr>
              </a:p>
            </p:txBody>
          </p:sp>
          <p:sp>
            <p:nvSpPr>
              <p:cNvPr id="105" name="PA-矩形 104">
                <a:extLst>
                  <a:ext uri="{FF2B5EF4-FFF2-40B4-BE49-F238E27FC236}">
                    <a16:creationId xmlns:a16="http://schemas.microsoft.com/office/drawing/2014/main" xmlns="" id="{AD663D43-56D9-4B17-AB89-95B2051E1936}"/>
                  </a:ext>
                </a:extLst>
              </p:cNvPr>
              <p:cNvSpPr/>
              <p:nvPr>
                <p:custDataLst>
                  <p:tags r:id="rId15"/>
                </p:custDataLst>
              </p:nvPr>
            </p:nvSpPr>
            <p:spPr>
              <a:xfrm>
                <a:off x="4795442" y="3646757"/>
                <a:ext cx="2796850" cy="1920892"/>
              </a:xfrm>
              <a:prstGeom prst="rect">
                <a:avLst/>
              </a:prstGeom>
              <a:noFill/>
              <a:ln>
                <a:noFill/>
              </a:ln>
            </p:spPr>
            <p:txBody>
              <a:bodyPr wrap="square" lIns="36000" tIns="72000" rIns="36000" bIns="72000" rtlCol="0">
                <a:spAutoFit/>
              </a:bodyPr>
              <a:lstStyle/>
              <a:p>
                <a:pPr algn="just">
                  <a:lnSpc>
                    <a:spcPct val="130000"/>
                  </a:lnSpc>
                </a:pPr>
                <a:r>
                  <a:rPr lang="zh-CN" altLang="en-US" spc="100" dirty="0">
                    <a:solidFill>
                      <a:schemeClr val="tx1">
                        <a:lumMod val="75000"/>
                        <a:lumOff val="25000"/>
                      </a:schemeClr>
                    </a:solidFill>
                    <a:cs typeface="+mn-ea"/>
                    <a:sym typeface="+mn-lt"/>
                  </a:rPr>
                  <a:t>初学者往往呈现不充分的证据。他们在一段引述、一份资料、一段个人经验中找到支持，就以为能证明自己的观点。</a:t>
                </a:r>
                <a:endParaRPr lang="zh-CN" altLang="zh-CN" spc="100" dirty="0">
                  <a:solidFill>
                    <a:schemeClr val="tx1">
                      <a:lumMod val="75000"/>
                      <a:lumOff val="25000"/>
                    </a:schemeClr>
                  </a:solidFill>
                  <a:cs typeface="+mn-ea"/>
                  <a:sym typeface="+mn-lt"/>
                </a:endParaRPr>
              </a:p>
            </p:txBody>
          </p:sp>
          <p:sp>
            <p:nvSpPr>
              <p:cNvPr id="106" name="PA-矩形 105">
                <a:extLst>
                  <a:ext uri="{FF2B5EF4-FFF2-40B4-BE49-F238E27FC236}">
                    <a16:creationId xmlns:a16="http://schemas.microsoft.com/office/drawing/2014/main" xmlns="" id="{C289BA9A-C665-4EC1-A241-A47706F123BC}"/>
                  </a:ext>
                </a:extLst>
              </p:cNvPr>
              <p:cNvSpPr/>
              <p:nvPr>
                <p:custDataLst>
                  <p:tags r:id="rId16"/>
                </p:custDataLst>
              </p:nvPr>
            </p:nvSpPr>
            <p:spPr>
              <a:xfrm>
                <a:off x="4984483" y="2665823"/>
                <a:ext cx="2433598" cy="707886"/>
              </a:xfrm>
              <a:prstGeom prst="rect">
                <a:avLst/>
              </a:prstGeom>
            </p:spPr>
            <p:txBody>
              <a:bodyPr wrap="square">
                <a:spAutoFit/>
              </a:bodyPr>
              <a:lstStyle/>
              <a:p>
                <a:pPr lvl="0" algn="ctr">
                  <a:spcAft>
                    <a:spcPts val="0"/>
                  </a:spcAft>
                </a:pPr>
                <a:r>
                  <a:rPr lang="zh-CN" altLang="en-US" sz="2000" b="1" dirty="0">
                    <a:gradFill>
                      <a:gsLst>
                        <a:gs pos="0">
                          <a:srgbClr val="282B57">
                            <a:lumMod val="51000"/>
                            <a:lumOff val="49000"/>
                          </a:srgbClr>
                        </a:gs>
                        <a:gs pos="100000">
                          <a:srgbClr val="282B57"/>
                        </a:gs>
                      </a:gsLst>
                      <a:lin ang="5400000" scaled="1"/>
                    </a:gradFill>
                    <a:cs typeface="+mn-ea"/>
                    <a:sym typeface="+mn-lt"/>
                  </a:rPr>
                  <a:t>提供充分且具有代表性的证据</a:t>
                </a:r>
                <a:endParaRPr lang="zh-CN" altLang="zh-CN" sz="2000" b="1" dirty="0">
                  <a:gradFill>
                    <a:gsLst>
                      <a:gs pos="0">
                        <a:srgbClr val="282B57">
                          <a:lumMod val="51000"/>
                          <a:lumOff val="49000"/>
                        </a:srgbClr>
                      </a:gs>
                      <a:gs pos="100000">
                        <a:srgbClr val="282B57"/>
                      </a:gs>
                    </a:gsLst>
                    <a:lin ang="5400000" scaled="1"/>
                  </a:gradFill>
                  <a:cs typeface="+mn-ea"/>
                  <a:sym typeface="+mn-lt"/>
                </a:endParaRPr>
              </a:p>
            </p:txBody>
          </p:sp>
        </p:grpSp>
        <p:grpSp>
          <p:nvGrpSpPr>
            <p:cNvPr id="6" name="组合 5">
              <a:extLst>
                <a:ext uri="{FF2B5EF4-FFF2-40B4-BE49-F238E27FC236}">
                  <a16:creationId xmlns:a16="http://schemas.microsoft.com/office/drawing/2014/main" xmlns="" id="{EBCC9858-AA2E-4D16-A19E-A1F677069AB1}"/>
                </a:ext>
              </a:extLst>
            </p:cNvPr>
            <p:cNvGrpSpPr/>
            <p:nvPr/>
          </p:nvGrpSpPr>
          <p:grpSpPr>
            <a:xfrm>
              <a:off x="8205166" y="2249673"/>
              <a:ext cx="3079241" cy="4053364"/>
              <a:chOff x="8205166" y="2249673"/>
              <a:chExt cx="3079241" cy="4053364"/>
            </a:xfrm>
          </p:grpSpPr>
          <p:grpSp>
            <p:nvGrpSpPr>
              <p:cNvPr id="107" name="组合 106">
                <a:extLst>
                  <a:ext uri="{FF2B5EF4-FFF2-40B4-BE49-F238E27FC236}">
                    <a16:creationId xmlns:a16="http://schemas.microsoft.com/office/drawing/2014/main" xmlns="" id="{C4FDBAA4-E37E-42BE-A533-3B1D7D0378B6}"/>
                  </a:ext>
                </a:extLst>
              </p:cNvPr>
              <p:cNvGrpSpPr/>
              <p:nvPr/>
            </p:nvGrpSpPr>
            <p:grpSpPr>
              <a:xfrm>
                <a:off x="8205166" y="2249673"/>
                <a:ext cx="3079241" cy="4053364"/>
                <a:chOff x="3503660" y="1840272"/>
                <a:chExt cx="2575507" cy="3945590"/>
              </a:xfrm>
            </p:grpSpPr>
            <p:pic>
              <p:nvPicPr>
                <p:cNvPr id="108" name="PA-图片 107">
                  <a:extLst>
                    <a:ext uri="{FF2B5EF4-FFF2-40B4-BE49-F238E27FC236}">
                      <a16:creationId xmlns:a16="http://schemas.microsoft.com/office/drawing/2014/main" xmlns="" id="{030C76A5-1D15-4E94-A3DA-272FBC0E7AE8}"/>
                    </a:ext>
                  </a:extLst>
                </p:cNvPr>
                <p:cNvPicPr>
                  <a:picLocks noChangeAspect="1"/>
                </p:cNvPicPr>
                <p:nvPr>
                  <p:custDataLst>
                    <p:tags r:id="rId7"/>
                  </p:custDataLst>
                </p:nvPr>
              </p:nvPicPr>
              <p:blipFill rotWithShape="1">
                <a:blip r:embed="rId36" cstate="screen">
                  <a:extLst>
                    <a:ext uri="{BEBA8EAE-BF5A-486C-A8C5-ECC9F3942E4B}">
                      <a14:imgProps xmlns:a14="http://schemas.microsoft.com/office/drawing/2010/main">
                        <a14:imgLayer>
                          <a14:imgEffect>
                            <a14:saturation sat="0"/>
                          </a14:imgEffect>
                        </a14:imgLayer>
                      </a14:imgProps>
                    </a:ext>
                    <a:ext uri="{28A0092B-C50C-407E-A947-70E740481C1C}">
                      <a14:useLocalDpi xmlns:a14="http://schemas.microsoft.com/office/drawing/2010/main"/>
                    </a:ext>
                  </a:extLst>
                </a:blip>
                <a:srcRect/>
                <a:stretch/>
              </p:blipFill>
              <p:spPr>
                <a:xfrm>
                  <a:off x="3503660" y="1840272"/>
                  <a:ext cx="2575507" cy="3945590"/>
                </a:xfrm>
                <a:custGeom>
                  <a:avLst/>
                  <a:gdLst>
                    <a:gd name="connsiteX0" fmla="*/ 0 w 2747720"/>
                    <a:gd name="connsiteY0" fmla="*/ 0 h 4209414"/>
                    <a:gd name="connsiteX1" fmla="*/ 2747720 w 2747720"/>
                    <a:gd name="connsiteY1" fmla="*/ 0 h 4209414"/>
                    <a:gd name="connsiteX2" fmla="*/ 2747720 w 2747720"/>
                    <a:gd name="connsiteY2" fmla="*/ 4209414 h 4209414"/>
                    <a:gd name="connsiteX3" fmla="*/ 0 w 2747720"/>
                    <a:gd name="connsiteY3" fmla="*/ 4209414 h 4209414"/>
                  </a:gdLst>
                  <a:ahLst/>
                  <a:cxnLst>
                    <a:cxn ang="0">
                      <a:pos x="connsiteX0" y="connsiteY0"/>
                    </a:cxn>
                    <a:cxn ang="0">
                      <a:pos x="connsiteX1" y="connsiteY1"/>
                    </a:cxn>
                    <a:cxn ang="0">
                      <a:pos x="connsiteX2" y="connsiteY2"/>
                    </a:cxn>
                    <a:cxn ang="0">
                      <a:pos x="connsiteX3" y="connsiteY3"/>
                    </a:cxn>
                  </a:cxnLst>
                  <a:rect l="l" t="t" r="r" b="b"/>
                  <a:pathLst>
                    <a:path w="2747720" h="4209414">
                      <a:moveTo>
                        <a:pt x="0" y="0"/>
                      </a:moveTo>
                      <a:lnTo>
                        <a:pt x="2747720" y="0"/>
                      </a:lnTo>
                      <a:lnTo>
                        <a:pt x="2747720" y="4209414"/>
                      </a:lnTo>
                      <a:lnTo>
                        <a:pt x="0" y="4209414"/>
                      </a:lnTo>
                      <a:close/>
                    </a:path>
                  </a:pathLst>
                </a:custGeom>
              </p:spPr>
            </p:pic>
            <p:sp>
              <p:nvSpPr>
                <p:cNvPr id="109" name="PA-矩形 108">
                  <a:extLst>
                    <a:ext uri="{FF2B5EF4-FFF2-40B4-BE49-F238E27FC236}">
                      <a16:creationId xmlns:a16="http://schemas.microsoft.com/office/drawing/2014/main" xmlns="" id="{014315FC-9245-444D-9577-323BD5CB77FA}"/>
                    </a:ext>
                  </a:extLst>
                </p:cNvPr>
                <p:cNvSpPr/>
                <p:nvPr>
                  <p:custDataLst>
                    <p:tags r:id="rId8"/>
                  </p:custDataLst>
                </p:nvPr>
              </p:nvSpPr>
              <p:spPr>
                <a:xfrm>
                  <a:off x="3503660" y="1840272"/>
                  <a:ext cx="2575507" cy="3945590"/>
                </a:xfrm>
                <a:prstGeom prst="rect">
                  <a:avLst/>
                </a:prstGeom>
                <a:solidFill>
                  <a:schemeClr val="bg1">
                    <a:alpha val="98000"/>
                  </a:schemeClr>
                </a:solidFill>
                <a:ln>
                  <a:solidFill>
                    <a:srgbClr val="F6EECD"/>
                  </a:solidFill>
                </a:ln>
                <a:effectLst>
                  <a:outerShdw blurRad="254000" sx="102000" sy="102000" algn="ctr" rotWithShape="0">
                    <a:srgbClr val="F6EEC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0" name="PA-任意多边形 109">
                  <a:extLst>
                    <a:ext uri="{FF2B5EF4-FFF2-40B4-BE49-F238E27FC236}">
                      <a16:creationId xmlns:a16="http://schemas.microsoft.com/office/drawing/2014/main" xmlns="" id="{04484599-6CB0-4B53-BA5C-C7882BE74B4C}"/>
                    </a:ext>
                  </a:extLst>
                </p:cNvPr>
                <p:cNvSpPr/>
                <p:nvPr>
                  <p:custDataLst>
                    <p:tags r:id="rId9"/>
                  </p:custDataLst>
                </p:nvPr>
              </p:nvSpPr>
              <p:spPr>
                <a:xfrm>
                  <a:off x="3503660" y="2034227"/>
                  <a:ext cx="2575507" cy="1033027"/>
                </a:xfrm>
                <a:custGeom>
                  <a:avLst/>
                  <a:gdLst>
                    <a:gd name="connsiteX0" fmla="*/ 0 w 2447208"/>
                    <a:gd name="connsiteY0" fmla="*/ 0 h 1170295"/>
                    <a:gd name="connsiteX1" fmla="*/ 2447208 w 2447208"/>
                    <a:gd name="connsiteY1" fmla="*/ 0 h 1170295"/>
                    <a:gd name="connsiteX2" fmla="*/ 2447208 w 2447208"/>
                    <a:gd name="connsiteY2" fmla="*/ 859770 h 1170295"/>
                    <a:gd name="connsiteX3" fmla="*/ 2405476 w 2447208"/>
                    <a:gd name="connsiteY3" fmla="*/ 888032 h 1170295"/>
                    <a:gd name="connsiteX4" fmla="*/ 1223604 w 2447208"/>
                    <a:gd name="connsiteY4" fmla="*/ 1170295 h 1170295"/>
                    <a:gd name="connsiteX5" fmla="*/ 41732 w 2447208"/>
                    <a:gd name="connsiteY5" fmla="*/ 888032 h 1170295"/>
                    <a:gd name="connsiteX6" fmla="*/ 0 w 2447208"/>
                    <a:gd name="connsiteY6" fmla="*/ 859770 h 1170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7208" h="1170295">
                      <a:moveTo>
                        <a:pt x="0" y="0"/>
                      </a:moveTo>
                      <a:lnTo>
                        <a:pt x="2447208" y="0"/>
                      </a:lnTo>
                      <a:lnTo>
                        <a:pt x="2447208" y="859770"/>
                      </a:lnTo>
                      <a:lnTo>
                        <a:pt x="2405476" y="888032"/>
                      </a:lnTo>
                      <a:cubicBezTo>
                        <a:pt x="2124555" y="1060417"/>
                        <a:pt x="1699417" y="1170295"/>
                        <a:pt x="1223604" y="1170295"/>
                      </a:cubicBezTo>
                      <a:cubicBezTo>
                        <a:pt x="747791" y="1170295"/>
                        <a:pt x="322653" y="1060417"/>
                        <a:pt x="41732" y="888032"/>
                      </a:cubicBezTo>
                      <a:lnTo>
                        <a:pt x="0" y="859770"/>
                      </a:lnTo>
                      <a:close/>
                    </a:path>
                  </a:pathLst>
                </a:custGeom>
                <a:solidFill>
                  <a:srgbClr val="F6EECD">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1" name="PA-任意多边形 110">
                  <a:extLst>
                    <a:ext uri="{FF2B5EF4-FFF2-40B4-BE49-F238E27FC236}">
                      <a16:creationId xmlns:a16="http://schemas.microsoft.com/office/drawing/2014/main" xmlns="" id="{353CE645-1F27-4B98-B8C1-D7E02499BA6B}"/>
                    </a:ext>
                  </a:extLst>
                </p:cNvPr>
                <p:cNvSpPr/>
                <p:nvPr>
                  <p:custDataLst>
                    <p:tags r:id="rId10"/>
                  </p:custDataLst>
                </p:nvPr>
              </p:nvSpPr>
              <p:spPr>
                <a:xfrm>
                  <a:off x="3503660" y="1840272"/>
                  <a:ext cx="2575507" cy="1226982"/>
                </a:xfrm>
                <a:custGeom>
                  <a:avLst/>
                  <a:gdLst>
                    <a:gd name="connsiteX0" fmla="*/ 0 w 2447208"/>
                    <a:gd name="connsiteY0" fmla="*/ 0 h 1165860"/>
                    <a:gd name="connsiteX1" fmla="*/ 2447208 w 2447208"/>
                    <a:gd name="connsiteY1" fmla="*/ 0 h 1165860"/>
                    <a:gd name="connsiteX2" fmla="*/ 2447208 w 2447208"/>
                    <a:gd name="connsiteY2" fmla="*/ 699116 h 1165860"/>
                    <a:gd name="connsiteX3" fmla="*/ 2405477 w 2447208"/>
                    <a:gd name="connsiteY3" fmla="*/ 741596 h 1165860"/>
                    <a:gd name="connsiteX4" fmla="*/ 1223604 w 2447208"/>
                    <a:gd name="connsiteY4" fmla="*/ 1165860 h 1165860"/>
                    <a:gd name="connsiteX5" fmla="*/ 41732 w 2447208"/>
                    <a:gd name="connsiteY5" fmla="*/ 741596 h 1165860"/>
                    <a:gd name="connsiteX6" fmla="*/ 0 w 2447208"/>
                    <a:gd name="connsiteY6" fmla="*/ 699116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7208" h="1165860">
                      <a:moveTo>
                        <a:pt x="0" y="0"/>
                      </a:moveTo>
                      <a:lnTo>
                        <a:pt x="2447208" y="0"/>
                      </a:lnTo>
                      <a:lnTo>
                        <a:pt x="2447208" y="699116"/>
                      </a:lnTo>
                      <a:lnTo>
                        <a:pt x="2405477" y="741596"/>
                      </a:lnTo>
                      <a:cubicBezTo>
                        <a:pt x="2124555" y="1000705"/>
                        <a:pt x="1699417" y="1165860"/>
                        <a:pt x="1223604" y="1165860"/>
                      </a:cubicBezTo>
                      <a:cubicBezTo>
                        <a:pt x="747791" y="1165860"/>
                        <a:pt x="322654" y="1000705"/>
                        <a:pt x="41732" y="741596"/>
                      </a:cubicBezTo>
                      <a:lnTo>
                        <a:pt x="0" y="699116"/>
                      </a:lnTo>
                      <a:close/>
                    </a:path>
                  </a:pathLst>
                </a:custGeom>
                <a:gradFill flip="none" rotWithShape="1">
                  <a:gsLst>
                    <a:gs pos="100000">
                      <a:srgbClr val="F6EECD"/>
                    </a:gs>
                    <a:gs pos="0">
                      <a:srgbClr val="FEAB79"/>
                    </a:gs>
                  </a:gsLst>
                  <a:lin ang="2700000" scaled="1"/>
                  <a:tileRect/>
                </a:gradFill>
                <a:ln>
                  <a:noFill/>
                </a:ln>
                <a:effectLst>
                  <a:outerShdw blurRad="190500" algn="ctr" rotWithShape="0">
                    <a:srgbClr val="F6EEC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12" name="组合 111">
                  <a:extLst>
                    <a:ext uri="{FF2B5EF4-FFF2-40B4-BE49-F238E27FC236}">
                      <a16:creationId xmlns:a16="http://schemas.microsoft.com/office/drawing/2014/main" xmlns="" id="{0D8463EB-01F7-4487-A568-E8DDE894887D}"/>
                    </a:ext>
                  </a:extLst>
                </p:cNvPr>
                <p:cNvGrpSpPr/>
                <p:nvPr/>
              </p:nvGrpSpPr>
              <p:grpSpPr>
                <a:xfrm flipV="1">
                  <a:off x="4584366" y="5559704"/>
                  <a:ext cx="407440" cy="86516"/>
                  <a:chOff x="-3399930" y="2730179"/>
                  <a:chExt cx="2947642" cy="625904"/>
                </a:xfrm>
              </p:grpSpPr>
              <p:sp>
                <p:nvSpPr>
                  <p:cNvPr id="113" name="PA-椭圆 112">
                    <a:extLst>
                      <a:ext uri="{FF2B5EF4-FFF2-40B4-BE49-F238E27FC236}">
                        <a16:creationId xmlns:a16="http://schemas.microsoft.com/office/drawing/2014/main" xmlns="" id="{357D47FB-0A5E-435E-A56C-CED25DFF3A32}"/>
                      </a:ext>
                    </a:extLst>
                  </p:cNvPr>
                  <p:cNvSpPr/>
                  <p:nvPr>
                    <p:custDataLst>
                      <p:tags r:id="rId11"/>
                    </p:custDataLst>
                  </p:nvPr>
                </p:nvSpPr>
                <p:spPr>
                  <a:xfrm>
                    <a:off x="-2209201" y="2730179"/>
                    <a:ext cx="544593" cy="625904"/>
                  </a:xfrm>
                  <a:prstGeom prst="ellipse">
                    <a:avLst/>
                  </a:prstGeom>
                  <a:solidFill>
                    <a:srgbClr val="F6E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4" name="PA-椭圆 113">
                    <a:extLst>
                      <a:ext uri="{FF2B5EF4-FFF2-40B4-BE49-F238E27FC236}">
                        <a16:creationId xmlns:a16="http://schemas.microsoft.com/office/drawing/2014/main" xmlns="" id="{2A5AFCDC-5C81-4807-BF12-6D8721C6AD6E}"/>
                      </a:ext>
                    </a:extLst>
                  </p:cNvPr>
                  <p:cNvSpPr/>
                  <p:nvPr>
                    <p:custDataLst>
                      <p:tags r:id="rId12"/>
                    </p:custDataLst>
                  </p:nvPr>
                </p:nvSpPr>
                <p:spPr>
                  <a:xfrm>
                    <a:off x="-844395" y="2817214"/>
                    <a:ext cx="392107" cy="451842"/>
                  </a:xfrm>
                  <a:prstGeom prst="ellipse">
                    <a:avLst/>
                  </a:prstGeom>
                  <a:solidFill>
                    <a:srgbClr val="F6E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5" name="PA-椭圆 114">
                    <a:extLst>
                      <a:ext uri="{FF2B5EF4-FFF2-40B4-BE49-F238E27FC236}">
                        <a16:creationId xmlns:a16="http://schemas.microsoft.com/office/drawing/2014/main" xmlns="" id="{F5853B5D-5DA2-4EB7-9968-C0CA92135226}"/>
                      </a:ext>
                    </a:extLst>
                  </p:cNvPr>
                  <p:cNvSpPr/>
                  <p:nvPr>
                    <p:custDataLst>
                      <p:tags r:id="rId13"/>
                    </p:custDataLst>
                  </p:nvPr>
                </p:nvSpPr>
                <p:spPr>
                  <a:xfrm>
                    <a:off x="-3399930" y="2817214"/>
                    <a:ext cx="392107" cy="451842"/>
                  </a:xfrm>
                  <a:prstGeom prst="ellipse">
                    <a:avLst/>
                  </a:prstGeom>
                  <a:solidFill>
                    <a:srgbClr val="F6EE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sp>
            <p:nvSpPr>
              <p:cNvPr id="116" name="PA-文本框 115">
                <a:extLst>
                  <a:ext uri="{FF2B5EF4-FFF2-40B4-BE49-F238E27FC236}">
                    <a16:creationId xmlns:a16="http://schemas.microsoft.com/office/drawing/2014/main" xmlns="" id="{208A0142-EF57-4F68-96F2-9AD2596259B1}"/>
                  </a:ext>
                </a:extLst>
              </p:cNvPr>
              <p:cNvSpPr txBox="1"/>
              <p:nvPr>
                <p:custDataLst>
                  <p:tags r:id="rId4"/>
                </p:custDataLst>
              </p:nvPr>
            </p:nvSpPr>
            <p:spPr>
              <a:xfrm>
                <a:off x="9097921" y="2288532"/>
                <a:ext cx="1246814" cy="769441"/>
              </a:xfrm>
              <a:prstGeom prst="rect">
                <a:avLst/>
              </a:prstGeom>
              <a:noFill/>
            </p:spPr>
            <p:txBody>
              <a:bodyPr wrap="square" rtlCol="0">
                <a:spAutoFit/>
              </a:bodyPr>
              <a:lstStyle/>
              <a:p>
                <a:pPr algn="ctr"/>
                <a:r>
                  <a:rPr lang="en-US" altLang="zh-CN" sz="4400" b="1" dirty="0">
                    <a:ln>
                      <a:gradFill>
                        <a:gsLst>
                          <a:gs pos="0">
                            <a:schemeClr val="bg1"/>
                          </a:gs>
                          <a:gs pos="90000">
                            <a:schemeClr val="bg1">
                              <a:alpha val="0"/>
                            </a:schemeClr>
                          </a:gs>
                        </a:gsLst>
                        <a:lin ang="5400000" scaled="1"/>
                      </a:gradFill>
                    </a:ln>
                    <a:noFill/>
                    <a:cs typeface="+mn-ea"/>
                    <a:sym typeface="+mn-lt"/>
                  </a:rPr>
                  <a:t>03</a:t>
                </a:r>
                <a:endParaRPr lang="zh-CN" altLang="en-US" sz="4400" b="1" dirty="0">
                  <a:ln>
                    <a:gradFill>
                      <a:gsLst>
                        <a:gs pos="0">
                          <a:schemeClr val="bg1"/>
                        </a:gs>
                        <a:gs pos="90000">
                          <a:schemeClr val="bg1">
                            <a:alpha val="0"/>
                          </a:schemeClr>
                        </a:gs>
                      </a:gsLst>
                      <a:lin ang="5400000" scaled="1"/>
                    </a:gradFill>
                  </a:ln>
                  <a:noFill/>
                  <a:cs typeface="+mn-ea"/>
                  <a:sym typeface="+mn-lt"/>
                </a:endParaRPr>
              </a:p>
            </p:txBody>
          </p:sp>
          <p:sp>
            <p:nvSpPr>
              <p:cNvPr id="117" name="PA-矩形 116">
                <a:extLst>
                  <a:ext uri="{FF2B5EF4-FFF2-40B4-BE49-F238E27FC236}">
                    <a16:creationId xmlns:a16="http://schemas.microsoft.com/office/drawing/2014/main" xmlns="" id="{AC84871C-61CE-4819-B825-65BD7557C995}"/>
                  </a:ext>
                </a:extLst>
              </p:cNvPr>
              <p:cNvSpPr/>
              <p:nvPr>
                <p:custDataLst>
                  <p:tags r:id="rId5"/>
                </p:custDataLst>
              </p:nvPr>
            </p:nvSpPr>
            <p:spPr>
              <a:xfrm>
                <a:off x="8346362" y="3646757"/>
                <a:ext cx="2796850" cy="2280991"/>
              </a:xfrm>
              <a:prstGeom prst="rect">
                <a:avLst/>
              </a:prstGeom>
              <a:noFill/>
              <a:ln>
                <a:noFill/>
              </a:ln>
            </p:spPr>
            <p:txBody>
              <a:bodyPr wrap="square" lIns="36000" tIns="72000" rIns="36000" bIns="72000" rtlCol="0">
                <a:spAutoFit/>
              </a:bodyPr>
              <a:lstStyle/>
              <a:p>
                <a:pPr algn="just">
                  <a:lnSpc>
                    <a:spcPct val="130000"/>
                  </a:lnSpc>
                </a:pPr>
                <a:r>
                  <a:rPr lang="zh-CN" altLang="en-US" spc="100" dirty="0">
                    <a:solidFill>
                      <a:schemeClr val="tx1">
                        <a:lumMod val="75000"/>
                        <a:lumOff val="25000"/>
                      </a:schemeClr>
                    </a:solidFill>
                    <a:cs typeface="+mn-ea"/>
                    <a:sym typeface="+mn-lt"/>
                  </a:rPr>
                  <a:t>读者期待你精确地陈述证据。然而，每个领域对精确度的理解不同。不同领域界定不同标准来评价证据，但每个领域都要求证据合乎它的判断标准。</a:t>
                </a:r>
              </a:p>
            </p:txBody>
          </p:sp>
          <p:sp>
            <p:nvSpPr>
              <p:cNvPr id="118" name="PA-矩形 117">
                <a:extLst>
                  <a:ext uri="{FF2B5EF4-FFF2-40B4-BE49-F238E27FC236}">
                    <a16:creationId xmlns:a16="http://schemas.microsoft.com/office/drawing/2014/main" xmlns="" id="{1821C86C-90A6-482C-A2BE-E8FE145B4655}"/>
                  </a:ext>
                </a:extLst>
              </p:cNvPr>
              <p:cNvSpPr/>
              <p:nvPr>
                <p:custDataLst>
                  <p:tags r:id="rId6"/>
                </p:custDataLst>
              </p:nvPr>
            </p:nvSpPr>
            <p:spPr>
              <a:xfrm>
                <a:off x="8685780" y="2735771"/>
                <a:ext cx="2198038" cy="400110"/>
              </a:xfrm>
              <a:prstGeom prst="rect">
                <a:avLst/>
              </a:prstGeom>
            </p:spPr>
            <p:txBody>
              <a:bodyPr wrap="none">
                <a:spAutoFit/>
              </a:bodyPr>
              <a:lstStyle/>
              <a:p>
                <a:pPr lvl="0" algn="just">
                  <a:spcAft>
                    <a:spcPts val="0"/>
                  </a:spcAft>
                </a:pPr>
                <a:r>
                  <a:rPr lang="zh-CN" altLang="en-US" sz="2000" b="1" dirty="0">
                    <a:gradFill>
                      <a:gsLst>
                        <a:gs pos="0">
                          <a:srgbClr val="282B57">
                            <a:lumMod val="51000"/>
                            <a:lumOff val="49000"/>
                          </a:srgbClr>
                        </a:gs>
                        <a:gs pos="100000">
                          <a:srgbClr val="282B57"/>
                        </a:gs>
                      </a:gsLst>
                      <a:lin ang="5400000" scaled="1"/>
                    </a:gradFill>
                    <a:cs typeface="+mn-ea"/>
                    <a:sym typeface="+mn-lt"/>
                  </a:rPr>
                  <a:t>要恰如其分地精确</a:t>
                </a:r>
                <a:endParaRPr lang="zh-CN" altLang="zh-CN" sz="2000" b="1" dirty="0">
                  <a:gradFill>
                    <a:gsLst>
                      <a:gs pos="0">
                        <a:srgbClr val="282B57">
                          <a:lumMod val="51000"/>
                          <a:lumOff val="49000"/>
                        </a:srgbClr>
                      </a:gs>
                      <a:gs pos="100000">
                        <a:srgbClr val="282B57"/>
                      </a:gs>
                    </a:gsLst>
                    <a:lin ang="5400000" scaled="1"/>
                  </a:gradFill>
                  <a:cs typeface="+mn-ea"/>
                  <a:sym typeface="+mn-lt"/>
                </a:endParaRPr>
              </a:p>
            </p:txBody>
          </p:sp>
        </p:grpSp>
      </p:grpSp>
    </p:spTree>
    <p:extLst>
      <p:ext uri="{BB962C8B-B14F-4D97-AF65-F5344CB8AC3E}">
        <p14:creationId xmlns:p14="http://schemas.microsoft.com/office/powerpoint/2010/main" val="1017493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椭圆 138">
            <a:extLst>
              <a:ext uri="{FF2B5EF4-FFF2-40B4-BE49-F238E27FC236}">
                <a16:creationId xmlns:a16="http://schemas.microsoft.com/office/drawing/2014/main" xmlns="" id="{0589F49E-536C-4D10-AD3C-065DFBDB11A5}"/>
              </a:ext>
            </a:extLst>
          </p:cNvPr>
          <p:cNvSpPr/>
          <p:nvPr/>
        </p:nvSpPr>
        <p:spPr>
          <a:xfrm>
            <a:off x="730624" y="423725"/>
            <a:ext cx="10714616" cy="10714616"/>
          </a:xfrm>
          <a:prstGeom prst="ellipse">
            <a:avLst/>
          </a:prstGeom>
          <a:gradFill flip="none" rotWithShape="1">
            <a:gsLst>
              <a:gs pos="100000">
                <a:srgbClr val="F6EECD">
                  <a:alpha val="30000"/>
                </a:srgbClr>
              </a:gs>
              <a:gs pos="64000">
                <a:srgbClr val="F6EECD">
                  <a:alpha val="0"/>
                </a:srgbClr>
              </a:gs>
            </a:gsLst>
            <a:path path="circle">
              <a:fillToRect l="50000" t="50000" r="50000" b="50000"/>
            </a:path>
            <a:tileRect/>
          </a:gradFill>
          <a:ln>
            <a:gradFill flip="none" rotWithShape="1">
              <a:gsLst>
                <a:gs pos="0">
                  <a:srgbClr val="F6EECD">
                    <a:alpha val="0"/>
                  </a:srgbClr>
                </a:gs>
                <a:gs pos="68000">
                  <a:srgbClr val="F6EECD">
                    <a:alpha val="14000"/>
                  </a:srgb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6" name="PA-矩形 64">
            <a:extLst>
              <a:ext uri="{FF2B5EF4-FFF2-40B4-BE49-F238E27FC236}">
                <a16:creationId xmlns:a16="http://schemas.microsoft.com/office/drawing/2014/main" xmlns="" id="{76A9451D-FF3F-4163-8577-CDF3FB1DBB0A}"/>
              </a:ext>
            </a:extLst>
          </p:cNvPr>
          <p:cNvSpPr/>
          <p:nvPr>
            <p:custDataLst>
              <p:tags r:id="rId1"/>
            </p:custDataLst>
          </p:nvPr>
        </p:nvSpPr>
        <p:spPr>
          <a:xfrm>
            <a:off x="236812" y="333201"/>
            <a:ext cx="3147015" cy="461665"/>
          </a:xfrm>
          <a:prstGeom prst="rect">
            <a:avLst/>
          </a:prstGeom>
        </p:spPr>
        <p:txBody>
          <a:bodyPr wrap="none">
            <a:spAutoFit/>
          </a:bodyPr>
          <a:lstStyle/>
          <a:p>
            <a:pPr indent="266700" algn="just">
              <a:spcAft>
                <a:spcPts val="0"/>
              </a:spcAft>
            </a:pPr>
            <a:r>
              <a:rPr lang="zh-CN" altLang="en-US" sz="2400" spc="600" dirty="0">
                <a:ln>
                  <a:gradFill>
                    <a:gsLst>
                      <a:gs pos="0">
                        <a:srgbClr val="F6EECD">
                          <a:alpha val="25000"/>
                        </a:srgbClr>
                      </a:gs>
                      <a:gs pos="100000">
                        <a:srgbClr val="FEAB79">
                          <a:alpha val="0"/>
                        </a:srgbClr>
                      </a:gs>
                    </a:gsLst>
                    <a:lin ang="5400000" scaled="1"/>
                  </a:gradFill>
                </a:ln>
                <a:noFill/>
                <a:effectLst>
                  <a:outerShdw blurRad="139700" sx="102000" sy="102000" algn="ctr" rotWithShape="0">
                    <a:prstClr val="black">
                      <a:alpha val="40000"/>
                    </a:prstClr>
                  </a:outerShdw>
                </a:effectLst>
                <a:cs typeface="+mn-ea"/>
                <a:sym typeface="+mn-lt"/>
              </a:rPr>
              <a:t>五、可靠的证据</a:t>
            </a:r>
            <a:endParaRPr lang="zh-CN" altLang="zh-CN" sz="2400" spc="600" dirty="0">
              <a:ln>
                <a:gradFill>
                  <a:gsLst>
                    <a:gs pos="0">
                      <a:srgbClr val="F6EECD">
                        <a:alpha val="25000"/>
                      </a:srgbClr>
                    </a:gs>
                    <a:gs pos="100000">
                      <a:srgbClr val="FEAB79">
                        <a:alpha val="0"/>
                      </a:srgbClr>
                    </a:gs>
                  </a:gsLst>
                  <a:lin ang="5400000" scaled="1"/>
                </a:gradFill>
              </a:ln>
              <a:noFill/>
              <a:effectLst>
                <a:outerShdw blurRad="139700" sx="102000" sy="102000" algn="ctr" rotWithShape="0">
                  <a:prstClr val="black">
                    <a:alpha val="40000"/>
                  </a:prstClr>
                </a:outerShdw>
              </a:effectLst>
              <a:cs typeface="+mn-ea"/>
              <a:sym typeface="+mn-lt"/>
            </a:endParaRPr>
          </a:p>
        </p:txBody>
      </p:sp>
      <p:sp>
        <p:nvSpPr>
          <p:cNvPr id="55" name="PA-矩形 1">
            <a:extLst>
              <a:ext uri="{FF2B5EF4-FFF2-40B4-BE49-F238E27FC236}">
                <a16:creationId xmlns:a16="http://schemas.microsoft.com/office/drawing/2014/main" xmlns="" id="{C30CD803-41DE-48F2-BB99-4E063986FC0F}"/>
              </a:ext>
            </a:extLst>
          </p:cNvPr>
          <p:cNvSpPr/>
          <p:nvPr>
            <p:custDataLst>
              <p:tags r:id="rId2"/>
            </p:custDataLst>
          </p:nvPr>
        </p:nvSpPr>
        <p:spPr>
          <a:xfrm>
            <a:off x="190395" y="268239"/>
            <a:ext cx="3147015"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五、可靠的证据</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sp>
        <p:nvSpPr>
          <p:cNvPr id="57" name="椭圆 56">
            <a:extLst>
              <a:ext uri="{FF2B5EF4-FFF2-40B4-BE49-F238E27FC236}">
                <a16:creationId xmlns:a16="http://schemas.microsoft.com/office/drawing/2014/main" xmlns="" id="{D5D84A99-FE8C-4EA0-9190-8D0C39862F91}"/>
              </a:ext>
            </a:extLst>
          </p:cNvPr>
          <p:cNvSpPr/>
          <p:nvPr/>
        </p:nvSpPr>
        <p:spPr>
          <a:xfrm>
            <a:off x="2497105" y="2190206"/>
            <a:ext cx="7181653" cy="7181654"/>
          </a:xfrm>
          <a:prstGeom prst="ellipse">
            <a:avLst/>
          </a:prstGeom>
          <a:gradFill flip="none" rotWithShape="1">
            <a:gsLst>
              <a:gs pos="100000">
                <a:srgbClr val="F6EECD">
                  <a:alpha val="30000"/>
                </a:srgbClr>
              </a:gs>
              <a:gs pos="64000">
                <a:srgbClr val="F6EECD">
                  <a:alpha val="0"/>
                </a:srgbClr>
              </a:gs>
            </a:gsLst>
            <a:path path="circle">
              <a:fillToRect l="50000" t="50000" r="50000" b="50000"/>
            </a:path>
            <a:tileRect/>
          </a:gradFill>
          <a:ln>
            <a:gradFill flip="none" rotWithShape="1">
              <a:gsLst>
                <a:gs pos="0">
                  <a:srgbClr val="F6EECD">
                    <a:alpha val="0"/>
                  </a:srgbClr>
                </a:gs>
                <a:gs pos="68000">
                  <a:srgbClr val="F6EECD">
                    <a:alpha val="14000"/>
                  </a:srgb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9" name="椭圆 58">
            <a:extLst>
              <a:ext uri="{FF2B5EF4-FFF2-40B4-BE49-F238E27FC236}">
                <a16:creationId xmlns:a16="http://schemas.microsoft.com/office/drawing/2014/main" xmlns="" id="{9C70A5DC-B036-4EFB-B9CB-6242E4C2136C}"/>
              </a:ext>
            </a:extLst>
          </p:cNvPr>
          <p:cNvSpPr/>
          <p:nvPr/>
        </p:nvSpPr>
        <p:spPr>
          <a:xfrm rot="16200000" flipH="1">
            <a:off x="3905186" y="3208257"/>
            <a:ext cx="4365491" cy="4365491"/>
          </a:xfrm>
          <a:prstGeom prst="ellipse">
            <a:avLst/>
          </a:prstGeom>
          <a:gradFill>
            <a:gsLst>
              <a:gs pos="0">
                <a:srgbClr val="F6EECD">
                  <a:alpha val="15000"/>
                </a:srgbClr>
              </a:gs>
              <a:gs pos="100000">
                <a:srgbClr val="F6EECD">
                  <a:alpha val="0"/>
                </a:srgbClr>
              </a:gs>
            </a:gsLst>
            <a:lin ang="0" scaled="1"/>
          </a:gradFill>
          <a:ln>
            <a:gradFill flip="none" rotWithShape="1">
              <a:gsLst>
                <a:gs pos="60000">
                  <a:srgbClr val="F6EECD">
                    <a:alpha val="30000"/>
                  </a:srgbClr>
                </a:gs>
                <a:gs pos="100000">
                  <a:srgbClr val="F6EECD">
                    <a:alpha val="0"/>
                  </a:srgb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任意多边形: 形状 14">
            <a:extLst>
              <a:ext uri="{FF2B5EF4-FFF2-40B4-BE49-F238E27FC236}">
                <a16:creationId xmlns:a16="http://schemas.microsoft.com/office/drawing/2014/main" xmlns="" id="{04772A66-0262-4C21-A211-56970184A967}"/>
              </a:ext>
            </a:extLst>
          </p:cNvPr>
          <p:cNvSpPr/>
          <p:nvPr/>
        </p:nvSpPr>
        <p:spPr>
          <a:xfrm rot="2091974">
            <a:off x="6658742" y="4239066"/>
            <a:ext cx="187345" cy="242292"/>
          </a:xfrm>
          <a:custGeom>
            <a:avLst/>
            <a:gdLst>
              <a:gd name="connsiteX0" fmla="*/ 0 w 394895"/>
              <a:gd name="connsiteY0" fmla="*/ 100358 h 501792"/>
              <a:gd name="connsiteX1" fmla="*/ 197448 w 394895"/>
              <a:gd name="connsiteY1" fmla="*/ 100358 h 501792"/>
              <a:gd name="connsiteX2" fmla="*/ 197448 w 394895"/>
              <a:gd name="connsiteY2" fmla="*/ 0 h 501792"/>
              <a:gd name="connsiteX3" fmla="*/ 394895 w 394895"/>
              <a:gd name="connsiteY3" fmla="*/ 250896 h 501792"/>
              <a:gd name="connsiteX4" fmla="*/ 197448 w 394895"/>
              <a:gd name="connsiteY4" fmla="*/ 501792 h 501792"/>
              <a:gd name="connsiteX5" fmla="*/ 197448 w 394895"/>
              <a:gd name="connsiteY5" fmla="*/ 401434 h 501792"/>
              <a:gd name="connsiteX6" fmla="*/ 0 w 394895"/>
              <a:gd name="connsiteY6" fmla="*/ 401434 h 501792"/>
              <a:gd name="connsiteX7" fmla="*/ 0 w 394895"/>
              <a:gd name="connsiteY7" fmla="*/ 100358 h 50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4895" h="501792">
                <a:moveTo>
                  <a:pt x="0" y="100358"/>
                </a:moveTo>
                <a:lnTo>
                  <a:pt x="197448" y="100358"/>
                </a:lnTo>
                <a:lnTo>
                  <a:pt x="197448" y="0"/>
                </a:lnTo>
                <a:lnTo>
                  <a:pt x="394895" y="250896"/>
                </a:lnTo>
                <a:lnTo>
                  <a:pt x="197448" y="501792"/>
                </a:lnTo>
                <a:lnTo>
                  <a:pt x="197448" y="401434"/>
                </a:lnTo>
                <a:lnTo>
                  <a:pt x="0" y="401434"/>
                </a:lnTo>
                <a:lnTo>
                  <a:pt x="0" y="100358"/>
                </a:lnTo>
                <a:close/>
              </a:path>
            </a:pathLst>
          </a:custGeom>
          <a:gradFill flip="none" rotWithShape="1">
            <a:gsLst>
              <a:gs pos="0">
                <a:srgbClr val="F6EECD">
                  <a:alpha val="0"/>
                </a:srgbClr>
              </a:gs>
              <a:gs pos="100000">
                <a:srgbClr val="F6EECD">
                  <a:alpha val="15000"/>
                </a:srgbClr>
              </a:gs>
            </a:gsLst>
            <a:lin ang="0" scaled="1"/>
            <a:tileRect/>
          </a:gradFill>
          <a:ln>
            <a:gradFill flip="none" rotWithShape="1">
              <a:gsLst>
                <a:gs pos="0">
                  <a:srgbClr val="F6EECD">
                    <a:alpha val="0"/>
                  </a:srgbClr>
                </a:gs>
                <a:gs pos="100000">
                  <a:srgbClr val="F6EECD">
                    <a:alpha val="75000"/>
                  </a:srgb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 tIns="100358" rIns="118468" bIns="100357"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a:solidFill>
                <a:schemeClr val="lt1"/>
              </a:solidFill>
              <a:cs typeface="+mn-ea"/>
              <a:sym typeface="+mn-lt"/>
            </a:endParaRPr>
          </a:p>
        </p:txBody>
      </p:sp>
      <p:grpSp>
        <p:nvGrpSpPr>
          <p:cNvPr id="16" name="组合 15">
            <a:extLst>
              <a:ext uri="{FF2B5EF4-FFF2-40B4-BE49-F238E27FC236}">
                <a16:creationId xmlns:a16="http://schemas.microsoft.com/office/drawing/2014/main" xmlns="" id="{C0F415B5-5770-4228-99F1-1646C47CE226}"/>
              </a:ext>
            </a:extLst>
          </p:cNvPr>
          <p:cNvGrpSpPr/>
          <p:nvPr/>
        </p:nvGrpSpPr>
        <p:grpSpPr>
          <a:xfrm>
            <a:off x="5526378" y="3300758"/>
            <a:ext cx="1139247" cy="1139247"/>
            <a:chOff x="5251393" y="3272315"/>
            <a:chExt cx="1648922" cy="1648922"/>
          </a:xfrm>
        </p:grpSpPr>
        <p:sp>
          <p:nvSpPr>
            <p:cNvPr id="7" name="任意多边形: 形状 6">
              <a:extLst>
                <a:ext uri="{FF2B5EF4-FFF2-40B4-BE49-F238E27FC236}">
                  <a16:creationId xmlns:a16="http://schemas.microsoft.com/office/drawing/2014/main" xmlns="" id="{121859A8-D924-4D29-A2B8-EF811A72AC3C}"/>
                </a:ext>
              </a:extLst>
            </p:cNvPr>
            <p:cNvSpPr/>
            <p:nvPr/>
          </p:nvSpPr>
          <p:spPr>
            <a:xfrm>
              <a:off x="5344534" y="3361248"/>
              <a:ext cx="1486793" cy="1486793"/>
            </a:xfrm>
            <a:custGeom>
              <a:avLst/>
              <a:gdLst>
                <a:gd name="connsiteX0" fmla="*/ 0 w 1486793"/>
                <a:gd name="connsiteY0" fmla="*/ 743397 h 1486793"/>
                <a:gd name="connsiteX1" fmla="*/ 743397 w 1486793"/>
                <a:gd name="connsiteY1" fmla="*/ 0 h 1486793"/>
                <a:gd name="connsiteX2" fmla="*/ 1486794 w 1486793"/>
                <a:gd name="connsiteY2" fmla="*/ 743397 h 1486793"/>
                <a:gd name="connsiteX3" fmla="*/ 743397 w 1486793"/>
                <a:gd name="connsiteY3" fmla="*/ 1486794 h 1486793"/>
                <a:gd name="connsiteX4" fmla="*/ 0 w 1486793"/>
                <a:gd name="connsiteY4" fmla="*/ 743397 h 1486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6793" h="1486793">
                  <a:moveTo>
                    <a:pt x="0" y="743397"/>
                  </a:moveTo>
                  <a:cubicBezTo>
                    <a:pt x="0" y="332830"/>
                    <a:pt x="332830" y="0"/>
                    <a:pt x="743397" y="0"/>
                  </a:cubicBezTo>
                  <a:cubicBezTo>
                    <a:pt x="1153964" y="0"/>
                    <a:pt x="1486794" y="332830"/>
                    <a:pt x="1486794" y="743397"/>
                  </a:cubicBezTo>
                  <a:cubicBezTo>
                    <a:pt x="1486794" y="1153964"/>
                    <a:pt x="1153964" y="1486794"/>
                    <a:pt x="743397" y="1486794"/>
                  </a:cubicBezTo>
                  <a:cubicBezTo>
                    <a:pt x="332830" y="1486794"/>
                    <a:pt x="0" y="1153964"/>
                    <a:pt x="0" y="743397"/>
                  </a:cubicBezTo>
                  <a:close/>
                </a:path>
              </a:pathLst>
            </a:custGeom>
            <a:gradFill flip="none" rotWithShape="1">
              <a:gsLst>
                <a:gs pos="0">
                  <a:srgbClr val="F6EECD"/>
                </a:gs>
                <a:gs pos="100000">
                  <a:srgbClr val="FEAB79"/>
                </a:gs>
              </a:gsLst>
              <a:lin ang="2700000" scaled="1"/>
              <a:tileRect/>
            </a:gradFill>
            <a:ln>
              <a:noFill/>
            </a:ln>
            <a:effectLst>
              <a:outerShdw blurRad="190500" algn="ctr" rotWithShape="0">
                <a:schemeClr val="accent1">
                  <a:lumMod val="40000"/>
                  <a:lumOff val="6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240596" tIns="240596" rIns="240596" bIns="240596"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dirty="0">
                <a:gradFill flip="none" rotWithShape="1">
                  <a:gsLst>
                    <a:gs pos="50000">
                      <a:schemeClr val="bg1"/>
                    </a:gs>
                    <a:gs pos="100000">
                      <a:schemeClr val="accent5">
                        <a:lumMod val="75000"/>
                      </a:schemeClr>
                    </a:gs>
                  </a:gsLst>
                  <a:lin ang="5400000" scaled="1"/>
                  <a:tileRect/>
                </a:gradFill>
                <a:effectLst>
                  <a:outerShdw blurRad="190500" dist="38100" sx="101000" sy="101000" algn="ctr" rotWithShape="0">
                    <a:schemeClr val="accent1">
                      <a:lumMod val="75000"/>
                      <a:alpha val="40000"/>
                    </a:schemeClr>
                  </a:outerShdw>
                </a:effectLst>
                <a:cs typeface="+mn-ea"/>
                <a:sym typeface="+mn-lt"/>
              </a:endParaRPr>
            </a:p>
          </p:txBody>
        </p:sp>
        <p:grpSp>
          <p:nvGrpSpPr>
            <p:cNvPr id="61" name="组合 60">
              <a:extLst>
                <a:ext uri="{FF2B5EF4-FFF2-40B4-BE49-F238E27FC236}">
                  <a16:creationId xmlns:a16="http://schemas.microsoft.com/office/drawing/2014/main" xmlns="" id="{15931FF9-7410-4C28-8B4F-7AA43C07D363}"/>
                </a:ext>
              </a:extLst>
            </p:cNvPr>
            <p:cNvGrpSpPr/>
            <p:nvPr/>
          </p:nvGrpSpPr>
          <p:grpSpPr>
            <a:xfrm rot="5400000">
              <a:off x="5251393" y="3272315"/>
              <a:ext cx="1648922" cy="1648922"/>
              <a:chOff x="3926643" y="1762414"/>
              <a:chExt cx="4520826" cy="4520826"/>
            </a:xfrm>
          </p:grpSpPr>
          <p:sp>
            <p:nvSpPr>
              <p:cNvPr id="62" name="椭圆 61">
                <a:extLst>
                  <a:ext uri="{FF2B5EF4-FFF2-40B4-BE49-F238E27FC236}">
                    <a16:creationId xmlns:a16="http://schemas.microsoft.com/office/drawing/2014/main" xmlns="" id="{E2ABBBD1-3E4F-4627-9966-2CD01973EEBB}"/>
                  </a:ext>
                </a:extLst>
              </p:cNvPr>
              <p:cNvSpPr/>
              <p:nvPr/>
            </p:nvSpPr>
            <p:spPr>
              <a:xfrm>
                <a:off x="4096743" y="1932514"/>
                <a:ext cx="4180626" cy="4180626"/>
              </a:xfrm>
              <a:prstGeom prst="ellipse">
                <a:avLst/>
              </a:prstGeom>
              <a:noFill/>
              <a:ln>
                <a:gradFill flip="none" rotWithShape="1">
                  <a:gsLst>
                    <a:gs pos="0">
                      <a:srgbClr val="F6EECD">
                        <a:alpha val="60000"/>
                      </a:srgbClr>
                    </a:gs>
                    <a:gs pos="100000">
                      <a:srgbClr val="F6EECD">
                        <a:alpha val="44000"/>
                      </a:srgb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3" name="椭圆 62">
                <a:extLst>
                  <a:ext uri="{FF2B5EF4-FFF2-40B4-BE49-F238E27FC236}">
                    <a16:creationId xmlns:a16="http://schemas.microsoft.com/office/drawing/2014/main" xmlns="" id="{0869326E-51A4-40A6-B8DA-9E8539D2746B}"/>
                  </a:ext>
                </a:extLst>
              </p:cNvPr>
              <p:cNvSpPr/>
              <p:nvPr/>
            </p:nvSpPr>
            <p:spPr>
              <a:xfrm>
                <a:off x="3926643" y="1762414"/>
                <a:ext cx="4520826" cy="4520826"/>
              </a:xfrm>
              <a:prstGeom prst="ellipse">
                <a:avLst/>
              </a:prstGeom>
              <a:noFill/>
              <a:ln w="9525">
                <a:solidFill>
                  <a:srgbClr val="F6EECD"/>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grpSp>
      <p:grpSp>
        <p:nvGrpSpPr>
          <p:cNvPr id="90" name="组合 89">
            <a:extLst>
              <a:ext uri="{FF2B5EF4-FFF2-40B4-BE49-F238E27FC236}">
                <a16:creationId xmlns:a16="http://schemas.microsoft.com/office/drawing/2014/main" xmlns="" id="{1D6BC808-A9AA-4490-9EEB-F8F81A26246C}"/>
              </a:ext>
            </a:extLst>
          </p:cNvPr>
          <p:cNvGrpSpPr/>
          <p:nvPr/>
        </p:nvGrpSpPr>
        <p:grpSpPr>
          <a:xfrm>
            <a:off x="4387131" y="4494581"/>
            <a:ext cx="1139247" cy="1139247"/>
            <a:chOff x="5251393" y="3272315"/>
            <a:chExt cx="1648922" cy="1648922"/>
          </a:xfrm>
        </p:grpSpPr>
        <p:sp>
          <p:nvSpPr>
            <p:cNvPr id="91" name="任意多边形: 形状 90">
              <a:extLst>
                <a:ext uri="{FF2B5EF4-FFF2-40B4-BE49-F238E27FC236}">
                  <a16:creationId xmlns:a16="http://schemas.microsoft.com/office/drawing/2014/main" xmlns="" id="{9F9581B6-AD36-4F52-984D-94FD97CF7B00}"/>
                </a:ext>
              </a:extLst>
            </p:cNvPr>
            <p:cNvSpPr/>
            <p:nvPr/>
          </p:nvSpPr>
          <p:spPr>
            <a:xfrm>
              <a:off x="5344534" y="3361248"/>
              <a:ext cx="1486793" cy="1486793"/>
            </a:xfrm>
            <a:custGeom>
              <a:avLst/>
              <a:gdLst>
                <a:gd name="connsiteX0" fmla="*/ 0 w 1486793"/>
                <a:gd name="connsiteY0" fmla="*/ 743397 h 1486793"/>
                <a:gd name="connsiteX1" fmla="*/ 743397 w 1486793"/>
                <a:gd name="connsiteY1" fmla="*/ 0 h 1486793"/>
                <a:gd name="connsiteX2" fmla="*/ 1486794 w 1486793"/>
                <a:gd name="connsiteY2" fmla="*/ 743397 h 1486793"/>
                <a:gd name="connsiteX3" fmla="*/ 743397 w 1486793"/>
                <a:gd name="connsiteY3" fmla="*/ 1486794 h 1486793"/>
                <a:gd name="connsiteX4" fmla="*/ 0 w 1486793"/>
                <a:gd name="connsiteY4" fmla="*/ 743397 h 1486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6793" h="1486793">
                  <a:moveTo>
                    <a:pt x="0" y="743397"/>
                  </a:moveTo>
                  <a:cubicBezTo>
                    <a:pt x="0" y="332830"/>
                    <a:pt x="332830" y="0"/>
                    <a:pt x="743397" y="0"/>
                  </a:cubicBezTo>
                  <a:cubicBezTo>
                    <a:pt x="1153964" y="0"/>
                    <a:pt x="1486794" y="332830"/>
                    <a:pt x="1486794" y="743397"/>
                  </a:cubicBezTo>
                  <a:cubicBezTo>
                    <a:pt x="1486794" y="1153964"/>
                    <a:pt x="1153964" y="1486794"/>
                    <a:pt x="743397" y="1486794"/>
                  </a:cubicBezTo>
                  <a:cubicBezTo>
                    <a:pt x="332830" y="1486794"/>
                    <a:pt x="0" y="1153964"/>
                    <a:pt x="0" y="743397"/>
                  </a:cubicBezTo>
                  <a:close/>
                </a:path>
              </a:pathLst>
            </a:custGeom>
            <a:gradFill flip="none" rotWithShape="1">
              <a:gsLst>
                <a:gs pos="0">
                  <a:srgbClr val="F6EECD"/>
                </a:gs>
                <a:gs pos="100000">
                  <a:srgbClr val="FEAB79"/>
                </a:gs>
              </a:gsLst>
              <a:lin ang="2700000" scaled="1"/>
              <a:tileRect/>
            </a:gradFill>
            <a:ln>
              <a:noFill/>
            </a:ln>
            <a:effectLst>
              <a:outerShdw blurRad="190500" algn="ctr" rotWithShape="0">
                <a:schemeClr val="accent1">
                  <a:lumMod val="40000"/>
                  <a:lumOff val="6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240596" tIns="240596" rIns="240596" bIns="240596"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dirty="0">
                <a:gradFill flip="none" rotWithShape="1">
                  <a:gsLst>
                    <a:gs pos="50000">
                      <a:schemeClr val="bg1"/>
                    </a:gs>
                    <a:gs pos="100000">
                      <a:schemeClr val="accent5">
                        <a:lumMod val="75000"/>
                      </a:schemeClr>
                    </a:gs>
                  </a:gsLst>
                  <a:lin ang="5400000" scaled="1"/>
                  <a:tileRect/>
                </a:gradFill>
                <a:effectLst>
                  <a:outerShdw blurRad="190500" dist="38100" sx="101000" sy="101000" algn="ctr" rotWithShape="0">
                    <a:schemeClr val="accent1">
                      <a:lumMod val="75000"/>
                      <a:alpha val="40000"/>
                    </a:schemeClr>
                  </a:outerShdw>
                </a:effectLst>
                <a:cs typeface="+mn-ea"/>
                <a:sym typeface="+mn-lt"/>
              </a:endParaRPr>
            </a:p>
          </p:txBody>
        </p:sp>
        <p:grpSp>
          <p:nvGrpSpPr>
            <p:cNvPr id="92" name="组合 91">
              <a:extLst>
                <a:ext uri="{FF2B5EF4-FFF2-40B4-BE49-F238E27FC236}">
                  <a16:creationId xmlns:a16="http://schemas.microsoft.com/office/drawing/2014/main" xmlns="" id="{692C83FA-A1DC-4267-A081-74CF5E8FC48F}"/>
                </a:ext>
              </a:extLst>
            </p:cNvPr>
            <p:cNvGrpSpPr/>
            <p:nvPr/>
          </p:nvGrpSpPr>
          <p:grpSpPr>
            <a:xfrm rot="5400000">
              <a:off x="5251393" y="3272315"/>
              <a:ext cx="1648922" cy="1648922"/>
              <a:chOff x="3926643" y="1762414"/>
              <a:chExt cx="4520826" cy="4520826"/>
            </a:xfrm>
          </p:grpSpPr>
          <p:sp>
            <p:nvSpPr>
              <p:cNvPr id="93" name="椭圆 92">
                <a:extLst>
                  <a:ext uri="{FF2B5EF4-FFF2-40B4-BE49-F238E27FC236}">
                    <a16:creationId xmlns:a16="http://schemas.microsoft.com/office/drawing/2014/main" xmlns="" id="{85CCCE28-1DFB-4E2C-A850-018A0B0017BA}"/>
                  </a:ext>
                </a:extLst>
              </p:cNvPr>
              <p:cNvSpPr/>
              <p:nvPr/>
            </p:nvSpPr>
            <p:spPr>
              <a:xfrm>
                <a:off x="4096743" y="1932514"/>
                <a:ext cx="4180626" cy="4180626"/>
              </a:xfrm>
              <a:prstGeom prst="ellipse">
                <a:avLst/>
              </a:prstGeom>
              <a:noFill/>
              <a:ln>
                <a:gradFill flip="none" rotWithShape="1">
                  <a:gsLst>
                    <a:gs pos="0">
                      <a:srgbClr val="F6EECD">
                        <a:alpha val="60000"/>
                      </a:srgbClr>
                    </a:gs>
                    <a:gs pos="100000">
                      <a:srgbClr val="F6EECD">
                        <a:alpha val="44000"/>
                      </a:srgb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4" name="椭圆 93">
                <a:extLst>
                  <a:ext uri="{FF2B5EF4-FFF2-40B4-BE49-F238E27FC236}">
                    <a16:creationId xmlns:a16="http://schemas.microsoft.com/office/drawing/2014/main" xmlns="" id="{6506DC25-3D05-4285-80D0-A55894760CDF}"/>
                  </a:ext>
                </a:extLst>
              </p:cNvPr>
              <p:cNvSpPr/>
              <p:nvPr/>
            </p:nvSpPr>
            <p:spPr>
              <a:xfrm>
                <a:off x="3926643" y="1762414"/>
                <a:ext cx="4520826" cy="4520826"/>
              </a:xfrm>
              <a:prstGeom prst="ellipse">
                <a:avLst/>
              </a:prstGeom>
              <a:noFill/>
              <a:ln w="9525">
                <a:solidFill>
                  <a:srgbClr val="F6EECD"/>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grpSp>
      <p:grpSp>
        <p:nvGrpSpPr>
          <p:cNvPr id="119" name="组合 118">
            <a:extLst>
              <a:ext uri="{FF2B5EF4-FFF2-40B4-BE49-F238E27FC236}">
                <a16:creationId xmlns:a16="http://schemas.microsoft.com/office/drawing/2014/main" xmlns="" id="{D46746F0-9707-4A61-8E29-7BFAC548B80C}"/>
              </a:ext>
            </a:extLst>
          </p:cNvPr>
          <p:cNvGrpSpPr/>
          <p:nvPr/>
        </p:nvGrpSpPr>
        <p:grpSpPr>
          <a:xfrm>
            <a:off x="6665625" y="4494581"/>
            <a:ext cx="1139247" cy="1139247"/>
            <a:chOff x="5251393" y="3272315"/>
            <a:chExt cx="1648922" cy="1648922"/>
          </a:xfrm>
        </p:grpSpPr>
        <p:sp>
          <p:nvSpPr>
            <p:cNvPr id="120" name="任意多边形: 形状 119">
              <a:extLst>
                <a:ext uri="{FF2B5EF4-FFF2-40B4-BE49-F238E27FC236}">
                  <a16:creationId xmlns:a16="http://schemas.microsoft.com/office/drawing/2014/main" xmlns="" id="{992A8FE8-4EAC-4392-9506-9CC48570DEA4}"/>
                </a:ext>
              </a:extLst>
            </p:cNvPr>
            <p:cNvSpPr/>
            <p:nvPr/>
          </p:nvSpPr>
          <p:spPr>
            <a:xfrm>
              <a:off x="5344534" y="3361248"/>
              <a:ext cx="1486793" cy="1486793"/>
            </a:xfrm>
            <a:custGeom>
              <a:avLst/>
              <a:gdLst>
                <a:gd name="connsiteX0" fmla="*/ 0 w 1486793"/>
                <a:gd name="connsiteY0" fmla="*/ 743397 h 1486793"/>
                <a:gd name="connsiteX1" fmla="*/ 743397 w 1486793"/>
                <a:gd name="connsiteY1" fmla="*/ 0 h 1486793"/>
                <a:gd name="connsiteX2" fmla="*/ 1486794 w 1486793"/>
                <a:gd name="connsiteY2" fmla="*/ 743397 h 1486793"/>
                <a:gd name="connsiteX3" fmla="*/ 743397 w 1486793"/>
                <a:gd name="connsiteY3" fmla="*/ 1486794 h 1486793"/>
                <a:gd name="connsiteX4" fmla="*/ 0 w 1486793"/>
                <a:gd name="connsiteY4" fmla="*/ 743397 h 1486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6793" h="1486793">
                  <a:moveTo>
                    <a:pt x="0" y="743397"/>
                  </a:moveTo>
                  <a:cubicBezTo>
                    <a:pt x="0" y="332830"/>
                    <a:pt x="332830" y="0"/>
                    <a:pt x="743397" y="0"/>
                  </a:cubicBezTo>
                  <a:cubicBezTo>
                    <a:pt x="1153964" y="0"/>
                    <a:pt x="1486794" y="332830"/>
                    <a:pt x="1486794" y="743397"/>
                  </a:cubicBezTo>
                  <a:cubicBezTo>
                    <a:pt x="1486794" y="1153964"/>
                    <a:pt x="1153964" y="1486794"/>
                    <a:pt x="743397" y="1486794"/>
                  </a:cubicBezTo>
                  <a:cubicBezTo>
                    <a:pt x="332830" y="1486794"/>
                    <a:pt x="0" y="1153964"/>
                    <a:pt x="0" y="743397"/>
                  </a:cubicBezTo>
                  <a:close/>
                </a:path>
              </a:pathLst>
            </a:custGeom>
            <a:gradFill flip="none" rotWithShape="1">
              <a:gsLst>
                <a:gs pos="0">
                  <a:srgbClr val="F6EECD"/>
                </a:gs>
                <a:gs pos="100000">
                  <a:srgbClr val="FEAB79"/>
                </a:gs>
              </a:gsLst>
              <a:lin ang="2700000" scaled="1"/>
              <a:tileRect/>
            </a:gradFill>
            <a:ln>
              <a:noFill/>
            </a:ln>
            <a:effectLst>
              <a:outerShdw blurRad="190500" algn="ctr" rotWithShape="0">
                <a:schemeClr val="accent1">
                  <a:lumMod val="40000"/>
                  <a:lumOff val="6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240596" tIns="240596" rIns="240596" bIns="240596"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dirty="0">
                <a:gradFill flip="none" rotWithShape="1">
                  <a:gsLst>
                    <a:gs pos="50000">
                      <a:schemeClr val="bg1"/>
                    </a:gs>
                    <a:gs pos="100000">
                      <a:schemeClr val="accent5">
                        <a:lumMod val="75000"/>
                      </a:schemeClr>
                    </a:gs>
                  </a:gsLst>
                  <a:lin ang="5400000" scaled="1"/>
                  <a:tileRect/>
                </a:gradFill>
                <a:effectLst>
                  <a:outerShdw blurRad="190500" dist="38100" sx="101000" sy="101000" algn="ctr" rotWithShape="0">
                    <a:schemeClr val="accent1">
                      <a:lumMod val="75000"/>
                      <a:alpha val="40000"/>
                    </a:schemeClr>
                  </a:outerShdw>
                </a:effectLst>
                <a:cs typeface="+mn-ea"/>
                <a:sym typeface="+mn-lt"/>
              </a:endParaRPr>
            </a:p>
          </p:txBody>
        </p:sp>
        <p:grpSp>
          <p:nvGrpSpPr>
            <p:cNvPr id="121" name="组合 120">
              <a:extLst>
                <a:ext uri="{FF2B5EF4-FFF2-40B4-BE49-F238E27FC236}">
                  <a16:creationId xmlns:a16="http://schemas.microsoft.com/office/drawing/2014/main" xmlns="" id="{A4B4B032-3031-4976-9BCE-72E24B8720AA}"/>
                </a:ext>
              </a:extLst>
            </p:cNvPr>
            <p:cNvGrpSpPr/>
            <p:nvPr/>
          </p:nvGrpSpPr>
          <p:grpSpPr>
            <a:xfrm rot="5400000">
              <a:off x="5251393" y="3272315"/>
              <a:ext cx="1648922" cy="1648922"/>
              <a:chOff x="3926643" y="1762414"/>
              <a:chExt cx="4520826" cy="4520826"/>
            </a:xfrm>
          </p:grpSpPr>
          <p:sp>
            <p:nvSpPr>
              <p:cNvPr id="122" name="椭圆 121">
                <a:extLst>
                  <a:ext uri="{FF2B5EF4-FFF2-40B4-BE49-F238E27FC236}">
                    <a16:creationId xmlns:a16="http://schemas.microsoft.com/office/drawing/2014/main" xmlns="" id="{8862E158-4C20-4065-BCFD-F182D30AC01E}"/>
                  </a:ext>
                </a:extLst>
              </p:cNvPr>
              <p:cNvSpPr/>
              <p:nvPr/>
            </p:nvSpPr>
            <p:spPr>
              <a:xfrm>
                <a:off x="4096743" y="1932514"/>
                <a:ext cx="4180626" cy="4180626"/>
              </a:xfrm>
              <a:prstGeom prst="ellipse">
                <a:avLst/>
              </a:prstGeom>
              <a:noFill/>
              <a:ln>
                <a:gradFill flip="none" rotWithShape="1">
                  <a:gsLst>
                    <a:gs pos="0">
                      <a:srgbClr val="F6EECD">
                        <a:alpha val="60000"/>
                      </a:srgbClr>
                    </a:gs>
                    <a:gs pos="100000">
                      <a:srgbClr val="F6EECD">
                        <a:alpha val="44000"/>
                      </a:srgb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3" name="椭圆 122">
                <a:extLst>
                  <a:ext uri="{FF2B5EF4-FFF2-40B4-BE49-F238E27FC236}">
                    <a16:creationId xmlns:a16="http://schemas.microsoft.com/office/drawing/2014/main" xmlns="" id="{169264ED-DE97-4A55-A2E8-3C7BF10CA595}"/>
                  </a:ext>
                </a:extLst>
              </p:cNvPr>
              <p:cNvSpPr/>
              <p:nvPr/>
            </p:nvSpPr>
            <p:spPr>
              <a:xfrm>
                <a:off x="3926643" y="1762414"/>
                <a:ext cx="4520826" cy="4520826"/>
              </a:xfrm>
              <a:prstGeom prst="ellipse">
                <a:avLst/>
              </a:prstGeom>
              <a:noFill/>
              <a:ln w="9525">
                <a:solidFill>
                  <a:srgbClr val="F6EECD"/>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grpSp>
      <p:grpSp>
        <p:nvGrpSpPr>
          <p:cNvPr id="124" name="组合 123">
            <a:extLst>
              <a:ext uri="{FF2B5EF4-FFF2-40B4-BE49-F238E27FC236}">
                <a16:creationId xmlns:a16="http://schemas.microsoft.com/office/drawing/2014/main" xmlns="" id="{B9164398-4DD8-450F-9B2B-D005682A74D8}"/>
              </a:ext>
            </a:extLst>
          </p:cNvPr>
          <p:cNvGrpSpPr/>
          <p:nvPr/>
        </p:nvGrpSpPr>
        <p:grpSpPr>
          <a:xfrm>
            <a:off x="5526378" y="5609542"/>
            <a:ext cx="1139247" cy="1139247"/>
            <a:chOff x="5251393" y="3272315"/>
            <a:chExt cx="1648922" cy="1648922"/>
          </a:xfrm>
        </p:grpSpPr>
        <p:sp>
          <p:nvSpPr>
            <p:cNvPr id="125" name="任意多边形: 形状 124">
              <a:extLst>
                <a:ext uri="{FF2B5EF4-FFF2-40B4-BE49-F238E27FC236}">
                  <a16:creationId xmlns:a16="http://schemas.microsoft.com/office/drawing/2014/main" xmlns="" id="{DABFE55C-A590-49FA-8920-7FC676FEB3D9}"/>
                </a:ext>
              </a:extLst>
            </p:cNvPr>
            <p:cNvSpPr/>
            <p:nvPr/>
          </p:nvSpPr>
          <p:spPr>
            <a:xfrm>
              <a:off x="5344534" y="3361248"/>
              <a:ext cx="1486793" cy="1486793"/>
            </a:xfrm>
            <a:custGeom>
              <a:avLst/>
              <a:gdLst>
                <a:gd name="connsiteX0" fmla="*/ 0 w 1486793"/>
                <a:gd name="connsiteY0" fmla="*/ 743397 h 1486793"/>
                <a:gd name="connsiteX1" fmla="*/ 743397 w 1486793"/>
                <a:gd name="connsiteY1" fmla="*/ 0 h 1486793"/>
                <a:gd name="connsiteX2" fmla="*/ 1486794 w 1486793"/>
                <a:gd name="connsiteY2" fmla="*/ 743397 h 1486793"/>
                <a:gd name="connsiteX3" fmla="*/ 743397 w 1486793"/>
                <a:gd name="connsiteY3" fmla="*/ 1486794 h 1486793"/>
                <a:gd name="connsiteX4" fmla="*/ 0 w 1486793"/>
                <a:gd name="connsiteY4" fmla="*/ 743397 h 1486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6793" h="1486793">
                  <a:moveTo>
                    <a:pt x="0" y="743397"/>
                  </a:moveTo>
                  <a:cubicBezTo>
                    <a:pt x="0" y="332830"/>
                    <a:pt x="332830" y="0"/>
                    <a:pt x="743397" y="0"/>
                  </a:cubicBezTo>
                  <a:cubicBezTo>
                    <a:pt x="1153964" y="0"/>
                    <a:pt x="1486794" y="332830"/>
                    <a:pt x="1486794" y="743397"/>
                  </a:cubicBezTo>
                  <a:cubicBezTo>
                    <a:pt x="1486794" y="1153964"/>
                    <a:pt x="1153964" y="1486794"/>
                    <a:pt x="743397" y="1486794"/>
                  </a:cubicBezTo>
                  <a:cubicBezTo>
                    <a:pt x="332830" y="1486794"/>
                    <a:pt x="0" y="1153964"/>
                    <a:pt x="0" y="743397"/>
                  </a:cubicBezTo>
                  <a:close/>
                </a:path>
              </a:pathLst>
            </a:custGeom>
            <a:gradFill flip="none" rotWithShape="1">
              <a:gsLst>
                <a:gs pos="0">
                  <a:srgbClr val="F6EECD"/>
                </a:gs>
                <a:gs pos="100000">
                  <a:srgbClr val="FEAB79"/>
                </a:gs>
              </a:gsLst>
              <a:lin ang="2700000" scaled="1"/>
              <a:tileRect/>
            </a:gradFill>
            <a:ln>
              <a:noFill/>
            </a:ln>
            <a:effectLst>
              <a:outerShdw blurRad="190500" algn="ctr" rotWithShape="0">
                <a:schemeClr val="accent1">
                  <a:lumMod val="40000"/>
                  <a:lumOff val="6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240596" tIns="240596" rIns="240596" bIns="240596"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dirty="0">
                <a:gradFill flip="none" rotWithShape="1">
                  <a:gsLst>
                    <a:gs pos="50000">
                      <a:schemeClr val="bg1"/>
                    </a:gs>
                    <a:gs pos="100000">
                      <a:schemeClr val="accent5">
                        <a:lumMod val="75000"/>
                      </a:schemeClr>
                    </a:gs>
                  </a:gsLst>
                  <a:lin ang="5400000" scaled="1"/>
                  <a:tileRect/>
                </a:gradFill>
                <a:effectLst>
                  <a:outerShdw blurRad="190500" dist="38100" sx="101000" sy="101000" algn="ctr" rotWithShape="0">
                    <a:schemeClr val="accent1">
                      <a:lumMod val="75000"/>
                      <a:alpha val="40000"/>
                    </a:schemeClr>
                  </a:outerShdw>
                </a:effectLst>
                <a:cs typeface="+mn-ea"/>
                <a:sym typeface="+mn-lt"/>
              </a:endParaRPr>
            </a:p>
          </p:txBody>
        </p:sp>
        <p:grpSp>
          <p:nvGrpSpPr>
            <p:cNvPr id="126" name="组合 125">
              <a:extLst>
                <a:ext uri="{FF2B5EF4-FFF2-40B4-BE49-F238E27FC236}">
                  <a16:creationId xmlns:a16="http://schemas.microsoft.com/office/drawing/2014/main" xmlns="" id="{C62A99AA-06DD-474A-A8B7-D383D509443C}"/>
                </a:ext>
              </a:extLst>
            </p:cNvPr>
            <p:cNvGrpSpPr/>
            <p:nvPr/>
          </p:nvGrpSpPr>
          <p:grpSpPr>
            <a:xfrm rot="5400000">
              <a:off x="5251393" y="3272315"/>
              <a:ext cx="1648922" cy="1648922"/>
              <a:chOff x="3926643" y="1762414"/>
              <a:chExt cx="4520826" cy="4520826"/>
            </a:xfrm>
          </p:grpSpPr>
          <p:sp>
            <p:nvSpPr>
              <p:cNvPr id="127" name="椭圆 126">
                <a:extLst>
                  <a:ext uri="{FF2B5EF4-FFF2-40B4-BE49-F238E27FC236}">
                    <a16:creationId xmlns:a16="http://schemas.microsoft.com/office/drawing/2014/main" xmlns="" id="{E877361E-BDCA-4A7C-80E6-1BF0798AADDA}"/>
                  </a:ext>
                </a:extLst>
              </p:cNvPr>
              <p:cNvSpPr/>
              <p:nvPr/>
            </p:nvSpPr>
            <p:spPr>
              <a:xfrm>
                <a:off x="4096743" y="1932514"/>
                <a:ext cx="4180626" cy="4180626"/>
              </a:xfrm>
              <a:prstGeom prst="ellipse">
                <a:avLst/>
              </a:prstGeom>
              <a:noFill/>
              <a:ln>
                <a:gradFill flip="none" rotWithShape="1">
                  <a:gsLst>
                    <a:gs pos="0">
                      <a:srgbClr val="F6EECD">
                        <a:alpha val="60000"/>
                      </a:srgbClr>
                    </a:gs>
                    <a:gs pos="100000">
                      <a:srgbClr val="F6EECD">
                        <a:alpha val="44000"/>
                      </a:srgb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8" name="椭圆 127">
                <a:extLst>
                  <a:ext uri="{FF2B5EF4-FFF2-40B4-BE49-F238E27FC236}">
                    <a16:creationId xmlns:a16="http://schemas.microsoft.com/office/drawing/2014/main" xmlns="" id="{21620C83-0F01-40B5-A467-78A5F43F9B24}"/>
                  </a:ext>
                </a:extLst>
              </p:cNvPr>
              <p:cNvSpPr/>
              <p:nvPr/>
            </p:nvSpPr>
            <p:spPr>
              <a:xfrm>
                <a:off x="3926643" y="1762414"/>
                <a:ext cx="4520826" cy="4520826"/>
              </a:xfrm>
              <a:prstGeom prst="ellipse">
                <a:avLst/>
              </a:prstGeom>
              <a:noFill/>
              <a:ln w="9525">
                <a:solidFill>
                  <a:srgbClr val="F6EECD"/>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grpSp>
      <p:sp>
        <p:nvSpPr>
          <p:cNvPr id="129" name="任意多边形: 形状 128">
            <a:extLst>
              <a:ext uri="{FF2B5EF4-FFF2-40B4-BE49-F238E27FC236}">
                <a16:creationId xmlns:a16="http://schemas.microsoft.com/office/drawing/2014/main" xmlns="" id="{013BFF0E-94F1-4982-9BAB-461C2DD5BE5E}"/>
              </a:ext>
            </a:extLst>
          </p:cNvPr>
          <p:cNvSpPr/>
          <p:nvPr/>
        </p:nvSpPr>
        <p:spPr>
          <a:xfrm rot="8354208">
            <a:off x="6685607" y="5609943"/>
            <a:ext cx="187345" cy="242292"/>
          </a:xfrm>
          <a:custGeom>
            <a:avLst/>
            <a:gdLst>
              <a:gd name="connsiteX0" fmla="*/ 0 w 394895"/>
              <a:gd name="connsiteY0" fmla="*/ 100358 h 501792"/>
              <a:gd name="connsiteX1" fmla="*/ 197448 w 394895"/>
              <a:gd name="connsiteY1" fmla="*/ 100358 h 501792"/>
              <a:gd name="connsiteX2" fmla="*/ 197448 w 394895"/>
              <a:gd name="connsiteY2" fmla="*/ 0 h 501792"/>
              <a:gd name="connsiteX3" fmla="*/ 394895 w 394895"/>
              <a:gd name="connsiteY3" fmla="*/ 250896 h 501792"/>
              <a:gd name="connsiteX4" fmla="*/ 197448 w 394895"/>
              <a:gd name="connsiteY4" fmla="*/ 501792 h 501792"/>
              <a:gd name="connsiteX5" fmla="*/ 197448 w 394895"/>
              <a:gd name="connsiteY5" fmla="*/ 401434 h 501792"/>
              <a:gd name="connsiteX6" fmla="*/ 0 w 394895"/>
              <a:gd name="connsiteY6" fmla="*/ 401434 h 501792"/>
              <a:gd name="connsiteX7" fmla="*/ 0 w 394895"/>
              <a:gd name="connsiteY7" fmla="*/ 100358 h 50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4895" h="501792">
                <a:moveTo>
                  <a:pt x="0" y="100358"/>
                </a:moveTo>
                <a:lnTo>
                  <a:pt x="197448" y="100358"/>
                </a:lnTo>
                <a:lnTo>
                  <a:pt x="197448" y="0"/>
                </a:lnTo>
                <a:lnTo>
                  <a:pt x="394895" y="250896"/>
                </a:lnTo>
                <a:lnTo>
                  <a:pt x="197448" y="501792"/>
                </a:lnTo>
                <a:lnTo>
                  <a:pt x="197448" y="401434"/>
                </a:lnTo>
                <a:lnTo>
                  <a:pt x="0" y="401434"/>
                </a:lnTo>
                <a:lnTo>
                  <a:pt x="0" y="100358"/>
                </a:lnTo>
                <a:close/>
              </a:path>
            </a:pathLst>
          </a:custGeom>
          <a:gradFill flip="none" rotWithShape="1">
            <a:gsLst>
              <a:gs pos="0">
                <a:srgbClr val="F6EECD">
                  <a:alpha val="0"/>
                </a:srgbClr>
              </a:gs>
              <a:gs pos="100000">
                <a:srgbClr val="F6EECD">
                  <a:alpha val="15000"/>
                </a:srgbClr>
              </a:gs>
            </a:gsLst>
            <a:lin ang="0" scaled="1"/>
            <a:tileRect/>
          </a:gradFill>
          <a:ln>
            <a:gradFill flip="none" rotWithShape="1">
              <a:gsLst>
                <a:gs pos="0">
                  <a:srgbClr val="F6EECD">
                    <a:alpha val="0"/>
                  </a:srgbClr>
                </a:gs>
                <a:gs pos="100000">
                  <a:srgbClr val="F6EECD">
                    <a:alpha val="75000"/>
                  </a:srgb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 tIns="100358" rIns="118468" bIns="100357"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a:solidFill>
                <a:schemeClr val="lt1"/>
              </a:solidFill>
              <a:cs typeface="+mn-ea"/>
              <a:sym typeface="+mn-lt"/>
            </a:endParaRPr>
          </a:p>
        </p:txBody>
      </p:sp>
      <p:sp>
        <p:nvSpPr>
          <p:cNvPr id="130" name="任意多边形: 形状 129">
            <a:extLst>
              <a:ext uri="{FF2B5EF4-FFF2-40B4-BE49-F238E27FC236}">
                <a16:creationId xmlns:a16="http://schemas.microsoft.com/office/drawing/2014/main" xmlns="" id="{0395E41E-9A00-4CA5-B954-198ED7BBF55C}"/>
              </a:ext>
            </a:extLst>
          </p:cNvPr>
          <p:cNvSpPr/>
          <p:nvPr/>
        </p:nvSpPr>
        <p:spPr>
          <a:xfrm rot="12975777">
            <a:off x="5328383" y="5641484"/>
            <a:ext cx="187345" cy="242292"/>
          </a:xfrm>
          <a:custGeom>
            <a:avLst/>
            <a:gdLst>
              <a:gd name="connsiteX0" fmla="*/ 0 w 394895"/>
              <a:gd name="connsiteY0" fmla="*/ 100358 h 501792"/>
              <a:gd name="connsiteX1" fmla="*/ 197448 w 394895"/>
              <a:gd name="connsiteY1" fmla="*/ 100358 h 501792"/>
              <a:gd name="connsiteX2" fmla="*/ 197448 w 394895"/>
              <a:gd name="connsiteY2" fmla="*/ 0 h 501792"/>
              <a:gd name="connsiteX3" fmla="*/ 394895 w 394895"/>
              <a:gd name="connsiteY3" fmla="*/ 250896 h 501792"/>
              <a:gd name="connsiteX4" fmla="*/ 197448 w 394895"/>
              <a:gd name="connsiteY4" fmla="*/ 501792 h 501792"/>
              <a:gd name="connsiteX5" fmla="*/ 197448 w 394895"/>
              <a:gd name="connsiteY5" fmla="*/ 401434 h 501792"/>
              <a:gd name="connsiteX6" fmla="*/ 0 w 394895"/>
              <a:gd name="connsiteY6" fmla="*/ 401434 h 501792"/>
              <a:gd name="connsiteX7" fmla="*/ 0 w 394895"/>
              <a:gd name="connsiteY7" fmla="*/ 100358 h 50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4895" h="501792">
                <a:moveTo>
                  <a:pt x="0" y="100358"/>
                </a:moveTo>
                <a:lnTo>
                  <a:pt x="197448" y="100358"/>
                </a:lnTo>
                <a:lnTo>
                  <a:pt x="197448" y="0"/>
                </a:lnTo>
                <a:lnTo>
                  <a:pt x="394895" y="250896"/>
                </a:lnTo>
                <a:lnTo>
                  <a:pt x="197448" y="501792"/>
                </a:lnTo>
                <a:lnTo>
                  <a:pt x="197448" y="401434"/>
                </a:lnTo>
                <a:lnTo>
                  <a:pt x="0" y="401434"/>
                </a:lnTo>
                <a:lnTo>
                  <a:pt x="0" y="100358"/>
                </a:lnTo>
                <a:close/>
              </a:path>
            </a:pathLst>
          </a:custGeom>
          <a:gradFill flip="none" rotWithShape="1">
            <a:gsLst>
              <a:gs pos="0">
                <a:srgbClr val="F6EECD">
                  <a:alpha val="0"/>
                </a:srgbClr>
              </a:gs>
              <a:gs pos="100000">
                <a:srgbClr val="F6EECD">
                  <a:alpha val="15000"/>
                </a:srgbClr>
              </a:gs>
            </a:gsLst>
            <a:lin ang="0" scaled="1"/>
            <a:tileRect/>
          </a:gradFill>
          <a:ln>
            <a:gradFill flip="none" rotWithShape="1">
              <a:gsLst>
                <a:gs pos="0">
                  <a:srgbClr val="F6EECD">
                    <a:alpha val="0"/>
                  </a:srgbClr>
                </a:gs>
                <a:gs pos="100000">
                  <a:srgbClr val="F6EECD">
                    <a:alpha val="75000"/>
                  </a:srgb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 tIns="100358" rIns="118468" bIns="100357"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a:solidFill>
                <a:schemeClr val="lt1"/>
              </a:solidFill>
              <a:cs typeface="+mn-ea"/>
              <a:sym typeface="+mn-lt"/>
            </a:endParaRPr>
          </a:p>
        </p:txBody>
      </p:sp>
      <p:sp>
        <p:nvSpPr>
          <p:cNvPr id="131" name="任意多边形: 形状 130">
            <a:extLst>
              <a:ext uri="{FF2B5EF4-FFF2-40B4-BE49-F238E27FC236}">
                <a16:creationId xmlns:a16="http://schemas.microsoft.com/office/drawing/2014/main" xmlns="" id="{83B21D55-9ED9-4BC7-913C-AF6F08E45D3B}"/>
              </a:ext>
            </a:extLst>
          </p:cNvPr>
          <p:cNvSpPr/>
          <p:nvPr/>
        </p:nvSpPr>
        <p:spPr>
          <a:xfrm rot="18513230">
            <a:off x="5272848" y="4171049"/>
            <a:ext cx="187345" cy="242292"/>
          </a:xfrm>
          <a:custGeom>
            <a:avLst/>
            <a:gdLst>
              <a:gd name="connsiteX0" fmla="*/ 0 w 394895"/>
              <a:gd name="connsiteY0" fmla="*/ 100358 h 501792"/>
              <a:gd name="connsiteX1" fmla="*/ 197448 w 394895"/>
              <a:gd name="connsiteY1" fmla="*/ 100358 h 501792"/>
              <a:gd name="connsiteX2" fmla="*/ 197448 w 394895"/>
              <a:gd name="connsiteY2" fmla="*/ 0 h 501792"/>
              <a:gd name="connsiteX3" fmla="*/ 394895 w 394895"/>
              <a:gd name="connsiteY3" fmla="*/ 250896 h 501792"/>
              <a:gd name="connsiteX4" fmla="*/ 197448 w 394895"/>
              <a:gd name="connsiteY4" fmla="*/ 501792 h 501792"/>
              <a:gd name="connsiteX5" fmla="*/ 197448 w 394895"/>
              <a:gd name="connsiteY5" fmla="*/ 401434 h 501792"/>
              <a:gd name="connsiteX6" fmla="*/ 0 w 394895"/>
              <a:gd name="connsiteY6" fmla="*/ 401434 h 501792"/>
              <a:gd name="connsiteX7" fmla="*/ 0 w 394895"/>
              <a:gd name="connsiteY7" fmla="*/ 100358 h 50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4895" h="501792">
                <a:moveTo>
                  <a:pt x="0" y="100358"/>
                </a:moveTo>
                <a:lnTo>
                  <a:pt x="197448" y="100358"/>
                </a:lnTo>
                <a:lnTo>
                  <a:pt x="197448" y="0"/>
                </a:lnTo>
                <a:lnTo>
                  <a:pt x="394895" y="250896"/>
                </a:lnTo>
                <a:lnTo>
                  <a:pt x="197448" y="501792"/>
                </a:lnTo>
                <a:lnTo>
                  <a:pt x="197448" y="401434"/>
                </a:lnTo>
                <a:lnTo>
                  <a:pt x="0" y="401434"/>
                </a:lnTo>
                <a:lnTo>
                  <a:pt x="0" y="100358"/>
                </a:lnTo>
                <a:close/>
              </a:path>
            </a:pathLst>
          </a:custGeom>
          <a:gradFill flip="none" rotWithShape="1">
            <a:gsLst>
              <a:gs pos="0">
                <a:srgbClr val="F6EECD">
                  <a:alpha val="0"/>
                </a:srgbClr>
              </a:gs>
              <a:gs pos="100000">
                <a:srgbClr val="F6EECD">
                  <a:alpha val="15000"/>
                </a:srgbClr>
              </a:gs>
            </a:gsLst>
            <a:lin ang="0" scaled="1"/>
            <a:tileRect/>
          </a:gradFill>
          <a:ln>
            <a:gradFill flip="none" rotWithShape="1">
              <a:gsLst>
                <a:gs pos="0">
                  <a:srgbClr val="F6EECD">
                    <a:alpha val="0"/>
                  </a:srgbClr>
                </a:gs>
                <a:gs pos="100000">
                  <a:srgbClr val="F6EECD">
                    <a:alpha val="75000"/>
                  </a:srgb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 tIns="100358" rIns="118468" bIns="100357"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a:solidFill>
                <a:schemeClr val="lt1"/>
              </a:solidFill>
              <a:cs typeface="+mn-ea"/>
              <a:sym typeface="+mn-lt"/>
            </a:endParaRPr>
          </a:p>
        </p:txBody>
      </p:sp>
      <p:sp>
        <p:nvSpPr>
          <p:cNvPr id="132" name="矩形 131">
            <a:extLst>
              <a:ext uri="{FF2B5EF4-FFF2-40B4-BE49-F238E27FC236}">
                <a16:creationId xmlns:a16="http://schemas.microsoft.com/office/drawing/2014/main" xmlns="" id="{0E8426B8-AA29-49EA-BF0E-656522CE6AA8}"/>
              </a:ext>
            </a:extLst>
          </p:cNvPr>
          <p:cNvSpPr/>
          <p:nvPr/>
        </p:nvSpPr>
        <p:spPr>
          <a:xfrm>
            <a:off x="5760340" y="3689213"/>
            <a:ext cx="688009" cy="400110"/>
          </a:xfrm>
          <a:prstGeom prst="rect">
            <a:avLst/>
          </a:prstGeom>
        </p:spPr>
        <p:txBody>
          <a:bodyPr wrap="none">
            <a:spAutoFit/>
          </a:bodyPr>
          <a:lstStyle/>
          <a:p>
            <a:pPr lvl="0" algn="just">
              <a:spcAft>
                <a:spcPts val="0"/>
              </a:spcAft>
            </a:pPr>
            <a:r>
              <a:rPr lang="zh-CN" altLang="en-US" sz="2000" b="1" dirty="0">
                <a:gradFill>
                  <a:gsLst>
                    <a:gs pos="0">
                      <a:srgbClr val="282B57">
                        <a:lumMod val="51000"/>
                        <a:lumOff val="49000"/>
                      </a:srgbClr>
                    </a:gs>
                    <a:gs pos="100000">
                      <a:srgbClr val="282B57"/>
                    </a:gs>
                  </a:gsLst>
                  <a:lin ang="5400000" scaled="1"/>
                </a:gradFill>
                <a:cs typeface="+mn-ea"/>
                <a:sym typeface="+mn-lt"/>
              </a:rPr>
              <a:t>理由</a:t>
            </a:r>
            <a:endParaRPr lang="zh-CN" altLang="zh-CN" sz="2000" b="1" dirty="0">
              <a:gradFill>
                <a:gsLst>
                  <a:gs pos="0">
                    <a:srgbClr val="282B57">
                      <a:lumMod val="51000"/>
                      <a:lumOff val="49000"/>
                    </a:srgbClr>
                  </a:gs>
                  <a:gs pos="100000">
                    <a:srgbClr val="282B57"/>
                  </a:gs>
                </a:gsLst>
                <a:lin ang="5400000" scaled="1"/>
              </a:gradFill>
              <a:cs typeface="+mn-ea"/>
              <a:sym typeface="+mn-lt"/>
            </a:endParaRPr>
          </a:p>
        </p:txBody>
      </p:sp>
      <p:sp>
        <p:nvSpPr>
          <p:cNvPr id="133" name="矩形 132">
            <a:extLst>
              <a:ext uri="{FF2B5EF4-FFF2-40B4-BE49-F238E27FC236}">
                <a16:creationId xmlns:a16="http://schemas.microsoft.com/office/drawing/2014/main" xmlns="" id="{D2060605-BAF9-4352-AC6F-A625B999BF2B}"/>
              </a:ext>
            </a:extLst>
          </p:cNvPr>
          <p:cNvSpPr/>
          <p:nvPr/>
        </p:nvSpPr>
        <p:spPr>
          <a:xfrm>
            <a:off x="5760340" y="6027299"/>
            <a:ext cx="688009" cy="400110"/>
          </a:xfrm>
          <a:prstGeom prst="rect">
            <a:avLst/>
          </a:prstGeom>
        </p:spPr>
        <p:txBody>
          <a:bodyPr wrap="none">
            <a:spAutoFit/>
          </a:bodyPr>
          <a:lstStyle/>
          <a:p>
            <a:pPr lvl="0" algn="just">
              <a:spcAft>
                <a:spcPts val="0"/>
              </a:spcAft>
            </a:pPr>
            <a:r>
              <a:rPr lang="zh-CN" altLang="en-US" sz="2000" b="1" dirty="0">
                <a:gradFill>
                  <a:gsLst>
                    <a:gs pos="0">
                      <a:srgbClr val="282B57">
                        <a:lumMod val="51000"/>
                        <a:lumOff val="49000"/>
                      </a:srgbClr>
                    </a:gs>
                    <a:gs pos="100000">
                      <a:srgbClr val="282B57"/>
                    </a:gs>
                  </a:gsLst>
                  <a:lin ang="5400000" scaled="1"/>
                </a:gradFill>
                <a:cs typeface="+mn-ea"/>
                <a:sym typeface="+mn-lt"/>
              </a:rPr>
              <a:t>证据</a:t>
            </a:r>
            <a:endParaRPr lang="zh-CN" altLang="zh-CN" sz="2000" b="1" dirty="0">
              <a:gradFill>
                <a:gsLst>
                  <a:gs pos="0">
                    <a:srgbClr val="282B57">
                      <a:lumMod val="51000"/>
                      <a:lumOff val="49000"/>
                    </a:srgbClr>
                  </a:gs>
                  <a:gs pos="100000">
                    <a:srgbClr val="282B57"/>
                  </a:gs>
                </a:gsLst>
                <a:lin ang="5400000" scaled="1"/>
              </a:gradFill>
              <a:cs typeface="+mn-ea"/>
              <a:sym typeface="+mn-lt"/>
            </a:endParaRPr>
          </a:p>
        </p:txBody>
      </p:sp>
      <p:sp>
        <p:nvSpPr>
          <p:cNvPr id="134" name="矩形 133">
            <a:extLst>
              <a:ext uri="{FF2B5EF4-FFF2-40B4-BE49-F238E27FC236}">
                <a16:creationId xmlns:a16="http://schemas.microsoft.com/office/drawing/2014/main" xmlns="" id="{461A5E5D-765C-4F0B-8318-61D4CB25037D}"/>
              </a:ext>
            </a:extLst>
          </p:cNvPr>
          <p:cNvSpPr/>
          <p:nvPr/>
        </p:nvSpPr>
        <p:spPr>
          <a:xfrm>
            <a:off x="4612400" y="4900462"/>
            <a:ext cx="688009" cy="400110"/>
          </a:xfrm>
          <a:prstGeom prst="rect">
            <a:avLst/>
          </a:prstGeom>
        </p:spPr>
        <p:txBody>
          <a:bodyPr wrap="none">
            <a:spAutoFit/>
          </a:bodyPr>
          <a:lstStyle/>
          <a:p>
            <a:pPr lvl="0" algn="just">
              <a:spcAft>
                <a:spcPts val="0"/>
              </a:spcAft>
            </a:pPr>
            <a:r>
              <a:rPr lang="zh-CN" altLang="en-US" sz="2000" b="1" dirty="0">
                <a:gradFill>
                  <a:gsLst>
                    <a:gs pos="0">
                      <a:srgbClr val="282B57">
                        <a:lumMod val="51000"/>
                        <a:lumOff val="49000"/>
                      </a:srgbClr>
                    </a:gs>
                    <a:gs pos="100000">
                      <a:srgbClr val="282B57"/>
                    </a:gs>
                  </a:gsLst>
                  <a:lin ang="5400000" scaled="1"/>
                </a:gradFill>
                <a:cs typeface="+mn-ea"/>
                <a:sym typeface="+mn-lt"/>
              </a:rPr>
              <a:t>解释</a:t>
            </a:r>
            <a:endParaRPr lang="zh-CN" altLang="zh-CN" sz="2000" b="1" dirty="0">
              <a:gradFill>
                <a:gsLst>
                  <a:gs pos="0">
                    <a:srgbClr val="282B57">
                      <a:lumMod val="51000"/>
                      <a:lumOff val="49000"/>
                    </a:srgbClr>
                  </a:gs>
                  <a:gs pos="100000">
                    <a:srgbClr val="282B57"/>
                  </a:gs>
                </a:gsLst>
                <a:lin ang="5400000" scaled="1"/>
              </a:gradFill>
              <a:cs typeface="+mn-ea"/>
              <a:sym typeface="+mn-lt"/>
            </a:endParaRPr>
          </a:p>
        </p:txBody>
      </p:sp>
      <p:sp>
        <p:nvSpPr>
          <p:cNvPr id="135" name="矩形 134">
            <a:extLst>
              <a:ext uri="{FF2B5EF4-FFF2-40B4-BE49-F238E27FC236}">
                <a16:creationId xmlns:a16="http://schemas.microsoft.com/office/drawing/2014/main" xmlns="" id="{D614E1D0-AEB3-4C21-8E1E-ABFFC054BEE8}"/>
              </a:ext>
            </a:extLst>
          </p:cNvPr>
          <p:cNvSpPr/>
          <p:nvPr/>
        </p:nvSpPr>
        <p:spPr>
          <a:xfrm>
            <a:off x="6892613" y="4900462"/>
            <a:ext cx="688009" cy="400110"/>
          </a:xfrm>
          <a:prstGeom prst="rect">
            <a:avLst/>
          </a:prstGeom>
        </p:spPr>
        <p:txBody>
          <a:bodyPr wrap="none">
            <a:spAutoFit/>
          </a:bodyPr>
          <a:lstStyle/>
          <a:p>
            <a:pPr lvl="0" algn="just">
              <a:spcAft>
                <a:spcPts val="0"/>
              </a:spcAft>
            </a:pPr>
            <a:r>
              <a:rPr lang="zh-CN" altLang="en-US" sz="2000" b="1" dirty="0">
                <a:gradFill>
                  <a:gsLst>
                    <a:gs pos="0">
                      <a:srgbClr val="282B57">
                        <a:lumMod val="51000"/>
                        <a:lumOff val="49000"/>
                      </a:srgbClr>
                    </a:gs>
                    <a:gs pos="100000">
                      <a:srgbClr val="282B57"/>
                    </a:gs>
                  </a:gsLst>
                  <a:lin ang="5400000" scaled="1"/>
                </a:gradFill>
                <a:cs typeface="+mn-ea"/>
                <a:sym typeface="+mn-lt"/>
              </a:rPr>
              <a:t>支持</a:t>
            </a:r>
            <a:endParaRPr lang="zh-CN" altLang="zh-CN" sz="2000" b="1" dirty="0">
              <a:gradFill>
                <a:gsLst>
                  <a:gs pos="0">
                    <a:srgbClr val="282B57">
                      <a:lumMod val="51000"/>
                      <a:lumOff val="49000"/>
                    </a:srgbClr>
                  </a:gs>
                  <a:gs pos="100000">
                    <a:srgbClr val="282B57"/>
                  </a:gs>
                </a:gsLst>
                <a:lin ang="5400000" scaled="1"/>
              </a:gradFill>
              <a:cs typeface="+mn-ea"/>
              <a:sym typeface="+mn-lt"/>
            </a:endParaRPr>
          </a:p>
        </p:txBody>
      </p:sp>
      <p:sp>
        <p:nvSpPr>
          <p:cNvPr id="136" name="任意多边形: 形状 135">
            <a:extLst>
              <a:ext uri="{FF2B5EF4-FFF2-40B4-BE49-F238E27FC236}">
                <a16:creationId xmlns:a16="http://schemas.microsoft.com/office/drawing/2014/main" xmlns="" id="{F8A0B8AF-F19B-48BF-9BBA-28489378D2CA}"/>
              </a:ext>
            </a:extLst>
          </p:cNvPr>
          <p:cNvSpPr/>
          <p:nvPr/>
        </p:nvSpPr>
        <p:spPr>
          <a:xfrm rot="16200000">
            <a:off x="5482847" y="1737542"/>
            <a:ext cx="1226306" cy="1481395"/>
          </a:xfrm>
          <a:custGeom>
            <a:avLst/>
            <a:gdLst>
              <a:gd name="connsiteX0" fmla="*/ 0 w 394895"/>
              <a:gd name="connsiteY0" fmla="*/ 100358 h 501792"/>
              <a:gd name="connsiteX1" fmla="*/ 197448 w 394895"/>
              <a:gd name="connsiteY1" fmla="*/ 100358 h 501792"/>
              <a:gd name="connsiteX2" fmla="*/ 197448 w 394895"/>
              <a:gd name="connsiteY2" fmla="*/ 0 h 501792"/>
              <a:gd name="connsiteX3" fmla="*/ 394895 w 394895"/>
              <a:gd name="connsiteY3" fmla="*/ 250896 h 501792"/>
              <a:gd name="connsiteX4" fmla="*/ 197448 w 394895"/>
              <a:gd name="connsiteY4" fmla="*/ 501792 h 501792"/>
              <a:gd name="connsiteX5" fmla="*/ 197448 w 394895"/>
              <a:gd name="connsiteY5" fmla="*/ 401434 h 501792"/>
              <a:gd name="connsiteX6" fmla="*/ 0 w 394895"/>
              <a:gd name="connsiteY6" fmla="*/ 401434 h 501792"/>
              <a:gd name="connsiteX7" fmla="*/ 0 w 394895"/>
              <a:gd name="connsiteY7" fmla="*/ 100358 h 50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4895" h="501792">
                <a:moveTo>
                  <a:pt x="0" y="100358"/>
                </a:moveTo>
                <a:lnTo>
                  <a:pt x="197448" y="100358"/>
                </a:lnTo>
                <a:lnTo>
                  <a:pt x="197448" y="0"/>
                </a:lnTo>
                <a:lnTo>
                  <a:pt x="394895" y="250896"/>
                </a:lnTo>
                <a:lnTo>
                  <a:pt x="197448" y="501792"/>
                </a:lnTo>
                <a:lnTo>
                  <a:pt x="197448" y="401434"/>
                </a:lnTo>
                <a:lnTo>
                  <a:pt x="0" y="401434"/>
                </a:lnTo>
                <a:lnTo>
                  <a:pt x="0" y="100358"/>
                </a:lnTo>
                <a:close/>
              </a:path>
            </a:pathLst>
          </a:custGeom>
          <a:gradFill flip="none" rotWithShape="1">
            <a:gsLst>
              <a:gs pos="0">
                <a:srgbClr val="F6EECD">
                  <a:alpha val="0"/>
                </a:srgbClr>
              </a:gs>
              <a:gs pos="100000">
                <a:srgbClr val="F6EECD">
                  <a:alpha val="15000"/>
                </a:srgbClr>
              </a:gs>
            </a:gsLst>
            <a:lin ang="0" scaled="1"/>
            <a:tileRect/>
          </a:gradFill>
          <a:ln>
            <a:gradFill flip="none" rotWithShape="1">
              <a:gsLst>
                <a:gs pos="0">
                  <a:srgbClr val="F6EECD">
                    <a:alpha val="0"/>
                  </a:srgbClr>
                </a:gs>
                <a:gs pos="100000">
                  <a:srgbClr val="F6EECD">
                    <a:alpha val="75000"/>
                  </a:srgb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 tIns="100358" rIns="118468" bIns="100357" numCol="1" spcCol="1270" rtlCol="0" anchor="ctr" anchorCtr="0">
            <a:noAutofit/>
          </a:bodyPr>
          <a:lstStyle/>
          <a:p>
            <a:pPr marL="0" lvl="0" indent="0" algn="ctr" defTabSz="914400" rtl="0" eaLnBrk="1" latinLnBrk="0" hangingPunct="1">
              <a:lnSpc>
                <a:spcPct val="90000"/>
              </a:lnSpc>
              <a:spcBef>
                <a:spcPct val="0"/>
              </a:spcBef>
              <a:spcAft>
                <a:spcPct val="35000"/>
              </a:spcAft>
              <a:buNone/>
            </a:pPr>
            <a:endParaRPr lang="zh-CN" altLang="en-US" sz="1800" kern="1200">
              <a:solidFill>
                <a:schemeClr val="lt1"/>
              </a:solidFill>
              <a:cs typeface="+mn-ea"/>
              <a:sym typeface="+mn-lt"/>
            </a:endParaRPr>
          </a:p>
        </p:txBody>
      </p:sp>
      <p:sp>
        <p:nvSpPr>
          <p:cNvPr id="137" name="PA-矩形 1">
            <a:extLst>
              <a:ext uri="{FF2B5EF4-FFF2-40B4-BE49-F238E27FC236}">
                <a16:creationId xmlns:a16="http://schemas.microsoft.com/office/drawing/2014/main" xmlns="" id="{2D4D8E40-C856-44EB-B09B-CCAB1B1F078F}"/>
              </a:ext>
            </a:extLst>
          </p:cNvPr>
          <p:cNvSpPr/>
          <p:nvPr>
            <p:custDataLst>
              <p:tags r:id="rId3"/>
            </p:custDataLst>
          </p:nvPr>
        </p:nvSpPr>
        <p:spPr>
          <a:xfrm>
            <a:off x="5427982" y="2408059"/>
            <a:ext cx="1223412" cy="461665"/>
          </a:xfrm>
          <a:prstGeom prst="rect">
            <a:avLst/>
          </a:prstGeom>
        </p:spPr>
        <p:txBody>
          <a:bodyPr wrap="none">
            <a:spAutoFit/>
          </a:bodyPr>
          <a:lstStyle/>
          <a:p>
            <a:pPr indent="266700" algn="just">
              <a:spcAft>
                <a:spcPts val="0"/>
              </a:spcAft>
            </a:pPr>
            <a:r>
              <a:rPr lang="zh-CN" altLang="en-US" sz="2400" spc="600" dirty="0">
                <a:solidFill>
                  <a:schemeClr val="bg1"/>
                </a:solidFill>
                <a:effectLst>
                  <a:outerShdw blurRad="139700" sx="102000" sy="102000" algn="ctr" rotWithShape="0">
                    <a:prstClr val="black">
                      <a:alpha val="40000"/>
                    </a:prstClr>
                  </a:outerShdw>
                </a:effectLst>
                <a:cs typeface="+mn-ea"/>
                <a:sym typeface="+mn-lt"/>
              </a:rPr>
              <a:t>支持</a:t>
            </a:r>
            <a:endParaRPr lang="zh-CN" altLang="zh-CN" sz="2400" spc="600" dirty="0">
              <a:solidFill>
                <a:schemeClr val="bg1"/>
              </a:solidFill>
              <a:effectLst>
                <a:outerShdw blurRad="139700" sx="102000" sy="102000" algn="ctr" rotWithShape="0">
                  <a:prstClr val="black">
                    <a:alpha val="40000"/>
                  </a:prstClr>
                </a:outerShdw>
              </a:effectLst>
              <a:cs typeface="+mn-ea"/>
              <a:sym typeface="+mn-lt"/>
            </a:endParaRPr>
          </a:p>
        </p:txBody>
      </p:sp>
      <p:sp>
        <p:nvSpPr>
          <p:cNvPr id="138" name="PA-矩形 1">
            <a:extLst>
              <a:ext uri="{FF2B5EF4-FFF2-40B4-BE49-F238E27FC236}">
                <a16:creationId xmlns:a16="http://schemas.microsoft.com/office/drawing/2014/main" xmlns="" id="{7F283EAC-30E7-4192-AF42-FC9249DE8A72}"/>
              </a:ext>
            </a:extLst>
          </p:cNvPr>
          <p:cNvSpPr/>
          <p:nvPr>
            <p:custDataLst>
              <p:tags r:id="rId4"/>
            </p:custDataLst>
          </p:nvPr>
        </p:nvSpPr>
        <p:spPr>
          <a:xfrm>
            <a:off x="5353536" y="1178442"/>
            <a:ext cx="1326004" cy="523220"/>
          </a:xfrm>
          <a:prstGeom prst="rect">
            <a:avLst/>
          </a:prstGeom>
        </p:spPr>
        <p:txBody>
          <a:bodyPr wrap="none">
            <a:spAutoFit/>
          </a:bodyPr>
          <a:lstStyle/>
          <a:p>
            <a:pPr indent="266700" algn="just">
              <a:spcAft>
                <a:spcPts val="0"/>
              </a:spcAft>
            </a:pPr>
            <a:r>
              <a:rPr lang="zh-CN" altLang="en-US" sz="28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宣称</a:t>
            </a:r>
            <a:endParaRPr lang="zh-CN" altLang="zh-CN" sz="28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endParaRPr>
          </a:p>
        </p:txBody>
      </p:sp>
    </p:spTree>
    <p:extLst>
      <p:ext uri="{BB962C8B-B14F-4D97-AF65-F5344CB8AC3E}">
        <p14:creationId xmlns:p14="http://schemas.microsoft.com/office/powerpoint/2010/main" val="1609796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组合 49">
            <a:extLst>
              <a:ext uri="{FF2B5EF4-FFF2-40B4-BE49-F238E27FC236}">
                <a16:creationId xmlns:a16="http://schemas.microsoft.com/office/drawing/2014/main" xmlns="" id="{5268A794-321F-4839-9500-3E1A0A318CB6}"/>
              </a:ext>
            </a:extLst>
          </p:cNvPr>
          <p:cNvGrpSpPr/>
          <p:nvPr/>
        </p:nvGrpSpPr>
        <p:grpSpPr>
          <a:xfrm>
            <a:off x="821934" y="912128"/>
            <a:ext cx="10569015" cy="2516872"/>
            <a:chOff x="821934" y="1112934"/>
            <a:chExt cx="10514021" cy="4789552"/>
          </a:xfrm>
        </p:grpSpPr>
        <p:grpSp>
          <p:nvGrpSpPr>
            <p:cNvPr id="57" name="组合 56">
              <a:extLst>
                <a:ext uri="{FF2B5EF4-FFF2-40B4-BE49-F238E27FC236}">
                  <a16:creationId xmlns:a16="http://schemas.microsoft.com/office/drawing/2014/main" xmlns="" id="{48F699AE-44DE-441E-9392-05370C53E5F4}"/>
                </a:ext>
              </a:extLst>
            </p:cNvPr>
            <p:cNvGrpSpPr/>
            <p:nvPr/>
          </p:nvGrpSpPr>
          <p:grpSpPr>
            <a:xfrm>
              <a:off x="821934" y="1112934"/>
              <a:ext cx="10514021" cy="4789552"/>
              <a:chOff x="927960" y="881342"/>
              <a:chExt cx="9116832" cy="5903054"/>
            </a:xfrm>
          </p:grpSpPr>
          <p:sp>
            <p:nvSpPr>
              <p:cNvPr id="60" name="矩形 59">
                <a:extLst>
                  <a:ext uri="{FF2B5EF4-FFF2-40B4-BE49-F238E27FC236}">
                    <a16:creationId xmlns:a16="http://schemas.microsoft.com/office/drawing/2014/main" xmlns="" id="{7567A7A8-3F96-431D-A243-9368F0E6EAFD}"/>
                  </a:ext>
                </a:extLst>
              </p:cNvPr>
              <p:cNvSpPr/>
              <p:nvPr/>
            </p:nvSpPr>
            <p:spPr>
              <a:xfrm flipH="1">
                <a:off x="927960" y="1126775"/>
                <a:ext cx="8786364" cy="5657621"/>
              </a:xfrm>
              <a:prstGeom prst="rect">
                <a:avLst/>
              </a:prstGeom>
              <a:solidFill>
                <a:schemeClr val="bg1"/>
              </a:solidFill>
              <a:ln w="12700">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1" name="矩形 60">
                <a:extLst>
                  <a:ext uri="{FF2B5EF4-FFF2-40B4-BE49-F238E27FC236}">
                    <a16:creationId xmlns:a16="http://schemas.microsoft.com/office/drawing/2014/main" xmlns="" id="{AE74C3CB-5685-482D-9CAF-C01B66FDB1AA}"/>
                  </a:ext>
                </a:extLst>
              </p:cNvPr>
              <p:cNvSpPr/>
              <p:nvPr/>
            </p:nvSpPr>
            <p:spPr>
              <a:xfrm flipH="1">
                <a:off x="996540" y="1035335"/>
                <a:ext cx="8786364" cy="5657621"/>
              </a:xfrm>
              <a:prstGeom prst="rect">
                <a:avLst/>
              </a:prstGeom>
              <a:solidFill>
                <a:schemeClr val="bg1"/>
              </a:solidFill>
              <a:ln w="12700">
                <a:solidFill>
                  <a:srgbClr val="FEAB79"/>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2" name="矩形 61">
                <a:extLst>
                  <a:ext uri="{FF2B5EF4-FFF2-40B4-BE49-F238E27FC236}">
                    <a16:creationId xmlns:a16="http://schemas.microsoft.com/office/drawing/2014/main" xmlns="" id="{F556666E-B30F-4F2A-BB67-165DA4FC62AF}"/>
                  </a:ext>
                </a:extLst>
              </p:cNvPr>
              <p:cNvSpPr/>
              <p:nvPr/>
            </p:nvSpPr>
            <p:spPr>
              <a:xfrm>
                <a:off x="1058402" y="881342"/>
                <a:ext cx="8986390" cy="5657622"/>
              </a:xfrm>
              <a:prstGeom prst="rect">
                <a:avLst/>
              </a:prstGeom>
              <a:solidFill>
                <a:schemeClr val="bg1"/>
              </a:solidFill>
              <a:ln w="12700">
                <a:solidFill>
                  <a:srgbClr val="FEAB79"/>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9" name="任意多边形: 形状 58">
              <a:extLst>
                <a:ext uri="{FF2B5EF4-FFF2-40B4-BE49-F238E27FC236}">
                  <a16:creationId xmlns:a16="http://schemas.microsoft.com/office/drawing/2014/main" xmlns="" id="{3E2FEB65-2411-46A3-881C-66341BE736C4}"/>
                </a:ext>
              </a:extLst>
            </p:cNvPr>
            <p:cNvSpPr/>
            <p:nvPr/>
          </p:nvSpPr>
          <p:spPr>
            <a:xfrm rot="16200000">
              <a:off x="1284070" y="1296686"/>
              <a:ext cx="469371" cy="124468"/>
            </a:xfrm>
            <a:custGeom>
              <a:avLst/>
              <a:gdLst>
                <a:gd name="connsiteX0" fmla="*/ 540068 w 540068"/>
                <a:gd name="connsiteY0" fmla="*/ 0 h 180023"/>
                <a:gd name="connsiteX1" fmla="*/ 540068 w 540068"/>
                <a:gd name="connsiteY1" fmla="*/ 180023 h 180023"/>
                <a:gd name="connsiteX2" fmla="*/ 0 w 540068"/>
                <a:gd name="connsiteY2" fmla="*/ 180023 h 180023"/>
                <a:gd name="connsiteX3" fmla="*/ 86361 w 540068"/>
                <a:gd name="connsiteY3" fmla="*/ 90011 h 180023"/>
                <a:gd name="connsiteX4" fmla="*/ 0 w 540068"/>
                <a:gd name="connsiteY4" fmla="*/ 0 h 180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068" h="180023">
                  <a:moveTo>
                    <a:pt x="540068" y="0"/>
                  </a:moveTo>
                  <a:lnTo>
                    <a:pt x="540068" y="180023"/>
                  </a:lnTo>
                  <a:lnTo>
                    <a:pt x="0" y="180023"/>
                  </a:lnTo>
                  <a:lnTo>
                    <a:pt x="86361" y="90011"/>
                  </a:lnTo>
                  <a:lnTo>
                    <a:pt x="0" y="0"/>
                  </a:lnTo>
                  <a:close/>
                </a:path>
              </a:pathLst>
            </a:custGeom>
            <a:solidFill>
              <a:srgbClr val="FEAB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 name="矩形 2">
            <a:extLst>
              <a:ext uri="{FF2B5EF4-FFF2-40B4-BE49-F238E27FC236}">
                <a16:creationId xmlns:a16="http://schemas.microsoft.com/office/drawing/2014/main" xmlns="" id="{8C7B3CBF-ADAC-4ED9-BD73-58C9150F3385}"/>
              </a:ext>
            </a:extLst>
          </p:cNvPr>
          <p:cNvSpPr/>
          <p:nvPr/>
        </p:nvSpPr>
        <p:spPr>
          <a:xfrm>
            <a:off x="1306628" y="1224437"/>
            <a:ext cx="9819423" cy="1918923"/>
          </a:xfrm>
          <a:prstGeom prst="rect">
            <a:avLst/>
          </a:prstGeom>
        </p:spPr>
        <p:txBody>
          <a:bodyPr wrap="square">
            <a:spAutoFit/>
          </a:bodyPr>
          <a:lstStyle/>
          <a:p>
            <a:pPr indent="266700" algn="just">
              <a:lnSpc>
                <a:spcPct val="120000"/>
              </a:lnSpc>
              <a:spcAft>
                <a:spcPts val="0"/>
              </a:spcAft>
            </a:pPr>
            <a:r>
              <a:rPr lang="zh-CN" altLang="zh-CN" sz="2000" kern="100" dirty="0">
                <a:cs typeface="+mn-ea"/>
                <a:sym typeface="+mn-lt"/>
              </a:rPr>
              <a:t>本章所讨论的内容可以帮助所有的初学者或高级研究者，说服读者相信他们所提出的论证是深思熟虑后细心推敲出来的。</a:t>
            </a:r>
          </a:p>
          <a:p>
            <a:pPr indent="266700" algn="just">
              <a:lnSpc>
                <a:spcPct val="120000"/>
              </a:lnSpc>
              <a:spcAft>
                <a:spcPts val="0"/>
              </a:spcAft>
            </a:pPr>
            <a:r>
              <a:rPr lang="zh-CN" altLang="zh-CN" sz="2000" kern="100" dirty="0">
                <a:cs typeface="+mn-ea"/>
                <a:sym typeface="+mn-lt"/>
              </a:rPr>
              <a:t>作者和读者之间建立工作关系</a:t>
            </a:r>
            <a:r>
              <a:rPr lang="en-US" altLang="zh-CN" sz="2000" kern="100" dirty="0">
                <a:cs typeface="+mn-ea"/>
                <a:sym typeface="+mn-lt"/>
              </a:rPr>
              <a:t>(</a:t>
            </a:r>
            <a:r>
              <a:rPr lang="en-US" altLang="zh-CN" sz="2000" kern="100" dirty="0" err="1">
                <a:cs typeface="+mn-ea"/>
                <a:sym typeface="+mn-lt"/>
              </a:rPr>
              <a:t>workingrelationship</a:t>
            </a:r>
            <a:r>
              <a:rPr lang="en-US" altLang="zh-CN" sz="2000" kern="100" dirty="0">
                <a:cs typeface="+mn-ea"/>
                <a:sym typeface="+mn-lt"/>
              </a:rPr>
              <a:t>)</a:t>
            </a:r>
            <a:r>
              <a:rPr lang="zh-CN" altLang="zh-CN" sz="2000" kern="100" dirty="0">
                <a:cs typeface="+mn-ea"/>
                <a:sym typeface="+mn-lt"/>
              </a:rPr>
              <a:t>最有效的方法：当撰写研究初稿时，作者必须想象读者的提问——包括读者对任何论证提出预期的问题，尤其是针对你的论证的提问。</a:t>
            </a:r>
          </a:p>
        </p:txBody>
      </p:sp>
      <p:sp>
        <p:nvSpPr>
          <p:cNvPr id="4" name="矩形 3">
            <a:extLst>
              <a:ext uri="{FF2B5EF4-FFF2-40B4-BE49-F238E27FC236}">
                <a16:creationId xmlns:a16="http://schemas.microsoft.com/office/drawing/2014/main" xmlns="" id="{9E6531DD-1902-44D0-A1F4-333320D3EDFF}"/>
              </a:ext>
            </a:extLst>
          </p:cNvPr>
          <p:cNvSpPr/>
          <p:nvPr/>
        </p:nvSpPr>
        <p:spPr>
          <a:xfrm>
            <a:off x="1142345" y="3630642"/>
            <a:ext cx="9721125" cy="523220"/>
          </a:xfrm>
          <a:prstGeom prst="rect">
            <a:avLst/>
          </a:prstGeom>
        </p:spPr>
        <p:txBody>
          <a:bodyPr wrap="square">
            <a:spAutoFit/>
          </a:bodyPr>
          <a:lstStyle/>
          <a:p>
            <a:pPr algn="just"/>
            <a:r>
              <a:rPr lang="zh-CN" altLang="zh-CN" sz="28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本章将说明读者针对你的论证可能提出的两种问题：</a:t>
            </a:r>
          </a:p>
        </p:txBody>
      </p:sp>
      <p:sp>
        <p:nvSpPr>
          <p:cNvPr id="66" name="矩形 65">
            <a:extLst>
              <a:ext uri="{FF2B5EF4-FFF2-40B4-BE49-F238E27FC236}">
                <a16:creationId xmlns:a16="http://schemas.microsoft.com/office/drawing/2014/main" xmlns="" id="{F27543FF-0265-49D3-82B5-4ED8D9F0AC5E}"/>
              </a:ext>
            </a:extLst>
          </p:cNvPr>
          <p:cNvSpPr/>
          <p:nvPr/>
        </p:nvSpPr>
        <p:spPr>
          <a:xfrm>
            <a:off x="901438" y="4307793"/>
            <a:ext cx="5071099" cy="1952339"/>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7" name="矩形 66">
            <a:extLst>
              <a:ext uri="{FF2B5EF4-FFF2-40B4-BE49-F238E27FC236}">
                <a16:creationId xmlns:a16="http://schemas.microsoft.com/office/drawing/2014/main" xmlns="" id="{C753DC57-0EB1-4C90-BB4C-6E4E586191FD}"/>
              </a:ext>
            </a:extLst>
          </p:cNvPr>
          <p:cNvSpPr/>
          <p:nvPr/>
        </p:nvSpPr>
        <p:spPr>
          <a:xfrm>
            <a:off x="1259600" y="5418787"/>
            <a:ext cx="4293814" cy="739048"/>
          </a:xfrm>
          <a:prstGeom prst="rect">
            <a:avLst/>
          </a:prstGeom>
        </p:spPr>
        <p:txBody>
          <a:bodyPr wrap="square">
            <a:spAutoFit/>
          </a:bodyPr>
          <a:lstStyle/>
          <a:p>
            <a:pPr algn="ctr">
              <a:lnSpc>
                <a:spcPct val="120000"/>
              </a:lnSpc>
            </a:pPr>
            <a:r>
              <a:rPr lang="zh-CN" altLang="en-US" kern="100" dirty="0">
                <a:solidFill>
                  <a:schemeClr val="bg1"/>
                </a:solidFill>
                <a:cs typeface="+mn-ea"/>
                <a:sym typeface="+mn-lt"/>
              </a:rPr>
              <a:t>观点的明确度、理由的关联性，以及证据的质量。</a:t>
            </a:r>
            <a:endParaRPr lang="zh-CN" altLang="en-US" dirty="0">
              <a:cs typeface="+mn-ea"/>
              <a:sym typeface="+mn-lt"/>
            </a:endParaRPr>
          </a:p>
        </p:txBody>
      </p:sp>
      <p:sp>
        <p:nvSpPr>
          <p:cNvPr id="68" name="矩形 67">
            <a:extLst>
              <a:ext uri="{FF2B5EF4-FFF2-40B4-BE49-F238E27FC236}">
                <a16:creationId xmlns:a16="http://schemas.microsoft.com/office/drawing/2014/main" xmlns="" id="{4FFC3632-A442-4AA8-A915-8BC2BAC467B5}"/>
              </a:ext>
            </a:extLst>
          </p:cNvPr>
          <p:cNvSpPr/>
          <p:nvPr/>
        </p:nvSpPr>
        <p:spPr>
          <a:xfrm>
            <a:off x="1142345" y="4520289"/>
            <a:ext cx="4756080" cy="369332"/>
          </a:xfrm>
          <a:prstGeom prst="rect">
            <a:avLst/>
          </a:prstGeom>
        </p:spPr>
        <p:txBody>
          <a:bodyPr wrap="square">
            <a:spAutoFit/>
          </a:bodyPr>
          <a:lstStyle/>
          <a:p>
            <a:r>
              <a:rPr lang="zh-CN" altLang="en-US"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读者可能会质疑你的论证是否完整</a:t>
            </a:r>
          </a:p>
        </p:txBody>
      </p:sp>
      <p:grpSp>
        <p:nvGrpSpPr>
          <p:cNvPr id="69" name="组合 68">
            <a:extLst>
              <a:ext uri="{FF2B5EF4-FFF2-40B4-BE49-F238E27FC236}">
                <a16:creationId xmlns:a16="http://schemas.microsoft.com/office/drawing/2014/main" xmlns="" id="{51CA4D9E-3CFF-4E0A-951C-3B08D3C10BB0}"/>
              </a:ext>
            </a:extLst>
          </p:cNvPr>
          <p:cNvGrpSpPr/>
          <p:nvPr/>
        </p:nvGrpSpPr>
        <p:grpSpPr>
          <a:xfrm>
            <a:off x="2937330" y="5032470"/>
            <a:ext cx="999313" cy="358944"/>
            <a:chOff x="2034473" y="2784193"/>
            <a:chExt cx="541087" cy="310866"/>
          </a:xfrm>
        </p:grpSpPr>
        <p:sp>
          <p:nvSpPr>
            <p:cNvPr id="70" name="箭头: 下 69">
              <a:extLst>
                <a:ext uri="{FF2B5EF4-FFF2-40B4-BE49-F238E27FC236}">
                  <a16:creationId xmlns:a16="http://schemas.microsoft.com/office/drawing/2014/main" xmlns="" id="{C41C46C6-0D64-4C85-A5B7-0AFC6E6C4A06}"/>
                </a:ext>
              </a:extLst>
            </p:cNvPr>
            <p:cNvSpPr/>
            <p:nvPr/>
          </p:nvSpPr>
          <p:spPr>
            <a:xfrm>
              <a:off x="2215117" y="2784193"/>
              <a:ext cx="179799" cy="310866"/>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1" name="箭头: 下 70">
              <a:extLst>
                <a:ext uri="{FF2B5EF4-FFF2-40B4-BE49-F238E27FC236}">
                  <a16:creationId xmlns:a16="http://schemas.microsoft.com/office/drawing/2014/main" xmlns="" id="{9B056862-BCF1-48BC-A720-C9FE26020969}"/>
                </a:ext>
              </a:extLst>
            </p:cNvPr>
            <p:cNvSpPr/>
            <p:nvPr/>
          </p:nvSpPr>
          <p:spPr>
            <a:xfrm>
              <a:off x="203447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2" name="箭头: 下 71">
              <a:extLst>
                <a:ext uri="{FF2B5EF4-FFF2-40B4-BE49-F238E27FC236}">
                  <a16:creationId xmlns:a16="http://schemas.microsoft.com/office/drawing/2014/main" xmlns="" id="{8FF1EE26-3250-4552-859D-0924121CD8D4}"/>
                </a:ext>
              </a:extLst>
            </p:cNvPr>
            <p:cNvSpPr/>
            <p:nvPr/>
          </p:nvSpPr>
          <p:spPr>
            <a:xfrm>
              <a:off x="246881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73" name="矩形 72">
            <a:extLst>
              <a:ext uri="{FF2B5EF4-FFF2-40B4-BE49-F238E27FC236}">
                <a16:creationId xmlns:a16="http://schemas.microsoft.com/office/drawing/2014/main" xmlns="" id="{CC3ABDB4-3587-40DB-B806-1F4ECE763A88}"/>
              </a:ext>
            </a:extLst>
          </p:cNvPr>
          <p:cNvSpPr/>
          <p:nvPr/>
        </p:nvSpPr>
        <p:spPr>
          <a:xfrm>
            <a:off x="6216339" y="4307793"/>
            <a:ext cx="5071099" cy="1952339"/>
          </a:xfrm>
          <a:prstGeom prst="rect">
            <a:avLst/>
          </a:prstGeom>
          <a:noFill/>
          <a:ln>
            <a:gradFill flip="none" rotWithShape="1">
              <a:gsLst>
                <a:gs pos="0">
                  <a:srgbClr val="F6EECD">
                    <a:alpha val="0"/>
                  </a:srgbClr>
                </a:gs>
                <a:gs pos="100000">
                  <a:srgbClr val="F6EEC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4" name="矩形 73">
            <a:extLst>
              <a:ext uri="{FF2B5EF4-FFF2-40B4-BE49-F238E27FC236}">
                <a16:creationId xmlns:a16="http://schemas.microsoft.com/office/drawing/2014/main" xmlns="" id="{B009DB74-3553-4212-AFBC-63CD1D801352}"/>
              </a:ext>
            </a:extLst>
          </p:cNvPr>
          <p:cNvSpPr/>
          <p:nvPr/>
        </p:nvSpPr>
        <p:spPr>
          <a:xfrm>
            <a:off x="6604981" y="5418787"/>
            <a:ext cx="4293814" cy="739048"/>
          </a:xfrm>
          <a:prstGeom prst="rect">
            <a:avLst/>
          </a:prstGeom>
        </p:spPr>
        <p:txBody>
          <a:bodyPr wrap="square">
            <a:spAutoFit/>
          </a:bodyPr>
          <a:lstStyle/>
          <a:p>
            <a:pPr algn="ctr">
              <a:lnSpc>
                <a:spcPct val="120000"/>
              </a:lnSpc>
            </a:pPr>
            <a:r>
              <a:rPr lang="zh-CN" altLang="en-US" kern="100" dirty="0">
                <a:solidFill>
                  <a:schemeClr val="bg1"/>
                </a:solidFill>
                <a:cs typeface="+mn-ea"/>
                <a:sym typeface="+mn-lt"/>
              </a:rPr>
              <a:t>用不同的方式陈述问题、未曾考虑过的证据，以及你可能从未想过的论据。</a:t>
            </a:r>
            <a:endParaRPr lang="zh-CN" altLang="en-US" dirty="0">
              <a:cs typeface="+mn-ea"/>
              <a:sym typeface="+mn-lt"/>
            </a:endParaRPr>
          </a:p>
        </p:txBody>
      </p:sp>
      <p:sp>
        <p:nvSpPr>
          <p:cNvPr id="75" name="矩形 74">
            <a:extLst>
              <a:ext uri="{FF2B5EF4-FFF2-40B4-BE49-F238E27FC236}">
                <a16:creationId xmlns:a16="http://schemas.microsoft.com/office/drawing/2014/main" xmlns="" id="{8B23B8B8-88E3-42A7-8630-877910854DC4}"/>
              </a:ext>
            </a:extLst>
          </p:cNvPr>
          <p:cNvSpPr/>
          <p:nvPr/>
        </p:nvSpPr>
        <p:spPr>
          <a:xfrm>
            <a:off x="6549988" y="4520289"/>
            <a:ext cx="4537358" cy="369332"/>
          </a:xfrm>
          <a:prstGeom prst="rect">
            <a:avLst/>
          </a:prstGeom>
        </p:spPr>
        <p:txBody>
          <a:bodyPr wrap="square">
            <a:spAutoFit/>
          </a:bodyPr>
          <a:lstStyle/>
          <a:p>
            <a:r>
              <a:rPr lang="zh-CN" altLang="en-US"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cs typeface="+mn-ea"/>
                <a:sym typeface="+mn-lt"/>
              </a:rPr>
              <a:t>读者可能会要求你考虑替代方案</a:t>
            </a:r>
          </a:p>
        </p:txBody>
      </p:sp>
      <p:grpSp>
        <p:nvGrpSpPr>
          <p:cNvPr id="76" name="组合 75">
            <a:extLst>
              <a:ext uri="{FF2B5EF4-FFF2-40B4-BE49-F238E27FC236}">
                <a16:creationId xmlns:a16="http://schemas.microsoft.com/office/drawing/2014/main" xmlns="" id="{45177612-3C66-435C-9829-452993B0CC16}"/>
              </a:ext>
            </a:extLst>
          </p:cNvPr>
          <p:cNvGrpSpPr/>
          <p:nvPr/>
        </p:nvGrpSpPr>
        <p:grpSpPr>
          <a:xfrm>
            <a:off x="8252231" y="5032470"/>
            <a:ext cx="999313" cy="358944"/>
            <a:chOff x="2034473" y="2784193"/>
            <a:chExt cx="541087" cy="310866"/>
          </a:xfrm>
        </p:grpSpPr>
        <p:sp>
          <p:nvSpPr>
            <p:cNvPr id="77" name="箭头: 下 76">
              <a:extLst>
                <a:ext uri="{FF2B5EF4-FFF2-40B4-BE49-F238E27FC236}">
                  <a16:creationId xmlns:a16="http://schemas.microsoft.com/office/drawing/2014/main" xmlns="" id="{18F55857-9C12-4F9E-B4A2-9F93D8C7F794}"/>
                </a:ext>
              </a:extLst>
            </p:cNvPr>
            <p:cNvSpPr/>
            <p:nvPr/>
          </p:nvSpPr>
          <p:spPr>
            <a:xfrm>
              <a:off x="2215117" y="2784193"/>
              <a:ext cx="179799" cy="310866"/>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8" name="箭头: 下 77">
              <a:extLst>
                <a:ext uri="{FF2B5EF4-FFF2-40B4-BE49-F238E27FC236}">
                  <a16:creationId xmlns:a16="http://schemas.microsoft.com/office/drawing/2014/main" xmlns="" id="{5E1112A1-D621-4A2B-9D13-30CD8CF1D0A4}"/>
                </a:ext>
              </a:extLst>
            </p:cNvPr>
            <p:cNvSpPr/>
            <p:nvPr/>
          </p:nvSpPr>
          <p:spPr>
            <a:xfrm>
              <a:off x="203447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9" name="箭头: 下 78">
              <a:extLst>
                <a:ext uri="{FF2B5EF4-FFF2-40B4-BE49-F238E27FC236}">
                  <a16:creationId xmlns:a16="http://schemas.microsoft.com/office/drawing/2014/main" xmlns="" id="{DA953DD5-E014-40D5-B02E-EEF9E8BE838F}"/>
                </a:ext>
              </a:extLst>
            </p:cNvPr>
            <p:cNvSpPr/>
            <p:nvPr/>
          </p:nvSpPr>
          <p:spPr>
            <a:xfrm>
              <a:off x="2468813" y="2784193"/>
              <a:ext cx="106747" cy="166461"/>
            </a:xfrm>
            <a:prstGeom prst="downArrow">
              <a:avLst/>
            </a:prstGeom>
            <a:gradFill>
              <a:gsLst>
                <a:gs pos="0">
                  <a:srgbClr val="F6EECD">
                    <a:alpha val="0"/>
                  </a:srgbClr>
                </a:gs>
                <a:gs pos="100000">
                  <a:srgbClr val="F6EECD">
                    <a:alpha val="80000"/>
                  </a:srgbClr>
                </a:gs>
              </a:gsLst>
              <a:lin ang="5400000" scaled="1"/>
            </a:gradFill>
            <a:ln w="6350">
              <a:gradFill>
                <a:gsLst>
                  <a:gs pos="0">
                    <a:srgbClr val="F6EECD">
                      <a:alpha val="0"/>
                    </a:srgbClr>
                  </a:gs>
                  <a:gs pos="100000">
                    <a:srgbClr val="F6EEC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344308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A-矩形 1">
            <a:extLst>
              <a:ext uri="{FF2B5EF4-FFF2-40B4-BE49-F238E27FC236}">
                <a16:creationId xmlns:a16="http://schemas.microsoft.com/office/drawing/2014/main" xmlns="" id="{C30CD803-41DE-48F2-BB99-4E063986FC0F}"/>
              </a:ext>
            </a:extLst>
          </p:cNvPr>
          <p:cNvSpPr/>
          <p:nvPr>
            <p:custDataLst>
              <p:tags r:id="rId1"/>
            </p:custDataLst>
          </p:nvPr>
        </p:nvSpPr>
        <p:spPr>
          <a:xfrm>
            <a:off x="198541" y="258301"/>
            <a:ext cx="3916457" cy="461665"/>
          </a:xfrm>
          <a:prstGeom prst="rect">
            <a:avLst/>
          </a:prstGeom>
        </p:spPr>
        <p:txBody>
          <a:bodyPr wrap="none">
            <a:spAutoFit/>
          </a:bodyPr>
          <a:lstStyle/>
          <a:p>
            <a:pPr indent="266700" algn="just">
              <a:spcAft>
                <a:spcPts val="0"/>
              </a:spcAft>
            </a:pPr>
            <a:r>
              <a:rPr lang="zh-CN" altLang="en-US"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rPr>
              <a:t>一、质疑自己的论证</a:t>
            </a:r>
            <a:endParaRPr lang="zh-CN" altLang="zh-CN" sz="2400" spc="600" dirty="0">
              <a:gradFill flip="none" rotWithShape="1">
                <a:gsLst>
                  <a:gs pos="0">
                    <a:srgbClr val="F6EECD"/>
                  </a:gs>
                  <a:gs pos="100000">
                    <a:srgbClr val="FEBC8F"/>
                  </a:gs>
                </a:gsLst>
                <a:lin ang="5400000" scaled="1"/>
                <a:tileRect/>
              </a:gradFill>
              <a:effectLst>
                <a:outerShdw blurRad="139700" sx="102000" sy="102000" algn="ctr" rotWithShape="0">
                  <a:prstClr val="black">
                    <a:alpha val="40000"/>
                  </a:prstClr>
                </a:outerShdw>
              </a:effectLst>
              <a:latin typeface="思源宋体 CN Heavy" panose="02020900000000000000" pitchFamily="18" charset="-122"/>
              <a:ea typeface="思源宋体 CN Heavy" panose="02020900000000000000" pitchFamily="18" charset="-122"/>
              <a:cs typeface="+mn-ea"/>
              <a:sym typeface="+mn-lt"/>
            </a:endParaRPr>
          </a:p>
        </p:txBody>
      </p:sp>
      <p:grpSp>
        <p:nvGrpSpPr>
          <p:cNvPr id="11" name="组合 10">
            <a:extLst>
              <a:ext uri="{FF2B5EF4-FFF2-40B4-BE49-F238E27FC236}">
                <a16:creationId xmlns:a16="http://schemas.microsoft.com/office/drawing/2014/main" xmlns="" id="{319C0E37-92AB-45FA-89FB-19630C0D8631}"/>
              </a:ext>
            </a:extLst>
          </p:cNvPr>
          <p:cNvGrpSpPr/>
          <p:nvPr/>
        </p:nvGrpSpPr>
        <p:grpSpPr>
          <a:xfrm>
            <a:off x="1130704" y="1394427"/>
            <a:ext cx="9930593" cy="3014287"/>
            <a:chOff x="1018706" y="1394427"/>
            <a:chExt cx="9930593" cy="3014287"/>
          </a:xfrm>
        </p:grpSpPr>
        <p:grpSp>
          <p:nvGrpSpPr>
            <p:cNvPr id="8" name="组合 7">
              <a:extLst>
                <a:ext uri="{FF2B5EF4-FFF2-40B4-BE49-F238E27FC236}">
                  <a16:creationId xmlns:a16="http://schemas.microsoft.com/office/drawing/2014/main" xmlns="" id="{12B4B76C-EF7D-4123-9951-35AA63C53083}"/>
                </a:ext>
              </a:extLst>
            </p:cNvPr>
            <p:cNvGrpSpPr/>
            <p:nvPr/>
          </p:nvGrpSpPr>
          <p:grpSpPr>
            <a:xfrm>
              <a:off x="1018706" y="1394427"/>
              <a:ext cx="2805947" cy="3014287"/>
              <a:chOff x="1018706" y="1394427"/>
              <a:chExt cx="2805947" cy="3014287"/>
            </a:xfrm>
          </p:grpSpPr>
          <p:grpSp>
            <p:nvGrpSpPr>
              <p:cNvPr id="34" name="组合 33">
                <a:extLst>
                  <a:ext uri="{FF2B5EF4-FFF2-40B4-BE49-F238E27FC236}">
                    <a16:creationId xmlns:a16="http://schemas.microsoft.com/office/drawing/2014/main" xmlns="" id="{CC6CAFA5-0CB9-4B62-89C9-723666C85C29}"/>
                  </a:ext>
                </a:extLst>
              </p:cNvPr>
              <p:cNvGrpSpPr/>
              <p:nvPr/>
            </p:nvGrpSpPr>
            <p:grpSpPr>
              <a:xfrm>
                <a:off x="1018706" y="1394427"/>
                <a:ext cx="2805947" cy="3014287"/>
                <a:chOff x="1317441" y="1643605"/>
                <a:chExt cx="3231468" cy="3643816"/>
              </a:xfrm>
            </p:grpSpPr>
            <p:sp>
              <p:nvSpPr>
                <p:cNvPr id="35" name="六边形 34">
                  <a:extLst>
                    <a:ext uri="{FF2B5EF4-FFF2-40B4-BE49-F238E27FC236}">
                      <a16:creationId xmlns:a16="http://schemas.microsoft.com/office/drawing/2014/main" xmlns="" id="{D1BA880E-E9F2-4AB7-BC95-7539BA8B5543}"/>
                    </a:ext>
                  </a:extLst>
                </p:cNvPr>
                <p:cNvSpPr/>
                <p:nvPr/>
              </p:nvSpPr>
              <p:spPr>
                <a:xfrm rot="5400000">
                  <a:off x="1076422" y="2233233"/>
                  <a:ext cx="3254696" cy="2772658"/>
                </a:xfrm>
                <a:prstGeom prst="hexagon">
                  <a:avLst/>
                </a:prstGeom>
                <a:noFill/>
                <a:ln w="34925">
                  <a:gradFill>
                    <a:gsLst>
                      <a:gs pos="0">
                        <a:srgbClr val="F6EECD"/>
                      </a:gs>
                      <a:gs pos="100000">
                        <a:srgbClr val="FEAB79"/>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六边形 35">
                  <a:extLst>
                    <a:ext uri="{FF2B5EF4-FFF2-40B4-BE49-F238E27FC236}">
                      <a16:creationId xmlns:a16="http://schemas.microsoft.com/office/drawing/2014/main" xmlns="" id="{E31617D3-F33F-4822-8CDE-4148021FFA75}"/>
                    </a:ext>
                  </a:extLst>
                </p:cNvPr>
                <p:cNvSpPr/>
                <p:nvPr/>
              </p:nvSpPr>
              <p:spPr>
                <a:xfrm rot="5400000">
                  <a:off x="1174928" y="1913440"/>
                  <a:ext cx="3643816" cy="3104146"/>
                </a:xfrm>
                <a:prstGeom prst="hexagon">
                  <a:avLst/>
                </a:prstGeom>
                <a:solidFill>
                  <a:schemeClr val="bg1"/>
                </a:solidFill>
                <a:ln w="127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六边形 36">
                  <a:extLst>
                    <a:ext uri="{FF2B5EF4-FFF2-40B4-BE49-F238E27FC236}">
                      <a16:creationId xmlns:a16="http://schemas.microsoft.com/office/drawing/2014/main" xmlns="" id="{EE19C887-C08C-452B-B3C7-188B1EF89257}"/>
                    </a:ext>
                  </a:extLst>
                </p:cNvPr>
                <p:cNvSpPr/>
                <p:nvPr/>
              </p:nvSpPr>
              <p:spPr>
                <a:xfrm rot="5400000">
                  <a:off x="1369488" y="2079184"/>
                  <a:ext cx="3254696" cy="2772658"/>
                </a:xfrm>
                <a:prstGeom prst="hexagon">
                  <a:avLst/>
                </a:prstGeom>
                <a:noFill/>
                <a:ln w="66675">
                  <a:gradFill>
                    <a:gsLst>
                      <a:gs pos="0">
                        <a:srgbClr val="F6EECD"/>
                      </a:gs>
                      <a:gs pos="100000">
                        <a:srgbClr val="FEAB79"/>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38" name="直接连接符 37">
                  <a:extLst>
                    <a:ext uri="{FF2B5EF4-FFF2-40B4-BE49-F238E27FC236}">
                      <a16:creationId xmlns:a16="http://schemas.microsoft.com/office/drawing/2014/main" xmlns="" id="{4BA4F1D4-063A-4DDF-8206-55D931883F19}"/>
                    </a:ext>
                  </a:extLst>
                </p:cNvPr>
                <p:cNvCxnSpPr>
                  <a:cxnSpLocks/>
                </p:cNvCxnSpPr>
                <p:nvPr/>
              </p:nvCxnSpPr>
              <p:spPr>
                <a:xfrm flipV="1">
                  <a:off x="1890463" y="2023306"/>
                  <a:ext cx="335974" cy="171895"/>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2" name="PA-矩形 1">
                <a:extLst>
                  <a:ext uri="{FF2B5EF4-FFF2-40B4-BE49-F238E27FC236}">
                    <a16:creationId xmlns:a16="http://schemas.microsoft.com/office/drawing/2014/main" xmlns="" id="{FFF87A59-8006-40D6-B1D9-CAF0C22A163B}"/>
                  </a:ext>
                </a:extLst>
              </p:cNvPr>
              <p:cNvSpPr/>
              <p:nvPr>
                <p:custDataLst>
                  <p:tags r:id="rId6"/>
                </p:custDataLst>
              </p:nvPr>
            </p:nvSpPr>
            <p:spPr>
              <a:xfrm>
                <a:off x="1902120" y="1779626"/>
                <a:ext cx="1149674" cy="923330"/>
              </a:xfrm>
              <a:prstGeom prst="rect">
                <a:avLst/>
              </a:prstGeom>
            </p:spPr>
            <p:txBody>
              <a:bodyPr wrap="none">
                <a:spAutoFit/>
              </a:bodyPr>
              <a:lstStyle/>
              <a:p>
                <a:pPr algn="just">
                  <a:spcAft>
                    <a:spcPts val="0"/>
                  </a:spcAft>
                </a:pPr>
                <a:r>
                  <a:rPr lang="en-US" altLang="zh-CN" sz="5400" spc="600" dirty="0">
                    <a:gradFill flip="none" rotWithShape="1">
                      <a:gsLst>
                        <a:gs pos="0">
                          <a:srgbClr val="F6EECD"/>
                        </a:gs>
                        <a:gs pos="100000">
                          <a:srgbClr val="FEBC8F"/>
                        </a:gs>
                      </a:gsLst>
                      <a:lin ang="5400000" scaled="1"/>
                      <a:tileRect/>
                    </a:gradFill>
                    <a:cs typeface="+mn-ea"/>
                    <a:sym typeface="+mn-lt"/>
                  </a:rPr>
                  <a:t>01</a:t>
                </a:r>
                <a:endParaRPr lang="zh-CN" altLang="zh-CN" sz="5400" spc="600" dirty="0">
                  <a:gradFill flip="none" rotWithShape="1">
                    <a:gsLst>
                      <a:gs pos="0">
                        <a:srgbClr val="F6EECD"/>
                      </a:gs>
                      <a:gs pos="100000">
                        <a:srgbClr val="FEBC8F"/>
                      </a:gs>
                    </a:gsLst>
                    <a:lin ang="5400000" scaled="1"/>
                    <a:tileRect/>
                  </a:gradFill>
                  <a:cs typeface="+mn-ea"/>
                  <a:sym typeface="+mn-lt"/>
                </a:endParaRPr>
              </a:p>
            </p:txBody>
          </p:sp>
          <p:sp>
            <p:nvSpPr>
              <p:cNvPr id="6" name="矩形 5">
                <a:extLst>
                  <a:ext uri="{FF2B5EF4-FFF2-40B4-BE49-F238E27FC236}">
                    <a16:creationId xmlns:a16="http://schemas.microsoft.com/office/drawing/2014/main" xmlns="" id="{1E883B78-B582-4210-92DF-A5B3DFBFCAAA}"/>
                  </a:ext>
                </a:extLst>
              </p:cNvPr>
              <p:cNvSpPr/>
              <p:nvPr/>
            </p:nvSpPr>
            <p:spPr>
              <a:xfrm>
                <a:off x="1516272" y="2910446"/>
                <a:ext cx="1946367" cy="441596"/>
              </a:xfrm>
              <a:prstGeom prst="rect">
                <a:avLst/>
              </a:prstGeom>
            </p:spPr>
            <p:txBody>
              <a:bodyPr wrap="none">
                <a:spAutoFit/>
              </a:bodyPr>
              <a:lstStyle/>
              <a:p>
                <a:pPr algn="just">
                  <a:lnSpc>
                    <a:spcPct val="120000"/>
                  </a:lnSpc>
                  <a:spcAft>
                    <a:spcPts val="0"/>
                  </a:spcAft>
                </a:pPr>
                <a:r>
                  <a:rPr lang="zh-CN" altLang="zh-CN" sz="2000" kern="100" dirty="0">
                    <a:cs typeface="+mn-ea"/>
                    <a:sym typeface="+mn-lt"/>
                  </a:rPr>
                  <a:t>质疑自己的难题</a:t>
                </a:r>
              </a:p>
            </p:txBody>
          </p:sp>
        </p:grpSp>
        <p:grpSp>
          <p:nvGrpSpPr>
            <p:cNvPr id="9" name="组合 8">
              <a:extLst>
                <a:ext uri="{FF2B5EF4-FFF2-40B4-BE49-F238E27FC236}">
                  <a16:creationId xmlns:a16="http://schemas.microsoft.com/office/drawing/2014/main" xmlns="" id="{2BECD014-2F91-4A5E-A039-0D15F2DE69FD}"/>
                </a:ext>
              </a:extLst>
            </p:cNvPr>
            <p:cNvGrpSpPr/>
            <p:nvPr/>
          </p:nvGrpSpPr>
          <p:grpSpPr>
            <a:xfrm>
              <a:off x="4531622" y="1394427"/>
              <a:ext cx="2805947" cy="3014287"/>
              <a:chOff x="4340640" y="1394427"/>
              <a:chExt cx="2805947" cy="3014287"/>
            </a:xfrm>
          </p:grpSpPr>
          <p:grpSp>
            <p:nvGrpSpPr>
              <p:cNvPr id="44" name="组合 43">
                <a:extLst>
                  <a:ext uri="{FF2B5EF4-FFF2-40B4-BE49-F238E27FC236}">
                    <a16:creationId xmlns:a16="http://schemas.microsoft.com/office/drawing/2014/main" xmlns="" id="{2140C260-B3E6-476F-94BA-1180434588B8}"/>
                  </a:ext>
                </a:extLst>
              </p:cNvPr>
              <p:cNvGrpSpPr/>
              <p:nvPr/>
            </p:nvGrpSpPr>
            <p:grpSpPr>
              <a:xfrm>
                <a:off x="4340640" y="1394427"/>
                <a:ext cx="2805947" cy="3014287"/>
                <a:chOff x="1317441" y="1643605"/>
                <a:chExt cx="3231468" cy="3643816"/>
              </a:xfrm>
            </p:grpSpPr>
            <p:sp>
              <p:nvSpPr>
                <p:cNvPr id="45" name="六边形 44">
                  <a:extLst>
                    <a:ext uri="{FF2B5EF4-FFF2-40B4-BE49-F238E27FC236}">
                      <a16:creationId xmlns:a16="http://schemas.microsoft.com/office/drawing/2014/main" xmlns="" id="{F8D462A4-8415-4D14-A105-9D58A0349099}"/>
                    </a:ext>
                  </a:extLst>
                </p:cNvPr>
                <p:cNvSpPr/>
                <p:nvPr/>
              </p:nvSpPr>
              <p:spPr>
                <a:xfrm rot="5400000">
                  <a:off x="1076422" y="2233233"/>
                  <a:ext cx="3254696" cy="2772658"/>
                </a:xfrm>
                <a:prstGeom prst="hexagon">
                  <a:avLst/>
                </a:prstGeom>
                <a:noFill/>
                <a:ln w="34925">
                  <a:gradFill>
                    <a:gsLst>
                      <a:gs pos="0">
                        <a:srgbClr val="F6EECD"/>
                      </a:gs>
                      <a:gs pos="100000">
                        <a:srgbClr val="FEAB79"/>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六边形 45">
                  <a:extLst>
                    <a:ext uri="{FF2B5EF4-FFF2-40B4-BE49-F238E27FC236}">
                      <a16:creationId xmlns:a16="http://schemas.microsoft.com/office/drawing/2014/main" xmlns="" id="{B1DD705B-4E54-471D-8D30-88BB205003B9}"/>
                    </a:ext>
                  </a:extLst>
                </p:cNvPr>
                <p:cNvSpPr/>
                <p:nvPr/>
              </p:nvSpPr>
              <p:spPr>
                <a:xfrm rot="5400000">
                  <a:off x="1174928" y="1913440"/>
                  <a:ext cx="3643816" cy="3104146"/>
                </a:xfrm>
                <a:prstGeom prst="hexagon">
                  <a:avLst/>
                </a:prstGeom>
                <a:solidFill>
                  <a:schemeClr val="bg1"/>
                </a:solidFill>
                <a:ln w="127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六边形 46">
                  <a:extLst>
                    <a:ext uri="{FF2B5EF4-FFF2-40B4-BE49-F238E27FC236}">
                      <a16:creationId xmlns:a16="http://schemas.microsoft.com/office/drawing/2014/main" xmlns="" id="{3BC702C3-3C59-43FF-B20F-A74AFF655B16}"/>
                    </a:ext>
                  </a:extLst>
                </p:cNvPr>
                <p:cNvSpPr/>
                <p:nvPr/>
              </p:nvSpPr>
              <p:spPr>
                <a:xfrm rot="5400000">
                  <a:off x="1369488" y="2079184"/>
                  <a:ext cx="3254696" cy="2772658"/>
                </a:xfrm>
                <a:prstGeom prst="hexagon">
                  <a:avLst/>
                </a:prstGeom>
                <a:noFill/>
                <a:ln w="66675">
                  <a:gradFill>
                    <a:gsLst>
                      <a:gs pos="0">
                        <a:srgbClr val="F6EECD"/>
                      </a:gs>
                      <a:gs pos="100000">
                        <a:srgbClr val="FEAB79"/>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48" name="直接连接符 47">
                  <a:extLst>
                    <a:ext uri="{FF2B5EF4-FFF2-40B4-BE49-F238E27FC236}">
                      <a16:creationId xmlns:a16="http://schemas.microsoft.com/office/drawing/2014/main" xmlns="" id="{95D6153B-4397-4BB3-B33A-3586493E2AA7}"/>
                    </a:ext>
                  </a:extLst>
                </p:cNvPr>
                <p:cNvCxnSpPr>
                  <a:cxnSpLocks/>
                </p:cNvCxnSpPr>
                <p:nvPr/>
              </p:nvCxnSpPr>
              <p:spPr>
                <a:xfrm flipV="1">
                  <a:off x="1890463" y="2023306"/>
                  <a:ext cx="335974" cy="171895"/>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9" name="PA-矩形 1">
                <a:extLst>
                  <a:ext uri="{FF2B5EF4-FFF2-40B4-BE49-F238E27FC236}">
                    <a16:creationId xmlns:a16="http://schemas.microsoft.com/office/drawing/2014/main" xmlns="" id="{5782E55B-7529-449D-A917-63CE6047F20A}"/>
                  </a:ext>
                </a:extLst>
              </p:cNvPr>
              <p:cNvSpPr/>
              <p:nvPr>
                <p:custDataLst>
                  <p:tags r:id="rId5"/>
                </p:custDataLst>
              </p:nvPr>
            </p:nvSpPr>
            <p:spPr>
              <a:xfrm>
                <a:off x="5224054" y="1779626"/>
                <a:ext cx="1149674" cy="923330"/>
              </a:xfrm>
              <a:prstGeom prst="rect">
                <a:avLst/>
              </a:prstGeom>
            </p:spPr>
            <p:txBody>
              <a:bodyPr wrap="none">
                <a:spAutoFit/>
              </a:bodyPr>
              <a:lstStyle/>
              <a:p>
                <a:pPr algn="just">
                  <a:spcAft>
                    <a:spcPts val="0"/>
                  </a:spcAft>
                </a:pPr>
                <a:r>
                  <a:rPr lang="en-US" altLang="zh-CN" sz="5400" spc="600" dirty="0">
                    <a:gradFill flip="none" rotWithShape="1">
                      <a:gsLst>
                        <a:gs pos="0">
                          <a:srgbClr val="F6EECD"/>
                        </a:gs>
                        <a:gs pos="100000">
                          <a:srgbClr val="FEBC8F"/>
                        </a:gs>
                      </a:gsLst>
                      <a:lin ang="5400000" scaled="1"/>
                      <a:tileRect/>
                    </a:gradFill>
                    <a:cs typeface="+mn-ea"/>
                    <a:sym typeface="+mn-lt"/>
                  </a:rPr>
                  <a:t>02</a:t>
                </a:r>
                <a:endParaRPr lang="zh-CN" altLang="zh-CN" sz="5400" spc="600" dirty="0">
                  <a:gradFill flip="none" rotWithShape="1">
                    <a:gsLst>
                      <a:gs pos="0">
                        <a:srgbClr val="F6EECD"/>
                      </a:gs>
                      <a:gs pos="100000">
                        <a:srgbClr val="FEBC8F"/>
                      </a:gs>
                    </a:gsLst>
                    <a:lin ang="5400000" scaled="1"/>
                    <a:tileRect/>
                  </a:gradFill>
                  <a:cs typeface="+mn-ea"/>
                  <a:sym typeface="+mn-lt"/>
                </a:endParaRPr>
              </a:p>
            </p:txBody>
          </p:sp>
          <p:sp>
            <p:nvSpPr>
              <p:cNvPr id="51" name="矩形 50">
                <a:extLst>
                  <a:ext uri="{FF2B5EF4-FFF2-40B4-BE49-F238E27FC236}">
                    <a16:creationId xmlns:a16="http://schemas.microsoft.com/office/drawing/2014/main" xmlns="" id="{00C62170-F67C-4466-9A4D-10DA6B4066D1}"/>
                  </a:ext>
                </a:extLst>
              </p:cNvPr>
              <p:cNvSpPr/>
              <p:nvPr/>
            </p:nvSpPr>
            <p:spPr>
              <a:xfrm>
                <a:off x="4712371" y="2910446"/>
                <a:ext cx="2198038" cy="441596"/>
              </a:xfrm>
              <a:prstGeom prst="rect">
                <a:avLst/>
              </a:prstGeom>
            </p:spPr>
            <p:txBody>
              <a:bodyPr wrap="none">
                <a:spAutoFit/>
              </a:bodyPr>
              <a:lstStyle/>
              <a:p>
                <a:pPr algn="just">
                  <a:lnSpc>
                    <a:spcPct val="120000"/>
                  </a:lnSpc>
                  <a:spcAft>
                    <a:spcPts val="0"/>
                  </a:spcAft>
                </a:pPr>
                <a:r>
                  <a:rPr lang="zh-CN" altLang="en-US" sz="2000" kern="100" dirty="0">
                    <a:cs typeface="+mn-ea"/>
                    <a:sym typeface="+mn-lt"/>
                  </a:rPr>
                  <a:t>质疑你的解决方案</a:t>
                </a:r>
              </a:p>
            </p:txBody>
          </p:sp>
        </p:grpSp>
        <p:grpSp>
          <p:nvGrpSpPr>
            <p:cNvPr id="10" name="组合 9">
              <a:extLst>
                <a:ext uri="{FF2B5EF4-FFF2-40B4-BE49-F238E27FC236}">
                  <a16:creationId xmlns:a16="http://schemas.microsoft.com/office/drawing/2014/main" xmlns="" id="{AD54F8FC-8EAD-4144-84C0-0F0803813BE6}"/>
                </a:ext>
              </a:extLst>
            </p:cNvPr>
            <p:cNvGrpSpPr/>
            <p:nvPr/>
          </p:nvGrpSpPr>
          <p:grpSpPr>
            <a:xfrm>
              <a:off x="8044538" y="1394427"/>
              <a:ext cx="2904761" cy="3014287"/>
              <a:chOff x="8044538" y="1394427"/>
              <a:chExt cx="2904761" cy="3014287"/>
            </a:xfrm>
          </p:grpSpPr>
          <p:grpSp>
            <p:nvGrpSpPr>
              <p:cNvPr id="52" name="组合 51">
                <a:extLst>
                  <a:ext uri="{FF2B5EF4-FFF2-40B4-BE49-F238E27FC236}">
                    <a16:creationId xmlns:a16="http://schemas.microsoft.com/office/drawing/2014/main" xmlns="" id="{81D0AB03-A6E2-4A61-A497-BDF55F997E45}"/>
                  </a:ext>
                </a:extLst>
              </p:cNvPr>
              <p:cNvGrpSpPr/>
              <p:nvPr/>
            </p:nvGrpSpPr>
            <p:grpSpPr>
              <a:xfrm>
                <a:off x="8044538" y="1394427"/>
                <a:ext cx="2805947" cy="3014287"/>
                <a:chOff x="1317441" y="1643605"/>
                <a:chExt cx="3231468" cy="3643816"/>
              </a:xfrm>
            </p:grpSpPr>
            <p:sp>
              <p:nvSpPr>
                <p:cNvPr id="53" name="六边形 52">
                  <a:extLst>
                    <a:ext uri="{FF2B5EF4-FFF2-40B4-BE49-F238E27FC236}">
                      <a16:creationId xmlns:a16="http://schemas.microsoft.com/office/drawing/2014/main" xmlns="" id="{137C7218-436D-4C19-A058-F5E15DFB867F}"/>
                    </a:ext>
                  </a:extLst>
                </p:cNvPr>
                <p:cNvSpPr/>
                <p:nvPr/>
              </p:nvSpPr>
              <p:spPr>
                <a:xfrm rot="5400000">
                  <a:off x="1076422" y="2233233"/>
                  <a:ext cx="3254696" cy="2772658"/>
                </a:xfrm>
                <a:prstGeom prst="hexagon">
                  <a:avLst/>
                </a:prstGeom>
                <a:noFill/>
                <a:ln w="34925">
                  <a:gradFill>
                    <a:gsLst>
                      <a:gs pos="0">
                        <a:srgbClr val="F6EECD"/>
                      </a:gs>
                      <a:gs pos="100000">
                        <a:srgbClr val="FEAB79"/>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4" name="六边形 53">
                  <a:extLst>
                    <a:ext uri="{FF2B5EF4-FFF2-40B4-BE49-F238E27FC236}">
                      <a16:creationId xmlns:a16="http://schemas.microsoft.com/office/drawing/2014/main" xmlns="" id="{771D9A3B-E3F7-4F05-8780-5D0CEE2A6AA9}"/>
                    </a:ext>
                  </a:extLst>
                </p:cNvPr>
                <p:cNvSpPr/>
                <p:nvPr/>
              </p:nvSpPr>
              <p:spPr>
                <a:xfrm rot="5400000">
                  <a:off x="1174928" y="1913440"/>
                  <a:ext cx="3643816" cy="3104146"/>
                </a:xfrm>
                <a:prstGeom prst="hexagon">
                  <a:avLst/>
                </a:prstGeom>
                <a:solidFill>
                  <a:schemeClr val="bg1"/>
                </a:solidFill>
                <a:ln w="127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8" name="六边形 57">
                  <a:extLst>
                    <a:ext uri="{FF2B5EF4-FFF2-40B4-BE49-F238E27FC236}">
                      <a16:creationId xmlns:a16="http://schemas.microsoft.com/office/drawing/2014/main" xmlns="" id="{12356FE1-345B-4BAC-A0E4-DC55EE43C93A}"/>
                    </a:ext>
                  </a:extLst>
                </p:cNvPr>
                <p:cNvSpPr/>
                <p:nvPr/>
              </p:nvSpPr>
              <p:spPr>
                <a:xfrm rot="5400000">
                  <a:off x="1369488" y="2079184"/>
                  <a:ext cx="3254696" cy="2772658"/>
                </a:xfrm>
                <a:prstGeom prst="hexagon">
                  <a:avLst/>
                </a:prstGeom>
                <a:noFill/>
                <a:ln w="66675">
                  <a:gradFill>
                    <a:gsLst>
                      <a:gs pos="0">
                        <a:srgbClr val="F6EECD"/>
                      </a:gs>
                      <a:gs pos="100000">
                        <a:srgbClr val="FEAB79"/>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65" name="直接连接符 64">
                  <a:extLst>
                    <a:ext uri="{FF2B5EF4-FFF2-40B4-BE49-F238E27FC236}">
                      <a16:creationId xmlns:a16="http://schemas.microsoft.com/office/drawing/2014/main" xmlns="" id="{E8E8C0A7-6E4B-495A-9842-FAD8B16C3D68}"/>
                    </a:ext>
                  </a:extLst>
                </p:cNvPr>
                <p:cNvCxnSpPr>
                  <a:cxnSpLocks/>
                </p:cNvCxnSpPr>
                <p:nvPr/>
              </p:nvCxnSpPr>
              <p:spPr>
                <a:xfrm flipV="1">
                  <a:off x="1890463" y="2023306"/>
                  <a:ext cx="335974" cy="171895"/>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80" name="PA-矩形 1">
                <a:extLst>
                  <a:ext uri="{FF2B5EF4-FFF2-40B4-BE49-F238E27FC236}">
                    <a16:creationId xmlns:a16="http://schemas.microsoft.com/office/drawing/2014/main" xmlns="" id="{947BA32B-F5B3-4E49-8649-C94F9BF6DC10}"/>
                  </a:ext>
                </a:extLst>
              </p:cNvPr>
              <p:cNvSpPr/>
              <p:nvPr>
                <p:custDataLst>
                  <p:tags r:id="rId4"/>
                </p:custDataLst>
              </p:nvPr>
            </p:nvSpPr>
            <p:spPr>
              <a:xfrm>
                <a:off x="8927952" y="1779626"/>
                <a:ext cx="1149674" cy="923330"/>
              </a:xfrm>
              <a:prstGeom prst="rect">
                <a:avLst/>
              </a:prstGeom>
            </p:spPr>
            <p:txBody>
              <a:bodyPr wrap="none">
                <a:spAutoFit/>
              </a:bodyPr>
              <a:lstStyle/>
              <a:p>
                <a:pPr algn="just">
                  <a:spcAft>
                    <a:spcPts val="0"/>
                  </a:spcAft>
                </a:pPr>
                <a:r>
                  <a:rPr lang="en-US" altLang="zh-CN" sz="5400" spc="600" dirty="0">
                    <a:gradFill flip="none" rotWithShape="1">
                      <a:gsLst>
                        <a:gs pos="0">
                          <a:srgbClr val="F6EECD"/>
                        </a:gs>
                        <a:gs pos="100000">
                          <a:srgbClr val="FEBC8F"/>
                        </a:gs>
                      </a:gsLst>
                      <a:lin ang="5400000" scaled="1"/>
                      <a:tileRect/>
                    </a:gradFill>
                    <a:cs typeface="+mn-ea"/>
                    <a:sym typeface="+mn-lt"/>
                  </a:rPr>
                  <a:t>03</a:t>
                </a:r>
                <a:endParaRPr lang="zh-CN" altLang="zh-CN" sz="5400" spc="600" dirty="0">
                  <a:gradFill flip="none" rotWithShape="1">
                    <a:gsLst>
                      <a:gs pos="0">
                        <a:srgbClr val="F6EECD"/>
                      </a:gs>
                      <a:gs pos="100000">
                        <a:srgbClr val="FEBC8F"/>
                      </a:gs>
                    </a:gsLst>
                    <a:lin ang="5400000" scaled="1"/>
                    <a:tileRect/>
                  </a:gradFill>
                  <a:cs typeface="+mn-ea"/>
                  <a:sym typeface="+mn-lt"/>
                </a:endParaRPr>
              </a:p>
            </p:txBody>
          </p:sp>
          <p:sp>
            <p:nvSpPr>
              <p:cNvPr id="81" name="矩形 80">
                <a:extLst>
                  <a:ext uri="{FF2B5EF4-FFF2-40B4-BE49-F238E27FC236}">
                    <a16:creationId xmlns:a16="http://schemas.microsoft.com/office/drawing/2014/main" xmlns="" id="{8C6D4749-8743-4356-9961-8431279B221E}"/>
                  </a:ext>
                </a:extLst>
              </p:cNvPr>
              <p:cNvSpPr/>
              <p:nvPr/>
            </p:nvSpPr>
            <p:spPr>
              <a:xfrm>
                <a:off x="8253908" y="2713116"/>
                <a:ext cx="2695391" cy="774956"/>
              </a:xfrm>
              <a:prstGeom prst="rect">
                <a:avLst/>
              </a:prstGeom>
            </p:spPr>
            <p:txBody>
              <a:bodyPr wrap="square">
                <a:spAutoFit/>
              </a:bodyPr>
              <a:lstStyle/>
              <a:p>
                <a:pPr algn="ctr">
                  <a:lnSpc>
                    <a:spcPct val="120000"/>
                  </a:lnSpc>
                  <a:spcAft>
                    <a:spcPts val="0"/>
                  </a:spcAft>
                </a:pPr>
                <a:r>
                  <a:rPr lang="zh-CN" altLang="en-US" sz="1900" kern="100" dirty="0">
                    <a:cs typeface="+mn-ea"/>
                    <a:sym typeface="+mn-lt"/>
                  </a:rPr>
                  <a:t>质疑你对论证的支持，把焦点放在证据上</a:t>
                </a:r>
              </a:p>
            </p:txBody>
          </p:sp>
        </p:grpSp>
      </p:grpSp>
      <p:grpSp>
        <p:nvGrpSpPr>
          <p:cNvPr id="82" name="组合 81">
            <a:extLst>
              <a:ext uri="{FF2B5EF4-FFF2-40B4-BE49-F238E27FC236}">
                <a16:creationId xmlns:a16="http://schemas.microsoft.com/office/drawing/2014/main" xmlns="" id="{AE22FA89-8E15-45CE-B49D-580875EF403E}"/>
              </a:ext>
            </a:extLst>
          </p:cNvPr>
          <p:cNvGrpSpPr/>
          <p:nvPr/>
        </p:nvGrpSpPr>
        <p:grpSpPr>
          <a:xfrm>
            <a:off x="-567814" y="4345832"/>
            <a:ext cx="13624544" cy="1826367"/>
            <a:chOff x="-567814" y="4345832"/>
            <a:chExt cx="13624544" cy="1826367"/>
          </a:xfrm>
        </p:grpSpPr>
        <p:cxnSp>
          <p:nvCxnSpPr>
            <p:cNvPr id="83" name="直接连接符 82">
              <a:extLst>
                <a:ext uri="{FF2B5EF4-FFF2-40B4-BE49-F238E27FC236}">
                  <a16:creationId xmlns:a16="http://schemas.microsoft.com/office/drawing/2014/main" xmlns="" id="{2977B469-5504-496C-9AF3-018C1FED0EB1}"/>
                </a:ext>
              </a:extLst>
            </p:cNvPr>
            <p:cNvCxnSpPr>
              <a:cxnSpLocks/>
            </p:cNvCxnSpPr>
            <p:nvPr/>
          </p:nvCxnSpPr>
          <p:spPr>
            <a:xfrm flipV="1">
              <a:off x="6096000" y="5240041"/>
              <a:ext cx="6960730" cy="913978"/>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84" name="直接连接符 83">
              <a:extLst>
                <a:ext uri="{FF2B5EF4-FFF2-40B4-BE49-F238E27FC236}">
                  <a16:creationId xmlns:a16="http://schemas.microsoft.com/office/drawing/2014/main" xmlns="" id="{D40BFC89-A24A-4E6D-938A-2F2A49175058}"/>
                </a:ext>
              </a:extLst>
            </p:cNvPr>
            <p:cNvCxnSpPr>
              <a:cxnSpLocks/>
            </p:cNvCxnSpPr>
            <p:nvPr/>
          </p:nvCxnSpPr>
          <p:spPr>
            <a:xfrm flipV="1">
              <a:off x="6096000" y="4997027"/>
              <a:ext cx="6960730" cy="1000684"/>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5" name="PA-菱形 59" hidden="1">
              <a:extLst>
                <a:ext uri="{FF2B5EF4-FFF2-40B4-BE49-F238E27FC236}">
                  <a16:creationId xmlns:a16="http://schemas.microsoft.com/office/drawing/2014/main" xmlns="" id="{91A8E109-E609-4CDA-BC61-F9BD04B3A4B3}"/>
                </a:ext>
              </a:extLst>
            </p:cNvPr>
            <p:cNvSpPr/>
            <p:nvPr>
              <p:custDataLst>
                <p:tags r:id="rId2"/>
              </p:custDataLst>
            </p:nvPr>
          </p:nvSpPr>
          <p:spPr>
            <a:xfrm>
              <a:off x="211514" y="4520320"/>
              <a:ext cx="11816781" cy="1651879"/>
            </a:xfrm>
            <a:prstGeom prst="diamond">
              <a:avLst/>
            </a:prstGeom>
            <a:gradFill flip="none" rotWithShape="1">
              <a:gsLst>
                <a:gs pos="0">
                  <a:srgbClr val="F6EECD">
                    <a:alpha val="15000"/>
                  </a:srgbClr>
                </a:gs>
                <a:gs pos="100000">
                  <a:srgbClr val="F6EECD">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86" name="直接连接符 85">
              <a:extLst>
                <a:ext uri="{FF2B5EF4-FFF2-40B4-BE49-F238E27FC236}">
                  <a16:creationId xmlns:a16="http://schemas.microsoft.com/office/drawing/2014/main" xmlns="" id="{39ADFD5F-4126-4806-8240-C829ECA55CFE}"/>
                </a:ext>
              </a:extLst>
            </p:cNvPr>
            <p:cNvCxnSpPr/>
            <p:nvPr/>
          </p:nvCxnSpPr>
          <p:spPr>
            <a:xfrm flipH="1" flipV="1">
              <a:off x="-567814" y="5276601"/>
              <a:ext cx="6687718" cy="878130"/>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7" name="PA-菱形 61" hidden="1">
              <a:extLst>
                <a:ext uri="{FF2B5EF4-FFF2-40B4-BE49-F238E27FC236}">
                  <a16:creationId xmlns:a16="http://schemas.microsoft.com/office/drawing/2014/main" xmlns="" id="{7AA0506A-BB09-4018-A267-199F07C986BF}"/>
                </a:ext>
              </a:extLst>
            </p:cNvPr>
            <p:cNvSpPr/>
            <p:nvPr>
              <p:custDataLst>
                <p:tags r:id="rId3"/>
              </p:custDataLst>
            </p:nvPr>
          </p:nvSpPr>
          <p:spPr>
            <a:xfrm>
              <a:off x="211514" y="4345832"/>
              <a:ext cx="11816781" cy="1651879"/>
            </a:xfrm>
            <a:prstGeom prst="diamond">
              <a:avLst/>
            </a:prstGeom>
            <a:gradFill flip="none" rotWithShape="1">
              <a:gsLst>
                <a:gs pos="0">
                  <a:srgbClr val="F6EECD">
                    <a:alpha val="14000"/>
                  </a:srgbClr>
                </a:gs>
                <a:gs pos="100000">
                  <a:srgbClr val="F6EECD">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88" name="直接连接符 87">
              <a:extLst>
                <a:ext uri="{FF2B5EF4-FFF2-40B4-BE49-F238E27FC236}">
                  <a16:creationId xmlns:a16="http://schemas.microsoft.com/office/drawing/2014/main" xmlns="" id="{7901F29E-588C-4A87-8B92-A2CCC7D85119}"/>
                </a:ext>
              </a:extLst>
            </p:cNvPr>
            <p:cNvCxnSpPr>
              <a:cxnSpLocks/>
            </p:cNvCxnSpPr>
            <p:nvPr/>
          </p:nvCxnSpPr>
          <p:spPr>
            <a:xfrm flipH="1" flipV="1">
              <a:off x="-381261" y="5123091"/>
              <a:ext cx="6501165" cy="881463"/>
            </a:xfrm>
            <a:prstGeom prst="line">
              <a:avLst/>
            </a:prstGeom>
            <a:ln>
              <a:gradFill flip="none" rotWithShape="1">
                <a:gsLst>
                  <a:gs pos="0">
                    <a:srgbClr val="F6EECD"/>
                  </a:gs>
                  <a:gs pos="100000">
                    <a:srgbClr val="F6EECD">
                      <a:alpha val="0"/>
                    </a:srgbClr>
                  </a:gs>
                </a:gsLst>
                <a:lin ang="0" scaled="1"/>
                <a:tileRect/>
              </a:gradFill>
            </a:ln>
          </p:spPr>
          <p:style>
            <a:lnRef idx="1">
              <a:schemeClr val="accent1"/>
            </a:lnRef>
            <a:fillRef idx="0">
              <a:schemeClr val="accent1"/>
            </a:fillRef>
            <a:effectRef idx="0">
              <a:schemeClr val="accent1"/>
            </a:effectRef>
            <a:fontRef idx="minor">
              <a:schemeClr val="tx1"/>
            </a:fontRef>
          </p:style>
        </p:cxnSp>
      </p:grpSp>
      <p:cxnSp>
        <p:nvCxnSpPr>
          <p:cNvPr id="89" name="直接连接符 88">
            <a:extLst>
              <a:ext uri="{FF2B5EF4-FFF2-40B4-BE49-F238E27FC236}">
                <a16:creationId xmlns:a16="http://schemas.microsoft.com/office/drawing/2014/main" xmlns="" id="{0D96BEAC-BB3A-4215-B6BB-2CD8471DC255}"/>
              </a:ext>
            </a:extLst>
          </p:cNvPr>
          <p:cNvCxnSpPr/>
          <p:nvPr/>
        </p:nvCxnSpPr>
        <p:spPr>
          <a:xfrm>
            <a:off x="2621278" y="5043118"/>
            <a:ext cx="0" cy="618793"/>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90" name="直接连接符 89">
            <a:extLst>
              <a:ext uri="{FF2B5EF4-FFF2-40B4-BE49-F238E27FC236}">
                <a16:creationId xmlns:a16="http://schemas.microsoft.com/office/drawing/2014/main" xmlns="" id="{70C29399-B194-477C-8CF9-674342F32B2B}"/>
              </a:ext>
            </a:extLst>
          </p:cNvPr>
          <p:cNvCxnSpPr/>
          <p:nvPr/>
        </p:nvCxnSpPr>
        <p:spPr>
          <a:xfrm>
            <a:off x="3609221" y="5166897"/>
            <a:ext cx="0" cy="618793"/>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91" name="直接连接符 90">
            <a:extLst>
              <a:ext uri="{FF2B5EF4-FFF2-40B4-BE49-F238E27FC236}">
                <a16:creationId xmlns:a16="http://schemas.microsoft.com/office/drawing/2014/main" xmlns="" id="{4C073F8C-3CC1-4CC4-A368-10AAF9ECAE9C}"/>
              </a:ext>
            </a:extLst>
          </p:cNvPr>
          <p:cNvCxnSpPr>
            <a:cxnSpLocks/>
          </p:cNvCxnSpPr>
          <p:nvPr/>
        </p:nvCxnSpPr>
        <p:spPr>
          <a:xfrm>
            <a:off x="9158977" y="5123458"/>
            <a:ext cx="0" cy="473782"/>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92" name="直接连接符 91">
            <a:extLst>
              <a:ext uri="{FF2B5EF4-FFF2-40B4-BE49-F238E27FC236}">
                <a16:creationId xmlns:a16="http://schemas.microsoft.com/office/drawing/2014/main" xmlns="" id="{BBEC95D7-B65C-47E1-AB2E-A42E7144BA56}"/>
              </a:ext>
            </a:extLst>
          </p:cNvPr>
          <p:cNvCxnSpPr/>
          <p:nvPr/>
        </p:nvCxnSpPr>
        <p:spPr>
          <a:xfrm>
            <a:off x="9861655" y="5008199"/>
            <a:ext cx="0" cy="618793"/>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93" name="直接连接符 92">
            <a:extLst>
              <a:ext uri="{FF2B5EF4-FFF2-40B4-BE49-F238E27FC236}">
                <a16:creationId xmlns:a16="http://schemas.microsoft.com/office/drawing/2014/main" xmlns="" id="{91B2283D-F1B2-4586-903E-204C0C822B6A}"/>
              </a:ext>
            </a:extLst>
          </p:cNvPr>
          <p:cNvCxnSpPr/>
          <p:nvPr/>
        </p:nvCxnSpPr>
        <p:spPr>
          <a:xfrm>
            <a:off x="883950" y="3854091"/>
            <a:ext cx="0" cy="844996"/>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cxnSp>
        <p:nvCxnSpPr>
          <p:cNvPr id="94" name="直接连接符 93">
            <a:extLst>
              <a:ext uri="{FF2B5EF4-FFF2-40B4-BE49-F238E27FC236}">
                <a16:creationId xmlns:a16="http://schemas.microsoft.com/office/drawing/2014/main" xmlns="" id="{E112FD6B-E645-41AB-9140-B483668A1B83}"/>
              </a:ext>
            </a:extLst>
          </p:cNvPr>
          <p:cNvCxnSpPr/>
          <p:nvPr/>
        </p:nvCxnSpPr>
        <p:spPr>
          <a:xfrm>
            <a:off x="11332140" y="3256081"/>
            <a:ext cx="0" cy="844996"/>
          </a:xfrm>
          <a:prstGeom prst="line">
            <a:avLst/>
          </a:prstGeom>
          <a:ln w="12700">
            <a:gradFill>
              <a:gsLst>
                <a:gs pos="0">
                  <a:srgbClr val="F6EECD"/>
                </a:gs>
                <a:gs pos="100000">
                  <a:srgbClr val="F6EECD">
                    <a:alpha val="0"/>
                  </a:srgbClr>
                </a:gs>
              </a:gsLst>
              <a:lin ang="5400000" scaled="1"/>
            </a:gradFill>
            <a:headEnd type="none"/>
          </a:ln>
        </p:spPr>
        <p:style>
          <a:lnRef idx="1">
            <a:schemeClr val="accent1"/>
          </a:lnRef>
          <a:fillRef idx="0">
            <a:schemeClr val="accent1"/>
          </a:fillRef>
          <a:effectRef idx="0">
            <a:schemeClr val="accent1"/>
          </a:effectRef>
          <a:fontRef idx="minor">
            <a:schemeClr val="tx1"/>
          </a:fontRef>
        </p:style>
      </p:cxnSp>
      <p:sp>
        <p:nvSpPr>
          <p:cNvPr id="7" name="矩形 6">
            <a:extLst>
              <a:ext uri="{FF2B5EF4-FFF2-40B4-BE49-F238E27FC236}">
                <a16:creationId xmlns:a16="http://schemas.microsoft.com/office/drawing/2014/main" xmlns="" id="{9330A134-80F3-4790-9E7F-F296893FDEB7}"/>
              </a:ext>
            </a:extLst>
          </p:cNvPr>
          <p:cNvSpPr/>
          <p:nvPr/>
        </p:nvSpPr>
        <p:spPr>
          <a:xfrm>
            <a:off x="2912380" y="4592621"/>
            <a:ext cx="6096000" cy="810928"/>
          </a:xfrm>
          <a:prstGeom prst="rect">
            <a:avLst/>
          </a:prstGeom>
        </p:spPr>
        <p:txBody>
          <a:bodyPr>
            <a:spAutoFit/>
          </a:bodyPr>
          <a:lstStyle/>
          <a:p>
            <a:pPr algn="ctr">
              <a:lnSpc>
                <a:spcPct val="120000"/>
              </a:lnSpc>
              <a:spcAft>
                <a:spcPts val="0"/>
              </a:spcAft>
            </a:pPr>
            <a:r>
              <a:rPr lang="zh-CN" altLang="zh-CN" sz="2000" kern="100" dirty="0">
                <a:solidFill>
                  <a:schemeClr val="bg1"/>
                </a:solidFill>
                <a:cs typeface="+mn-ea"/>
                <a:sym typeface="+mn-lt"/>
              </a:rPr>
              <a:t>简言之，研究者至少应针对读者可能会提出的最重要的反对理由，承认并回应他们。</a:t>
            </a:r>
          </a:p>
        </p:txBody>
      </p:sp>
    </p:spTree>
    <p:extLst>
      <p:ext uri="{BB962C8B-B14F-4D97-AF65-F5344CB8AC3E}">
        <p14:creationId xmlns:p14="http://schemas.microsoft.com/office/powerpoint/2010/main" val="11768238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A" val="v5.2.9"/>
</p:tagLst>
</file>

<file path=ppt/tags/tag10.xml><?xml version="1.0" encoding="utf-8"?>
<p:tagLst xmlns:a="http://schemas.openxmlformats.org/drawingml/2006/main" xmlns:r="http://schemas.openxmlformats.org/officeDocument/2006/relationships" xmlns:p="http://schemas.openxmlformats.org/presentationml/2006/main">
  <p:tag name="PA" val="v5.2.11"/>
</p:tagLst>
</file>

<file path=ppt/tags/tag100.xml><?xml version="1.0" encoding="utf-8"?>
<p:tagLst xmlns:a="http://schemas.openxmlformats.org/drawingml/2006/main" xmlns:r="http://schemas.openxmlformats.org/officeDocument/2006/relationships" xmlns:p="http://schemas.openxmlformats.org/presentationml/2006/main">
  <p:tag name="PA" val="v5.2.11"/>
</p:tagLst>
</file>

<file path=ppt/tags/tag101.xml><?xml version="1.0" encoding="utf-8"?>
<p:tagLst xmlns:a="http://schemas.openxmlformats.org/drawingml/2006/main" xmlns:r="http://schemas.openxmlformats.org/officeDocument/2006/relationships" xmlns:p="http://schemas.openxmlformats.org/presentationml/2006/main">
  <p:tag name="PA" val="v5.2.11"/>
</p:tagLst>
</file>

<file path=ppt/tags/tag102.xml><?xml version="1.0" encoding="utf-8"?>
<p:tagLst xmlns:a="http://schemas.openxmlformats.org/drawingml/2006/main" xmlns:r="http://schemas.openxmlformats.org/officeDocument/2006/relationships" xmlns:p="http://schemas.openxmlformats.org/presentationml/2006/main">
  <p:tag name="PA" val="v5.2.11"/>
</p:tagLst>
</file>

<file path=ppt/tags/tag103.xml><?xml version="1.0" encoding="utf-8"?>
<p:tagLst xmlns:a="http://schemas.openxmlformats.org/drawingml/2006/main" xmlns:r="http://schemas.openxmlformats.org/officeDocument/2006/relationships" xmlns:p="http://schemas.openxmlformats.org/presentationml/2006/main">
  <p:tag name="PA" val="v5.2.11"/>
</p:tagLst>
</file>

<file path=ppt/tags/tag104.xml><?xml version="1.0" encoding="utf-8"?>
<p:tagLst xmlns:a="http://schemas.openxmlformats.org/drawingml/2006/main" xmlns:r="http://schemas.openxmlformats.org/officeDocument/2006/relationships" xmlns:p="http://schemas.openxmlformats.org/presentationml/2006/main">
  <p:tag name="PA" val="v5.2.11"/>
</p:tagLst>
</file>

<file path=ppt/tags/tag105.xml><?xml version="1.0" encoding="utf-8"?>
<p:tagLst xmlns:a="http://schemas.openxmlformats.org/drawingml/2006/main" xmlns:r="http://schemas.openxmlformats.org/officeDocument/2006/relationships" xmlns:p="http://schemas.openxmlformats.org/presentationml/2006/main">
  <p:tag name="PA" val="v5.2.11"/>
</p:tagLst>
</file>

<file path=ppt/tags/tag106.xml><?xml version="1.0" encoding="utf-8"?>
<p:tagLst xmlns:a="http://schemas.openxmlformats.org/drawingml/2006/main" xmlns:r="http://schemas.openxmlformats.org/officeDocument/2006/relationships" xmlns:p="http://schemas.openxmlformats.org/presentationml/2006/main">
  <p:tag name="PA" val="v5.2.11"/>
</p:tagLst>
</file>

<file path=ppt/tags/tag107.xml><?xml version="1.0" encoding="utf-8"?>
<p:tagLst xmlns:a="http://schemas.openxmlformats.org/drawingml/2006/main" xmlns:r="http://schemas.openxmlformats.org/officeDocument/2006/relationships" xmlns:p="http://schemas.openxmlformats.org/presentationml/2006/main">
  <p:tag name="PA" val="v5.2.11"/>
</p:tagLst>
</file>

<file path=ppt/tags/tag108.xml><?xml version="1.0" encoding="utf-8"?>
<p:tagLst xmlns:a="http://schemas.openxmlformats.org/drawingml/2006/main" xmlns:r="http://schemas.openxmlformats.org/officeDocument/2006/relationships" xmlns:p="http://schemas.openxmlformats.org/presentationml/2006/main">
  <p:tag name="PA" val="v5.2.11"/>
</p:tagLst>
</file>

<file path=ppt/tags/tag109.xml><?xml version="1.0" encoding="utf-8"?>
<p:tagLst xmlns:a="http://schemas.openxmlformats.org/drawingml/2006/main" xmlns:r="http://schemas.openxmlformats.org/officeDocument/2006/relationships" xmlns:p="http://schemas.openxmlformats.org/presentationml/2006/main">
  <p:tag name="PA" val="v5.2.11"/>
</p:tagLst>
</file>

<file path=ppt/tags/tag11.xml><?xml version="1.0" encoding="utf-8"?>
<p:tagLst xmlns:a="http://schemas.openxmlformats.org/drawingml/2006/main" xmlns:r="http://schemas.openxmlformats.org/officeDocument/2006/relationships" xmlns:p="http://schemas.openxmlformats.org/presentationml/2006/main">
  <p:tag name="PA" val="v5.2.11"/>
</p:tagLst>
</file>

<file path=ppt/tags/tag110.xml><?xml version="1.0" encoding="utf-8"?>
<p:tagLst xmlns:a="http://schemas.openxmlformats.org/drawingml/2006/main" xmlns:r="http://schemas.openxmlformats.org/officeDocument/2006/relationships" xmlns:p="http://schemas.openxmlformats.org/presentationml/2006/main">
  <p:tag name="PA" val="v5.2.11"/>
</p:tagLst>
</file>

<file path=ppt/tags/tag111.xml><?xml version="1.0" encoding="utf-8"?>
<p:tagLst xmlns:a="http://schemas.openxmlformats.org/drawingml/2006/main" xmlns:r="http://schemas.openxmlformats.org/officeDocument/2006/relationships" xmlns:p="http://schemas.openxmlformats.org/presentationml/2006/main">
  <p:tag name="PA" val="v5.2.11"/>
</p:tagLst>
</file>

<file path=ppt/tags/tag112.xml><?xml version="1.0" encoding="utf-8"?>
<p:tagLst xmlns:a="http://schemas.openxmlformats.org/drawingml/2006/main" xmlns:r="http://schemas.openxmlformats.org/officeDocument/2006/relationships" xmlns:p="http://schemas.openxmlformats.org/presentationml/2006/main">
  <p:tag name="PA" val="v5.2.11"/>
</p:tagLst>
</file>

<file path=ppt/tags/tag113.xml><?xml version="1.0" encoding="utf-8"?>
<p:tagLst xmlns:a="http://schemas.openxmlformats.org/drawingml/2006/main" xmlns:r="http://schemas.openxmlformats.org/officeDocument/2006/relationships" xmlns:p="http://schemas.openxmlformats.org/presentationml/2006/main">
  <p:tag name="PA" val="v5.2.11"/>
</p:tagLst>
</file>

<file path=ppt/tags/tag114.xml><?xml version="1.0" encoding="utf-8"?>
<p:tagLst xmlns:a="http://schemas.openxmlformats.org/drawingml/2006/main" xmlns:r="http://schemas.openxmlformats.org/officeDocument/2006/relationships" xmlns:p="http://schemas.openxmlformats.org/presentationml/2006/main">
  <p:tag name="PA" val="v5.2.11"/>
</p:tagLst>
</file>

<file path=ppt/tags/tag115.xml><?xml version="1.0" encoding="utf-8"?>
<p:tagLst xmlns:a="http://schemas.openxmlformats.org/drawingml/2006/main" xmlns:r="http://schemas.openxmlformats.org/officeDocument/2006/relationships" xmlns:p="http://schemas.openxmlformats.org/presentationml/2006/main">
  <p:tag name="PA" val="v5.2.11"/>
</p:tagLst>
</file>

<file path=ppt/tags/tag116.xml><?xml version="1.0" encoding="utf-8"?>
<p:tagLst xmlns:a="http://schemas.openxmlformats.org/drawingml/2006/main" xmlns:r="http://schemas.openxmlformats.org/officeDocument/2006/relationships" xmlns:p="http://schemas.openxmlformats.org/presentationml/2006/main">
  <p:tag name="PA" val="v5.2.11"/>
</p:tagLst>
</file>

<file path=ppt/tags/tag117.xml><?xml version="1.0" encoding="utf-8"?>
<p:tagLst xmlns:a="http://schemas.openxmlformats.org/drawingml/2006/main" xmlns:r="http://schemas.openxmlformats.org/officeDocument/2006/relationships" xmlns:p="http://schemas.openxmlformats.org/presentationml/2006/main">
  <p:tag name="PA" val="v5.2.11"/>
</p:tagLst>
</file>

<file path=ppt/tags/tag118.xml><?xml version="1.0" encoding="utf-8"?>
<p:tagLst xmlns:a="http://schemas.openxmlformats.org/drawingml/2006/main" xmlns:r="http://schemas.openxmlformats.org/officeDocument/2006/relationships" xmlns:p="http://schemas.openxmlformats.org/presentationml/2006/main">
  <p:tag name="PA" val="v5.2.11"/>
</p:tagLst>
</file>

<file path=ppt/tags/tag119.xml><?xml version="1.0" encoding="utf-8"?>
<p:tagLst xmlns:a="http://schemas.openxmlformats.org/drawingml/2006/main" xmlns:r="http://schemas.openxmlformats.org/officeDocument/2006/relationships" xmlns:p="http://schemas.openxmlformats.org/presentationml/2006/main">
  <p:tag name="PA" val="v5.2.11"/>
</p:tagLst>
</file>

<file path=ppt/tags/tag12.xml><?xml version="1.0" encoding="utf-8"?>
<p:tagLst xmlns:a="http://schemas.openxmlformats.org/drawingml/2006/main" xmlns:r="http://schemas.openxmlformats.org/officeDocument/2006/relationships" xmlns:p="http://schemas.openxmlformats.org/presentationml/2006/main">
  <p:tag name="PA" val="v5.2.11"/>
</p:tagLst>
</file>

<file path=ppt/tags/tag120.xml><?xml version="1.0" encoding="utf-8"?>
<p:tagLst xmlns:a="http://schemas.openxmlformats.org/drawingml/2006/main" xmlns:r="http://schemas.openxmlformats.org/officeDocument/2006/relationships" xmlns:p="http://schemas.openxmlformats.org/presentationml/2006/main">
  <p:tag name="PA" val="v5.2.11"/>
</p:tagLst>
</file>

<file path=ppt/tags/tag121.xml><?xml version="1.0" encoding="utf-8"?>
<p:tagLst xmlns:a="http://schemas.openxmlformats.org/drawingml/2006/main" xmlns:r="http://schemas.openxmlformats.org/officeDocument/2006/relationships" xmlns:p="http://schemas.openxmlformats.org/presentationml/2006/main">
  <p:tag name="PA" val="v5.2.11"/>
</p:tagLst>
</file>

<file path=ppt/tags/tag122.xml><?xml version="1.0" encoding="utf-8"?>
<p:tagLst xmlns:a="http://schemas.openxmlformats.org/drawingml/2006/main" xmlns:r="http://schemas.openxmlformats.org/officeDocument/2006/relationships" xmlns:p="http://schemas.openxmlformats.org/presentationml/2006/main">
  <p:tag name="PA" val="v5.2.11"/>
</p:tagLst>
</file>

<file path=ppt/tags/tag123.xml><?xml version="1.0" encoding="utf-8"?>
<p:tagLst xmlns:a="http://schemas.openxmlformats.org/drawingml/2006/main" xmlns:r="http://schemas.openxmlformats.org/officeDocument/2006/relationships" xmlns:p="http://schemas.openxmlformats.org/presentationml/2006/main">
  <p:tag name="PA" val="v5.2.11"/>
</p:tagLst>
</file>

<file path=ppt/tags/tag124.xml><?xml version="1.0" encoding="utf-8"?>
<p:tagLst xmlns:a="http://schemas.openxmlformats.org/drawingml/2006/main" xmlns:r="http://schemas.openxmlformats.org/officeDocument/2006/relationships" xmlns:p="http://schemas.openxmlformats.org/presentationml/2006/main">
  <p:tag name="PA" val="v5.2.11"/>
</p:tagLst>
</file>

<file path=ppt/tags/tag125.xml><?xml version="1.0" encoding="utf-8"?>
<p:tagLst xmlns:a="http://schemas.openxmlformats.org/drawingml/2006/main" xmlns:r="http://schemas.openxmlformats.org/officeDocument/2006/relationships" xmlns:p="http://schemas.openxmlformats.org/presentationml/2006/main">
  <p:tag name="PA" val="v5.2.11"/>
</p:tagLst>
</file>

<file path=ppt/tags/tag126.xml><?xml version="1.0" encoding="utf-8"?>
<p:tagLst xmlns:a="http://schemas.openxmlformats.org/drawingml/2006/main" xmlns:r="http://schemas.openxmlformats.org/officeDocument/2006/relationships" xmlns:p="http://schemas.openxmlformats.org/presentationml/2006/main">
  <p:tag name="PA" val="v5.2.11"/>
</p:tagLst>
</file>

<file path=ppt/tags/tag127.xml><?xml version="1.0" encoding="utf-8"?>
<p:tagLst xmlns:a="http://schemas.openxmlformats.org/drawingml/2006/main" xmlns:r="http://schemas.openxmlformats.org/officeDocument/2006/relationships" xmlns:p="http://schemas.openxmlformats.org/presentationml/2006/main">
  <p:tag name="PA" val="v5.2.11"/>
</p:tagLst>
</file>

<file path=ppt/tags/tag128.xml><?xml version="1.0" encoding="utf-8"?>
<p:tagLst xmlns:a="http://schemas.openxmlformats.org/drawingml/2006/main" xmlns:r="http://schemas.openxmlformats.org/officeDocument/2006/relationships" xmlns:p="http://schemas.openxmlformats.org/presentationml/2006/main">
  <p:tag name="PA" val="v5.2.11"/>
</p:tagLst>
</file>

<file path=ppt/tags/tag129.xml><?xml version="1.0" encoding="utf-8"?>
<p:tagLst xmlns:a="http://schemas.openxmlformats.org/drawingml/2006/main" xmlns:r="http://schemas.openxmlformats.org/officeDocument/2006/relationships" xmlns:p="http://schemas.openxmlformats.org/presentationml/2006/main">
  <p:tag name="PA" val="v5.2.11"/>
</p:tagLst>
</file>

<file path=ppt/tags/tag13.xml><?xml version="1.0" encoding="utf-8"?>
<p:tagLst xmlns:a="http://schemas.openxmlformats.org/drawingml/2006/main" xmlns:r="http://schemas.openxmlformats.org/officeDocument/2006/relationships" xmlns:p="http://schemas.openxmlformats.org/presentationml/2006/main">
  <p:tag name="PA" val="v5.2.11"/>
</p:tagLst>
</file>

<file path=ppt/tags/tag130.xml><?xml version="1.0" encoding="utf-8"?>
<p:tagLst xmlns:a="http://schemas.openxmlformats.org/drawingml/2006/main" xmlns:r="http://schemas.openxmlformats.org/officeDocument/2006/relationships" xmlns:p="http://schemas.openxmlformats.org/presentationml/2006/main">
  <p:tag name="PA" val="v5.2.11"/>
</p:tagLst>
</file>

<file path=ppt/tags/tag131.xml><?xml version="1.0" encoding="utf-8"?>
<p:tagLst xmlns:a="http://schemas.openxmlformats.org/drawingml/2006/main" xmlns:r="http://schemas.openxmlformats.org/officeDocument/2006/relationships" xmlns:p="http://schemas.openxmlformats.org/presentationml/2006/main">
  <p:tag name="PA" val="v5.2.11"/>
</p:tagLst>
</file>

<file path=ppt/tags/tag132.xml><?xml version="1.0" encoding="utf-8"?>
<p:tagLst xmlns:a="http://schemas.openxmlformats.org/drawingml/2006/main" xmlns:r="http://schemas.openxmlformats.org/officeDocument/2006/relationships" xmlns:p="http://schemas.openxmlformats.org/presentationml/2006/main">
  <p:tag name="PA" val="v5.2.11"/>
</p:tagLst>
</file>

<file path=ppt/tags/tag133.xml><?xml version="1.0" encoding="utf-8"?>
<p:tagLst xmlns:a="http://schemas.openxmlformats.org/drawingml/2006/main" xmlns:r="http://schemas.openxmlformats.org/officeDocument/2006/relationships" xmlns:p="http://schemas.openxmlformats.org/presentationml/2006/main">
  <p:tag name="PA" val="v5.2.11"/>
</p:tagLst>
</file>

<file path=ppt/tags/tag134.xml><?xml version="1.0" encoding="utf-8"?>
<p:tagLst xmlns:a="http://schemas.openxmlformats.org/drawingml/2006/main" xmlns:r="http://schemas.openxmlformats.org/officeDocument/2006/relationships" xmlns:p="http://schemas.openxmlformats.org/presentationml/2006/main">
  <p:tag name="PA" val="v5.2.11"/>
</p:tagLst>
</file>

<file path=ppt/tags/tag135.xml><?xml version="1.0" encoding="utf-8"?>
<p:tagLst xmlns:a="http://schemas.openxmlformats.org/drawingml/2006/main" xmlns:r="http://schemas.openxmlformats.org/officeDocument/2006/relationships" xmlns:p="http://schemas.openxmlformats.org/presentationml/2006/main">
  <p:tag name="PA" val="v5.2.11"/>
</p:tagLst>
</file>

<file path=ppt/tags/tag136.xml><?xml version="1.0" encoding="utf-8"?>
<p:tagLst xmlns:a="http://schemas.openxmlformats.org/drawingml/2006/main" xmlns:r="http://schemas.openxmlformats.org/officeDocument/2006/relationships" xmlns:p="http://schemas.openxmlformats.org/presentationml/2006/main">
  <p:tag name="PA" val="v5.2.11"/>
</p:tagLst>
</file>

<file path=ppt/tags/tag137.xml><?xml version="1.0" encoding="utf-8"?>
<p:tagLst xmlns:a="http://schemas.openxmlformats.org/drawingml/2006/main" xmlns:r="http://schemas.openxmlformats.org/officeDocument/2006/relationships" xmlns:p="http://schemas.openxmlformats.org/presentationml/2006/main">
  <p:tag name="PA" val="v5.2.11"/>
</p:tagLst>
</file>

<file path=ppt/tags/tag138.xml><?xml version="1.0" encoding="utf-8"?>
<p:tagLst xmlns:a="http://schemas.openxmlformats.org/drawingml/2006/main" xmlns:r="http://schemas.openxmlformats.org/officeDocument/2006/relationships" xmlns:p="http://schemas.openxmlformats.org/presentationml/2006/main">
  <p:tag name="PA" val="v5.2.11"/>
</p:tagLst>
</file>

<file path=ppt/tags/tag139.xml><?xml version="1.0" encoding="utf-8"?>
<p:tagLst xmlns:a="http://schemas.openxmlformats.org/drawingml/2006/main" xmlns:r="http://schemas.openxmlformats.org/officeDocument/2006/relationships" xmlns:p="http://schemas.openxmlformats.org/presentationml/2006/main">
  <p:tag name="PA" val="v5.2.11"/>
</p:tagLst>
</file>

<file path=ppt/tags/tag14.xml><?xml version="1.0" encoding="utf-8"?>
<p:tagLst xmlns:a="http://schemas.openxmlformats.org/drawingml/2006/main" xmlns:r="http://schemas.openxmlformats.org/officeDocument/2006/relationships" xmlns:p="http://schemas.openxmlformats.org/presentationml/2006/main">
  <p:tag name="PA" val="v5.2.11"/>
</p:tagLst>
</file>

<file path=ppt/tags/tag140.xml><?xml version="1.0" encoding="utf-8"?>
<p:tagLst xmlns:a="http://schemas.openxmlformats.org/drawingml/2006/main" xmlns:r="http://schemas.openxmlformats.org/officeDocument/2006/relationships" xmlns:p="http://schemas.openxmlformats.org/presentationml/2006/main">
  <p:tag name="PA" val="v5.2.11"/>
</p:tagLst>
</file>

<file path=ppt/tags/tag141.xml><?xml version="1.0" encoding="utf-8"?>
<p:tagLst xmlns:a="http://schemas.openxmlformats.org/drawingml/2006/main" xmlns:r="http://schemas.openxmlformats.org/officeDocument/2006/relationships" xmlns:p="http://schemas.openxmlformats.org/presentationml/2006/main">
  <p:tag name="PA" val="v5.2.11"/>
</p:tagLst>
</file>

<file path=ppt/tags/tag142.xml><?xml version="1.0" encoding="utf-8"?>
<p:tagLst xmlns:a="http://schemas.openxmlformats.org/drawingml/2006/main" xmlns:r="http://schemas.openxmlformats.org/officeDocument/2006/relationships" xmlns:p="http://schemas.openxmlformats.org/presentationml/2006/main">
  <p:tag name="PA" val="v5.2.11"/>
</p:tagLst>
</file>

<file path=ppt/tags/tag143.xml><?xml version="1.0" encoding="utf-8"?>
<p:tagLst xmlns:a="http://schemas.openxmlformats.org/drawingml/2006/main" xmlns:r="http://schemas.openxmlformats.org/officeDocument/2006/relationships" xmlns:p="http://schemas.openxmlformats.org/presentationml/2006/main">
  <p:tag name="PA" val="v5.2.11"/>
</p:tagLst>
</file>

<file path=ppt/tags/tag144.xml><?xml version="1.0" encoding="utf-8"?>
<p:tagLst xmlns:a="http://schemas.openxmlformats.org/drawingml/2006/main" xmlns:r="http://schemas.openxmlformats.org/officeDocument/2006/relationships" xmlns:p="http://schemas.openxmlformats.org/presentationml/2006/main">
  <p:tag name="PA" val="v5.2.11"/>
</p:tagLst>
</file>

<file path=ppt/tags/tag145.xml><?xml version="1.0" encoding="utf-8"?>
<p:tagLst xmlns:a="http://schemas.openxmlformats.org/drawingml/2006/main" xmlns:r="http://schemas.openxmlformats.org/officeDocument/2006/relationships" xmlns:p="http://schemas.openxmlformats.org/presentationml/2006/main">
  <p:tag name="PA" val="v5.2.11"/>
</p:tagLst>
</file>

<file path=ppt/tags/tag146.xml><?xml version="1.0" encoding="utf-8"?>
<p:tagLst xmlns:a="http://schemas.openxmlformats.org/drawingml/2006/main" xmlns:r="http://schemas.openxmlformats.org/officeDocument/2006/relationships" xmlns:p="http://schemas.openxmlformats.org/presentationml/2006/main">
  <p:tag name="PA" val="v5.2.11"/>
</p:tagLst>
</file>

<file path=ppt/tags/tag147.xml><?xml version="1.0" encoding="utf-8"?>
<p:tagLst xmlns:a="http://schemas.openxmlformats.org/drawingml/2006/main" xmlns:r="http://schemas.openxmlformats.org/officeDocument/2006/relationships" xmlns:p="http://schemas.openxmlformats.org/presentationml/2006/main">
  <p:tag name="PA" val="v5.2.11"/>
</p:tagLst>
</file>

<file path=ppt/tags/tag148.xml><?xml version="1.0" encoding="utf-8"?>
<p:tagLst xmlns:a="http://schemas.openxmlformats.org/drawingml/2006/main" xmlns:r="http://schemas.openxmlformats.org/officeDocument/2006/relationships" xmlns:p="http://schemas.openxmlformats.org/presentationml/2006/main">
  <p:tag name="PA" val="v5.2.11"/>
</p:tagLst>
</file>

<file path=ppt/tags/tag149.xml><?xml version="1.0" encoding="utf-8"?>
<p:tagLst xmlns:a="http://schemas.openxmlformats.org/drawingml/2006/main" xmlns:r="http://schemas.openxmlformats.org/officeDocument/2006/relationships" xmlns:p="http://schemas.openxmlformats.org/presentationml/2006/main">
  <p:tag name="PA" val="v5.2.11"/>
</p:tagLst>
</file>

<file path=ppt/tags/tag15.xml><?xml version="1.0" encoding="utf-8"?>
<p:tagLst xmlns:a="http://schemas.openxmlformats.org/drawingml/2006/main" xmlns:r="http://schemas.openxmlformats.org/officeDocument/2006/relationships" xmlns:p="http://schemas.openxmlformats.org/presentationml/2006/main">
  <p:tag name="PA" val="v5.2.11"/>
</p:tagLst>
</file>

<file path=ppt/tags/tag150.xml><?xml version="1.0" encoding="utf-8"?>
<p:tagLst xmlns:a="http://schemas.openxmlformats.org/drawingml/2006/main" xmlns:r="http://schemas.openxmlformats.org/officeDocument/2006/relationships" xmlns:p="http://schemas.openxmlformats.org/presentationml/2006/main">
  <p:tag name="PA" val="v5.2.11"/>
</p:tagLst>
</file>

<file path=ppt/tags/tag151.xml><?xml version="1.0" encoding="utf-8"?>
<p:tagLst xmlns:a="http://schemas.openxmlformats.org/drawingml/2006/main" xmlns:r="http://schemas.openxmlformats.org/officeDocument/2006/relationships" xmlns:p="http://schemas.openxmlformats.org/presentationml/2006/main">
  <p:tag name="PA" val="v5.2.11"/>
</p:tagLst>
</file>

<file path=ppt/tags/tag152.xml><?xml version="1.0" encoding="utf-8"?>
<p:tagLst xmlns:a="http://schemas.openxmlformats.org/drawingml/2006/main" xmlns:r="http://schemas.openxmlformats.org/officeDocument/2006/relationships" xmlns:p="http://schemas.openxmlformats.org/presentationml/2006/main">
  <p:tag name="PA" val="v5.2.11"/>
</p:tagLst>
</file>

<file path=ppt/tags/tag153.xml><?xml version="1.0" encoding="utf-8"?>
<p:tagLst xmlns:a="http://schemas.openxmlformats.org/drawingml/2006/main" xmlns:r="http://schemas.openxmlformats.org/officeDocument/2006/relationships" xmlns:p="http://schemas.openxmlformats.org/presentationml/2006/main">
  <p:tag name="PA" val="v5.2.11"/>
</p:tagLst>
</file>

<file path=ppt/tags/tag154.xml><?xml version="1.0" encoding="utf-8"?>
<p:tagLst xmlns:a="http://schemas.openxmlformats.org/drawingml/2006/main" xmlns:r="http://schemas.openxmlformats.org/officeDocument/2006/relationships" xmlns:p="http://schemas.openxmlformats.org/presentationml/2006/main">
  <p:tag name="PA" val="v5.2.11"/>
</p:tagLst>
</file>

<file path=ppt/tags/tag155.xml><?xml version="1.0" encoding="utf-8"?>
<p:tagLst xmlns:a="http://schemas.openxmlformats.org/drawingml/2006/main" xmlns:r="http://schemas.openxmlformats.org/officeDocument/2006/relationships" xmlns:p="http://schemas.openxmlformats.org/presentationml/2006/main">
  <p:tag name="PA" val="v5.2.11"/>
</p:tagLst>
</file>

<file path=ppt/tags/tag156.xml><?xml version="1.0" encoding="utf-8"?>
<p:tagLst xmlns:a="http://schemas.openxmlformats.org/drawingml/2006/main" xmlns:r="http://schemas.openxmlformats.org/officeDocument/2006/relationships" xmlns:p="http://schemas.openxmlformats.org/presentationml/2006/main">
  <p:tag name="PA" val="v5.2.11"/>
</p:tagLst>
</file>

<file path=ppt/tags/tag157.xml><?xml version="1.0" encoding="utf-8"?>
<p:tagLst xmlns:a="http://schemas.openxmlformats.org/drawingml/2006/main" xmlns:r="http://schemas.openxmlformats.org/officeDocument/2006/relationships" xmlns:p="http://schemas.openxmlformats.org/presentationml/2006/main">
  <p:tag name="PA" val="v5.2.11"/>
</p:tagLst>
</file>

<file path=ppt/tags/tag158.xml><?xml version="1.0" encoding="utf-8"?>
<p:tagLst xmlns:a="http://schemas.openxmlformats.org/drawingml/2006/main" xmlns:r="http://schemas.openxmlformats.org/officeDocument/2006/relationships" xmlns:p="http://schemas.openxmlformats.org/presentationml/2006/main">
  <p:tag name="PA" val="v5.2.11"/>
</p:tagLst>
</file>

<file path=ppt/tags/tag159.xml><?xml version="1.0" encoding="utf-8"?>
<p:tagLst xmlns:a="http://schemas.openxmlformats.org/drawingml/2006/main" xmlns:r="http://schemas.openxmlformats.org/officeDocument/2006/relationships" xmlns:p="http://schemas.openxmlformats.org/presentationml/2006/main">
  <p:tag name="PA" val="v5.2.11"/>
</p:tagLst>
</file>

<file path=ppt/tags/tag16.xml><?xml version="1.0" encoding="utf-8"?>
<p:tagLst xmlns:a="http://schemas.openxmlformats.org/drawingml/2006/main" xmlns:r="http://schemas.openxmlformats.org/officeDocument/2006/relationships" xmlns:p="http://schemas.openxmlformats.org/presentationml/2006/main">
  <p:tag name="PA" val="v5.2.11"/>
</p:tagLst>
</file>

<file path=ppt/tags/tag160.xml><?xml version="1.0" encoding="utf-8"?>
<p:tagLst xmlns:a="http://schemas.openxmlformats.org/drawingml/2006/main" xmlns:r="http://schemas.openxmlformats.org/officeDocument/2006/relationships" xmlns:p="http://schemas.openxmlformats.org/presentationml/2006/main">
  <p:tag name="PA" val="v5.2.11"/>
</p:tagLst>
</file>

<file path=ppt/tags/tag161.xml><?xml version="1.0" encoding="utf-8"?>
<p:tagLst xmlns:a="http://schemas.openxmlformats.org/drawingml/2006/main" xmlns:r="http://schemas.openxmlformats.org/officeDocument/2006/relationships" xmlns:p="http://schemas.openxmlformats.org/presentationml/2006/main">
  <p:tag name="PA" val="v5.2.11"/>
</p:tagLst>
</file>

<file path=ppt/tags/tag162.xml><?xml version="1.0" encoding="utf-8"?>
<p:tagLst xmlns:a="http://schemas.openxmlformats.org/drawingml/2006/main" xmlns:r="http://schemas.openxmlformats.org/officeDocument/2006/relationships" xmlns:p="http://schemas.openxmlformats.org/presentationml/2006/main">
  <p:tag name="PA" val="v5.2.11"/>
</p:tagLst>
</file>

<file path=ppt/tags/tag163.xml><?xml version="1.0" encoding="utf-8"?>
<p:tagLst xmlns:a="http://schemas.openxmlformats.org/drawingml/2006/main" xmlns:r="http://schemas.openxmlformats.org/officeDocument/2006/relationships" xmlns:p="http://schemas.openxmlformats.org/presentationml/2006/main">
  <p:tag name="PA" val="v5.2.11"/>
</p:tagLst>
</file>

<file path=ppt/tags/tag164.xml><?xml version="1.0" encoding="utf-8"?>
<p:tagLst xmlns:a="http://schemas.openxmlformats.org/drawingml/2006/main" xmlns:r="http://schemas.openxmlformats.org/officeDocument/2006/relationships" xmlns:p="http://schemas.openxmlformats.org/presentationml/2006/main">
  <p:tag name="PA" val="v5.2.11"/>
</p:tagLst>
</file>

<file path=ppt/tags/tag165.xml><?xml version="1.0" encoding="utf-8"?>
<p:tagLst xmlns:a="http://schemas.openxmlformats.org/drawingml/2006/main" xmlns:r="http://schemas.openxmlformats.org/officeDocument/2006/relationships" xmlns:p="http://schemas.openxmlformats.org/presentationml/2006/main">
  <p:tag name="PA" val="v5.2.11"/>
</p:tagLst>
</file>

<file path=ppt/tags/tag166.xml><?xml version="1.0" encoding="utf-8"?>
<p:tagLst xmlns:a="http://schemas.openxmlformats.org/drawingml/2006/main" xmlns:r="http://schemas.openxmlformats.org/officeDocument/2006/relationships" xmlns:p="http://schemas.openxmlformats.org/presentationml/2006/main">
  <p:tag name="PA" val="v5.2.11"/>
</p:tagLst>
</file>

<file path=ppt/tags/tag167.xml><?xml version="1.0" encoding="utf-8"?>
<p:tagLst xmlns:a="http://schemas.openxmlformats.org/drawingml/2006/main" xmlns:r="http://schemas.openxmlformats.org/officeDocument/2006/relationships" xmlns:p="http://schemas.openxmlformats.org/presentationml/2006/main">
  <p:tag name="PA" val="v5.2.11"/>
</p:tagLst>
</file>

<file path=ppt/tags/tag168.xml><?xml version="1.0" encoding="utf-8"?>
<p:tagLst xmlns:a="http://schemas.openxmlformats.org/drawingml/2006/main" xmlns:r="http://schemas.openxmlformats.org/officeDocument/2006/relationships" xmlns:p="http://schemas.openxmlformats.org/presentationml/2006/main">
  <p:tag name="PA" val="v5.2.11"/>
</p:tagLst>
</file>

<file path=ppt/tags/tag169.xml><?xml version="1.0" encoding="utf-8"?>
<p:tagLst xmlns:a="http://schemas.openxmlformats.org/drawingml/2006/main" xmlns:r="http://schemas.openxmlformats.org/officeDocument/2006/relationships" xmlns:p="http://schemas.openxmlformats.org/presentationml/2006/main">
  <p:tag name="PA" val="v5.2.11"/>
</p:tagLst>
</file>

<file path=ppt/tags/tag17.xml><?xml version="1.0" encoding="utf-8"?>
<p:tagLst xmlns:a="http://schemas.openxmlformats.org/drawingml/2006/main" xmlns:r="http://schemas.openxmlformats.org/officeDocument/2006/relationships" xmlns:p="http://schemas.openxmlformats.org/presentationml/2006/main">
  <p:tag name="PA" val="v5.2.11"/>
</p:tagLst>
</file>

<file path=ppt/tags/tag170.xml><?xml version="1.0" encoding="utf-8"?>
<p:tagLst xmlns:a="http://schemas.openxmlformats.org/drawingml/2006/main" xmlns:r="http://schemas.openxmlformats.org/officeDocument/2006/relationships" xmlns:p="http://schemas.openxmlformats.org/presentationml/2006/main">
  <p:tag name="PA" val="v5.2.11"/>
</p:tagLst>
</file>

<file path=ppt/tags/tag171.xml><?xml version="1.0" encoding="utf-8"?>
<p:tagLst xmlns:a="http://schemas.openxmlformats.org/drawingml/2006/main" xmlns:r="http://schemas.openxmlformats.org/officeDocument/2006/relationships" xmlns:p="http://schemas.openxmlformats.org/presentationml/2006/main">
  <p:tag name="PA" val="v5.2.11"/>
</p:tagLst>
</file>

<file path=ppt/tags/tag172.xml><?xml version="1.0" encoding="utf-8"?>
<p:tagLst xmlns:a="http://schemas.openxmlformats.org/drawingml/2006/main" xmlns:r="http://schemas.openxmlformats.org/officeDocument/2006/relationships" xmlns:p="http://schemas.openxmlformats.org/presentationml/2006/main">
  <p:tag name="PA" val="v5.2.11"/>
</p:tagLst>
</file>

<file path=ppt/tags/tag173.xml><?xml version="1.0" encoding="utf-8"?>
<p:tagLst xmlns:a="http://schemas.openxmlformats.org/drawingml/2006/main" xmlns:r="http://schemas.openxmlformats.org/officeDocument/2006/relationships" xmlns:p="http://schemas.openxmlformats.org/presentationml/2006/main">
  <p:tag name="PA" val="v5.2.11"/>
</p:tagLst>
</file>

<file path=ppt/tags/tag174.xml><?xml version="1.0" encoding="utf-8"?>
<p:tagLst xmlns:a="http://schemas.openxmlformats.org/drawingml/2006/main" xmlns:r="http://schemas.openxmlformats.org/officeDocument/2006/relationships" xmlns:p="http://schemas.openxmlformats.org/presentationml/2006/main">
  <p:tag name="PA" val="v5.2.11"/>
</p:tagLst>
</file>

<file path=ppt/tags/tag175.xml><?xml version="1.0" encoding="utf-8"?>
<p:tagLst xmlns:a="http://schemas.openxmlformats.org/drawingml/2006/main" xmlns:r="http://schemas.openxmlformats.org/officeDocument/2006/relationships" xmlns:p="http://schemas.openxmlformats.org/presentationml/2006/main">
  <p:tag name="PA" val="v5.2.11"/>
</p:tagLst>
</file>

<file path=ppt/tags/tag176.xml><?xml version="1.0" encoding="utf-8"?>
<p:tagLst xmlns:a="http://schemas.openxmlformats.org/drawingml/2006/main" xmlns:r="http://schemas.openxmlformats.org/officeDocument/2006/relationships" xmlns:p="http://schemas.openxmlformats.org/presentationml/2006/main">
  <p:tag name="PA" val="v5.2.11"/>
</p:tagLst>
</file>

<file path=ppt/tags/tag177.xml><?xml version="1.0" encoding="utf-8"?>
<p:tagLst xmlns:a="http://schemas.openxmlformats.org/drawingml/2006/main" xmlns:r="http://schemas.openxmlformats.org/officeDocument/2006/relationships" xmlns:p="http://schemas.openxmlformats.org/presentationml/2006/main">
  <p:tag name="PA" val="v5.2.11"/>
</p:tagLst>
</file>

<file path=ppt/tags/tag178.xml><?xml version="1.0" encoding="utf-8"?>
<p:tagLst xmlns:a="http://schemas.openxmlformats.org/drawingml/2006/main" xmlns:r="http://schemas.openxmlformats.org/officeDocument/2006/relationships" xmlns:p="http://schemas.openxmlformats.org/presentationml/2006/main">
  <p:tag name="PA" val="v5.2.11"/>
</p:tagLst>
</file>

<file path=ppt/tags/tag179.xml><?xml version="1.0" encoding="utf-8"?>
<p:tagLst xmlns:a="http://schemas.openxmlformats.org/drawingml/2006/main" xmlns:r="http://schemas.openxmlformats.org/officeDocument/2006/relationships" xmlns:p="http://schemas.openxmlformats.org/presentationml/2006/main">
  <p:tag name="PA" val="v5.2.11"/>
</p:tagLst>
</file>

<file path=ppt/tags/tag18.xml><?xml version="1.0" encoding="utf-8"?>
<p:tagLst xmlns:a="http://schemas.openxmlformats.org/drawingml/2006/main" xmlns:r="http://schemas.openxmlformats.org/officeDocument/2006/relationships" xmlns:p="http://schemas.openxmlformats.org/presentationml/2006/main">
  <p:tag name="PA" val="v5.2.11"/>
</p:tagLst>
</file>

<file path=ppt/tags/tag180.xml><?xml version="1.0" encoding="utf-8"?>
<p:tagLst xmlns:a="http://schemas.openxmlformats.org/drawingml/2006/main" xmlns:r="http://schemas.openxmlformats.org/officeDocument/2006/relationships" xmlns:p="http://schemas.openxmlformats.org/presentationml/2006/main">
  <p:tag name="PA" val="v5.2.11"/>
</p:tagLst>
</file>

<file path=ppt/tags/tag181.xml><?xml version="1.0" encoding="utf-8"?>
<p:tagLst xmlns:a="http://schemas.openxmlformats.org/drawingml/2006/main" xmlns:r="http://schemas.openxmlformats.org/officeDocument/2006/relationships" xmlns:p="http://schemas.openxmlformats.org/presentationml/2006/main">
  <p:tag name="PA" val="v5.2.11"/>
</p:tagLst>
</file>

<file path=ppt/tags/tag182.xml><?xml version="1.0" encoding="utf-8"?>
<p:tagLst xmlns:a="http://schemas.openxmlformats.org/drawingml/2006/main" xmlns:r="http://schemas.openxmlformats.org/officeDocument/2006/relationships" xmlns:p="http://schemas.openxmlformats.org/presentationml/2006/main">
  <p:tag name="PA" val="v5.2.11"/>
</p:tagLst>
</file>

<file path=ppt/tags/tag183.xml><?xml version="1.0" encoding="utf-8"?>
<p:tagLst xmlns:a="http://schemas.openxmlformats.org/drawingml/2006/main" xmlns:r="http://schemas.openxmlformats.org/officeDocument/2006/relationships" xmlns:p="http://schemas.openxmlformats.org/presentationml/2006/main">
  <p:tag name="PA" val="v5.2.11"/>
</p:tagLst>
</file>

<file path=ppt/tags/tag184.xml><?xml version="1.0" encoding="utf-8"?>
<p:tagLst xmlns:a="http://schemas.openxmlformats.org/drawingml/2006/main" xmlns:r="http://schemas.openxmlformats.org/officeDocument/2006/relationships" xmlns:p="http://schemas.openxmlformats.org/presentationml/2006/main">
  <p:tag name="PA" val="v5.2.11"/>
</p:tagLst>
</file>

<file path=ppt/tags/tag185.xml><?xml version="1.0" encoding="utf-8"?>
<p:tagLst xmlns:a="http://schemas.openxmlformats.org/drawingml/2006/main" xmlns:r="http://schemas.openxmlformats.org/officeDocument/2006/relationships" xmlns:p="http://schemas.openxmlformats.org/presentationml/2006/main">
  <p:tag name="PA" val="v5.2.11"/>
</p:tagLst>
</file>

<file path=ppt/tags/tag186.xml><?xml version="1.0" encoding="utf-8"?>
<p:tagLst xmlns:a="http://schemas.openxmlformats.org/drawingml/2006/main" xmlns:r="http://schemas.openxmlformats.org/officeDocument/2006/relationships" xmlns:p="http://schemas.openxmlformats.org/presentationml/2006/main">
  <p:tag name="PA" val="v5.2.11"/>
</p:tagLst>
</file>

<file path=ppt/tags/tag187.xml><?xml version="1.0" encoding="utf-8"?>
<p:tagLst xmlns:a="http://schemas.openxmlformats.org/drawingml/2006/main" xmlns:r="http://schemas.openxmlformats.org/officeDocument/2006/relationships" xmlns:p="http://schemas.openxmlformats.org/presentationml/2006/main">
  <p:tag name="PA" val="v5.2.11"/>
</p:tagLst>
</file>

<file path=ppt/tags/tag188.xml><?xml version="1.0" encoding="utf-8"?>
<p:tagLst xmlns:a="http://schemas.openxmlformats.org/drawingml/2006/main" xmlns:r="http://schemas.openxmlformats.org/officeDocument/2006/relationships" xmlns:p="http://schemas.openxmlformats.org/presentationml/2006/main">
  <p:tag name="PA" val="v5.2.11"/>
</p:tagLst>
</file>

<file path=ppt/tags/tag189.xml><?xml version="1.0" encoding="utf-8"?>
<p:tagLst xmlns:a="http://schemas.openxmlformats.org/drawingml/2006/main" xmlns:r="http://schemas.openxmlformats.org/officeDocument/2006/relationships" xmlns:p="http://schemas.openxmlformats.org/presentationml/2006/main">
  <p:tag name="PA" val="v5.2.11"/>
</p:tagLst>
</file>

<file path=ppt/tags/tag19.xml><?xml version="1.0" encoding="utf-8"?>
<p:tagLst xmlns:a="http://schemas.openxmlformats.org/drawingml/2006/main" xmlns:r="http://schemas.openxmlformats.org/officeDocument/2006/relationships" xmlns:p="http://schemas.openxmlformats.org/presentationml/2006/main">
  <p:tag name="PA" val="v5.2.11"/>
</p:tagLst>
</file>

<file path=ppt/tags/tag190.xml><?xml version="1.0" encoding="utf-8"?>
<p:tagLst xmlns:a="http://schemas.openxmlformats.org/drawingml/2006/main" xmlns:r="http://schemas.openxmlformats.org/officeDocument/2006/relationships" xmlns:p="http://schemas.openxmlformats.org/presentationml/2006/main">
  <p:tag name="PA" val="v5.2.11"/>
</p:tagLst>
</file>

<file path=ppt/tags/tag191.xml><?xml version="1.0" encoding="utf-8"?>
<p:tagLst xmlns:a="http://schemas.openxmlformats.org/drawingml/2006/main" xmlns:r="http://schemas.openxmlformats.org/officeDocument/2006/relationships" xmlns:p="http://schemas.openxmlformats.org/presentationml/2006/main">
  <p:tag name="PA" val="v5.2.11"/>
</p:tagLst>
</file>

<file path=ppt/tags/tag192.xml><?xml version="1.0" encoding="utf-8"?>
<p:tagLst xmlns:a="http://schemas.openxmlformats.org/drawingml/2006/main" xmlns:r="http://schemas.openxmlformats.org/officeDocument/2006/relationships" xmlns:p="http://schemas.openxmlformats.org/presentationml/2006/main">
  <p:tag name="PA" val="v5.2.11"/>
</p:tagLst>
</file>

<file path=ppt/tags/tag193.xml><?xml version="1.0" encoding="utf-8"?>
<p:tagLst xmlns:a="http://schemas.openxmlformats.org/drawingml/2006/main" xmlns:r="http://schemas.openxmlformats.org/officeDocument/2006/relationships" xmlns:p="http://schemas.openxmlformats.org/presentationml/2006/main">
  <p:tag name="PA" val="v5.2.11"/>
</p:tagLst>
</file>

<file path=ppt/tags/tag194.xml><?xml version="1.0" encoding="utf-8"?>
<p:tagLst xmlns:a="http://schemas.openxmlformats.org/drawingml/2006/main" xmlns:r="http://schemas.openxmlformats.org/officeDocument/2006/relationships" xmlns:p="http://schemas.openxmlformats.org/presentationml/2006/main">
  <p:tag name="PA" val="v5.2.11"/>
</p:tagLst>
</file>

<file path=ppt/tags/tag195.xml><?xml version="1.0" encoding="utf-8"?>
<p:tagLst xmlns:a="http://schemas.openxmlformats.org/drawingml/2006/main" xmlns:r="http://schemas.openxmlformats.org/officeDocument/2006/relationships" xmlns:p="http://schemas.openxmlformats.org/presentationml/2006/main">
  <p:tag name="PA" val="v5.2.11"/>
</p:tagLst>
</file>

<file path=ppt/tags/tag196.xml><?xml version="1.0" encoding="utf-8"?>
<p:tagLst xmlns:a="http://schemas.openxmlformats.org/drawingml/2006/main" xmlns:r="http://schemas.openxmlformats.org/officeDocument/2006/relationships" xmlns:p="http://schemas.openxmlformats.org/presentationml/2006/main">
  <p:tag name="PA" val="v5.2.11"/>
</p:tagLst>
</file>

<file path=ppt/tags/tag197.xml><?xml version="1.0" encoding="utf-8"?>
<p:tagLst xmlns:a="http://schemas.openxmlformats.org/drawingml/2006/main" xmlns:r="http://schemas.openxmlformats.org/officeDocument/2006/relationships" xmlns:p="http://schemas.openxmlformats.org/presentationml/2006/main">
  <p:tag name="PA" val="v5.2.11"/>
</p:tagLst>
</file>

<file path=ppt/tags/tag198.xml><?xml version="1.0" encoding="utf-8"?>
<p:tagLst xmlns:a="http://schemas.openxmlformats.org/drawingml/2006/main" xmlns:r="http://schemas.openxmlformats.org/officeDocument/2006/relationships" xmlns:p="http://schemas.openxmlformats.org/presentationml/2006/main">
  <p:tag name="PA" val="v5.2.11"/>
</p:tagLst>
</file>

<file path=ppt/tags/tag199.xml><?xml version="1.0" encoding="utf-8"?>
<p:tagLst xmlns:a="http://schemas.openxmlformats.org/drawingml/2006/main" xmlns:r="http://schemas.openxmlformats.org/officeDocument/2006/relationships" xmlns:p="http://schemas.openxmlformats.org/presentationml/2006/main">
  <p:tag name="PA" val="v5.2.11"/>
</p:tagLst>
</file>

<file path=ppt/tags/tag2.xml><?xml version="1.0" encoding="utf-8"?>
<p:tagLst xmlns:a="http://schemas.openxmlformats.org/drawingml/2006/main" xmlns:r="http://schemas.openxmlformats.org/officeDocument/2006/relationships" xmlns:p="http://schemas.openxmlformats.org/presentationml/2006/main">
  <p:tag name="PA" val="v5.2.10"/>
</p:tagLst>
</file>

<file path=ppt/tags/tag20.xml><?xml version="1.0" encoding="utf-8"?>
<p:tagLst xmlns:a="http://schemas.openxmlformats.org/drawingml/2006/main" xmlns:r="http://schemas.openxmlformats.org/officeDocument/2006/relationships" xmlns:p="http://schemas.openxmlformats.org/presentationml/2006/main">
  <p:tag name="PA" val="v5.2.11"/>
</p:tagLst>
</file>

<file path=ppt/tags/tag200.xml><?xml version="1.0" encoding="utf-8"?>
<p:tagLst xmlns:a="http://schemas.openxmlformats.org/drawingml/2006/main" xmlns:r="http://schemas.openxmlformats.org/officeDocument/2006/relationships" xmlns:p="http://schemas.openxmlformats.org/presentationml/2006/main">
  <p:tag name="PA" val="v5.2.11"/>
</p:tagLst>
</file>

<file path=ppt/tags/tag201.xml><?xml version="1.0" encoding="utf-8"?>
<p:tagLst xmlns:a="http://schemas.openxmlformats.org/drawingml/2006/main" xmlns:r="http://schemas.openxmlformats.org/officeDocument/2006/relationships" xmlns:p="http://schemas.openxmlformats.org/presentationml/2006/main">
  <p:tag name="PA" val="v5.2.11"/>
</p:tagLst>
</file>

<file path=ppt/tags/tag202.xml><?xml version="1.0" encoding="utf-8"?>
<p:tagLst xmlns:a="http://schemas.openxmlformats.org/drawingml/2006/main" xmlns:r="http://schemas.openxmlformats.org/officeDocument/2006/relationships" xmlns:p="http://schemas.openxmlformats.org/presentationml/2006/main">
  <p:tag name="PA" val="v5.2.11"/>
</p:tagLst>
</file>

<file path=ppt/tags/tag203.xml><?xml version="1.0" encoding="utf-8"?>
<p:tagLst xmlns:a="http://schemas.openxmlformats.org/drawingml/2006/main" xmlns:r="http://schemas.openxmlformats.org/officeDocument/2006/relationships" xmlns:p="http://schemas.openxmlformats.org/presentationml/2006/main">
  <p:tag name="PA" val="v5.2.11"/>
</p:tagLst>
</file>

<file path=ppt/tags/tag204.xml><?xml version="1.0" encoding="utf-8"?>
<p:tagLst xmlns:a="http://schemas.openxmlformats.org/drawingml/2006/main" xmlns:r="http://schemas.openxmlformats.org/officeDocument/2006/relationships" xmlns:p="http://schemas.openxmlformats.org/presentationml/2006/main">
  <p:tag name="PA" val="v5.2.11"/>
</p:tagLst>
</file>

<file path=ppt/tags/tag205.xml><?xml version="1.0" encoding="utf-8"?>
<p:tagLst xmlns:a="http://schemas.openxmlformats.org/drawingml/2006/main" xmlns:r="http://schemas.openxmlformats.org/officeDocument/2006/relationships" xmlns:p="http://schemas.openxmlformats.org/presentationml/2006/main">
  <p:tag name="PA" val="v5.2.10"/>
</p:tagLst>
</file>

<file path=ppt/tags/tag206.xml><?xml version="1.0" encoding="utf-8"?>
<p:tagLst xmlns:a="http://schemas.openxmlformats.org/drawingml/2006/main" xmlns:r="http://schemas.openxmlformats.org/officeDocument/2006/relationships" xmlns:p="http://schemas.openxmlformats.org/presentationml/2006/main">
  <p:tag name="PA" val="v5.2.10"/>
</p:tagLst>
</file>

<file path=ppt/tags/tag207.xml><?xml version="1.0" encoding="utf-8"?>
<p:tagLst xmlns:a="http://schemas.openxmlformats.org/drawingml/2006/main" xmlns:r="http://schemas.openxmlformats.org/officeDocument/2006/relationships" xmlns:p="http://schemas.openxmlformats.org/presentationml/2006/main">
  <p:tag name="PA" val="v5.2.10"/>
</p:tagLst>
</file>

<file path=ppt/tags/tag208.xml><?xml version="1.0" encoding="utf-8"?>
<p:tagLst xmlns:a="http://schemas.openxmlformats.org/drawingml/2006/main" xmlns:r="http://schemas.openxmlformats.org/officeDocument/2006/relationships" xmlns:p="http://schemas.openxmlformats.org/presentationml/2006/main">
  <p:tag name="PA" val="v5.2.11"/>
</p:tagLst>
</file>

<file path=ppt/tags/tag209.xml><?xml version="1.0" encoding="utf-8"?>
<p:tagLst xmlns:a="http://schemas.openxmlformats.org/drawingml/2006/main" xmlns:r="http://schemas.openxmlformats.org/officeDocument/2006/relationships" xmlns:p="http://schemas.openxmlformats.org/presentationml/2006/main">
  <p:tag name="PA" val="v5.2.11"/>
</p:tagLst>
</file>

<file path=ppt/tags/tag21.xml><?xml version="1.0" encoding="utf-8"?>
<p:tagLst xmlns:a="http://schemas.openxmlformats.org/drawingml/2006/main" xmlns:r="http://schemas.openxmlformats.org/officeDocument/2006/relationships" xmlns:p="http://schemas.openxmlformats.org/presentationml/2006/main">
  <p:tag name="PA" val="v5.2.11"/>
</p:tagLst>
</file>

<file path=ppt/tags/tag210.xml><?xml version="1.0" encoding="utf-8"?>
<p:tagLst xmlns:a="http://schemas.openxmlformats.org/drawingml/2006/main" xmlns:r="http://schemas.openxmlformats.org/officeDocument/2006/relationships" xmlns:p="http://schemas.openxmlformats.org/presentationml/2006/main">
  <p:tag name="PA" val="v5.2.11"/>
</p:tagLst>
</file>

<file path=ppt/tags/tag211.xml><?xml version="1.0" encoding="utf-8"?>
<p:tagLst xmlns:a="http://schemas.openxmlformats.org/drawingml/2006/main" xmlns:r="http://schemas.openxmlformats.org/officeDocument/2006/relationships" xmlns:p="http://schemas.openxmlformats.org/presentationml/2006/main">
  <p:tag name="PA" val="v5.2.11"/>
</p:tagLst>
</file>

<file path=ppt/tags/tag212.xml><?xml version="1.0" encoding="utf-8"?>
<p:tagLst xmlns:a="http://schemas.openxmlformats.org/drawingml/2006/main" xmlns:r="http://schemas.openxmlformats.org/officeDocument/2006/relationships" xmlns:p="http://schemas.openxmlformats.org/presentationml/2006/main">
  <p:tag name="PA" val="v5.2.11"/>
</p:tagLst>
</file>

<file path=ppt/tags/tag213.xml><?xml version="1.0" encoding="utf-8"?>
<p:tagLst xmlns:a="http://schemas.openxmlformats.org/drawingml/2006/main" xmlns:r="http://schemas.openxmlformats.org/officeDocument/2006/relationships" xmlns:p="http://schemas.openxmlformats.org/presentationml/2006/main">
  <p:tag name="PA" val="v5.2.11"/>
</p:tagLst>
</file>

<file path=ppt/tags/tag214.xml><?xml version="1.0" encoding="utf-8"?>
<p:tagLst xmlns:a="http://schemas.openxmlformats.org/drawingml/2006/main" xmlns:r="http://schemas.openxmlformats.org/officeDocument/2006/relationships" xmlns:p="http://schemas.openxmlformats.org/presentationml/2006/main">
  <p:tag name="PA" val="v5.2.11"/>
</p:tagLst>
</file>

<file path=ppt/tags/tag215.xml><?xml version="1.0" encoding="utf-8"?>
<p:tagLst xmlns:a="http://schemas.openxmlformats.org/drawingml/2006/main" xmlns:r="http://schemas.openxmlformats.org/officeDocument/2006/relationships" xmlns:p="http://schemas.openxmlformats.org/presentationml/2006/main">
  <p:tag name="PA" val="v5.2.11"/>
</p:tagLst>
</file>

<file path=ppt/tags/tag216.xml><?xml version="1.0" encoding="utf-8"?>
<p:tagLst xmlns:a="http://schemas.openxmlformats.org/drawingml/2006/main" xmlns:r="http://schemas.openxmlformats.org/officeDocument/2006/relationships" xmlns:p="http://schemas.openxmlformats.org/presentationml/2006/main">
  <p:tag name="PA" val="v5.2.11"/>
</p:tagLst>
</file>

<file path=ppt/tags/tag217.xml><?xml version="1.0" encoding="utf-8"?>
<p:tagLst xmlns:a="http://schemas.openxmlformats.org/drawingml/2006/main" xmlns:r="http://schemas.openxmlformats.org/officeDocument/2006/relationships" xmlns:p="http://schemas.openxmlformats.org/presentationml/2006/main">
  <p:tag name="PA" val="v5.2.11"/>
</p:tagLst>
</file>

<file path=ppt/tags/tag218.xml><?xml version="1.0" encoding="utf-8"?>
<p:tagLst xmlns:a="http://schemas.openxmlformats.org/drawingml/2006/main" xmlns:r="http://schemas.openxmlformats.org/officeDocument/2006/relationships" xmlns:p="http://schemas.openxmlformats.org/presentationml/2006/main">
  <p:tag name="PA" val="v5.2.11"/>
</p:tagLst>
</file>

<file path=ppt/tags/tag219.xml><?xml version="1.0" encoding="utf-8"?>
<p:tagLst xmlns:a="http://schemas.openxmlformats.org/drawingml/2006/main" xmlns:r="http://schemas.openxmlformats.org/officeDocument/2006/relationships" xmlns:p="http://schemas.openxmlformats.org/presentationml/2006/main">
  <p:tag name="PA" val="v5.2.11"/>
</p:tagLst>
</file>

<file path=ppt/tags/tag22.xml><?xml version="1.0" encoding="utf-8"?>
<p:tagLst xmlns:a="http://schemas.openxmlformats.org/drawingml/2006/main" xmlns:r="http://schemas.openxmlformats.org/officeDocument/2006/relationships" xmlns:p="http://schemas.openxmlformats.org/presentationml/2006/main">
  <p:tag name="PA" val="v5.2.11"/>
</p:tagLst>
</file>

<file path=ppt/tags/tag220.xml><?xml version="1.0" encoding="utf-8"?>
<p:tagLst xmlns:a="http://schemas.openxmlformats.org/drawingml/2006/main" xmlns:r="http://schemas.openxmlformats.org/officeDocument/2006/relationships" xmlns:p="http://schemas.openxmlformats.org/presentationml/2006/main">
  <p:tag name="PA" val="v5.2.11"/>
</p:tagLst>
</file>

<file path=ppt/tags/tag221.xml><?xml version="1.0" encoding="utf-8"?>
<p:tagLst xmlns:a="http://schemas.openxmlformats.org/drawingml/2006/main" xmlns:r="http://schemas.openxmlformats.org/officeDocument/2006/relationships" xmlns:p="http://schemas.openxmlformats.org/presentationml/2006/main">
  <p:tag name="PA" val="v5.2.11"/>
</p:tagLst>
</file>

<file path=ppt/tags/tag222.xml><?xml version="1.0" encoding="utf-8"?>
<p:tagLst xmlns:a="http://schemas.openxmlformats.org/drawingml/2006/main" xmlns:r="http://schemas.openxmlformats.org/officeDocument/2006/relationships" xmlns:p="http://schemas.openxmlformats.org/presentationml/2006/main">
  <p:tag name="PA" val="v5.2.11"/>
</p:tagLst>
</file>

<file path=ppt/tags/tag223.xml><?xml version="1.0" encoding="utf-8"?>
<p:tagLst xmlns:a="http://schemas.openxmlformats.org/drawingml/2006/main" xmlns:r="http://schemas.openxmlformats.org/officeDocument/2006/relationships" xmlns:p="http://schemas.openxmlformats.org/presentationml/2006/main">
  <p:tag name="PA" val="v5.2.11"/>
</p:tagLst>
</file>

<file path=ppt/tags/tag224.xml><?xml version="1.0" encoding="utf-8"?>
<p:tagLst xmlns:a="http://schemas.openxmlformats.org/drawingml/2006/main" xmlns:r="http://schemas.openxmlformats.org/officeDocument/2006/relationships" xmlns:p="http://schemas.openxmlformats.org/presentationml/2006/main">
  <p:tag name="PA" val="v5.2.11"/>
</p:tagLst>
</file>

<file path=ppt/tags/tag225.xml><?xml version="1.0" encoding="utf-8"?>
<p:tagLst xmlns:a="http://schemas.openxmlformats.org/drawingml/2006/main" xmlns:r="http://schemas.openxmlformats.org/officeDocument/2006/relationships" xmlns:p="http://schemas.openxmlformats.org/presentationml/2006/main">
  <p:tag name="PA" val="v5.2.11"/>
</p:tagLst>
</file>

<file path=ppt/tags/tag226.xml><?xml version="1.0" encoding="utf-8"?>
<p:tagLst xmlns:a="http://schemas.openxmlformats.org/drawingml/2006/main" xmlns:r="http://schemas.openxmlformats.org/officeDocument/2006/relationships" xmlns:p="http://schemas.openxmlformats.org/presentationml/2006/main">
  <p:tag name="PA" val="v5.2.11"/>
</p:tagLst>
</file>

<file path=ppt/tags/tag227.xml><?xml version="1.0" encoding="utf-8"?>
<p:tagLst xmlns:a="http://schemas.openxmlformats.org/drawingml/2006/main" xmlns:r="http://schemas.openxmlformats.org/officeDocument/2006/relationships" xmlns:p="http://schemas.openxmlformats.org/presentationml/2006/main">
  <p:tag name="PA" val="v5.2.11"/>
</p:tagLst>
</file>

<file path=ppt/tags/tag228.xml><?xml version="1.0" encoding="utf-8"?>
<p:tagLst xmlns:a="http://schemas.openxmlformats.org/drawingml/2006/main" xmlns:r="http://schemas.openxmlformats.org/officeDocument/2006/relationships" xmlns:p="http://schemas.openxmlformats.org/presentationml/2006/main">
  <p:tag name="PA" val="v5.2.11"/>
</p:tagLst>
</file>

<file path=ppt/tags/tag229.xml><?xml version="1.0" encoding="utf-8"?>
<p:tagLst xmlns:a="http://schemas.openxmlformats.org/drawingml/2006/main" xmlns:r="http://schemas.openxmlformats.org/officeDocument/2006/relationships" xmlns:p="http://schemas.openxmlformats.org/presentationml/2006/main">
  <p:tag name="PA" val="v5.2.11"/>
</p:tagLst>
</file>

<file path=ppt/tags/tag23.xml><?xml version="1.0" encoding="utf-8"?>
<p:tagLst xmlns:a="http://schemas.openxmlformats.org/drawingml/2006/main" xmlns:r="http://schemas.openxmlformats.org/officeDocument/2006/relationships" xmlns:p="http://schemas.openxmlformats.org/presentationml/2006/main">
  <p:tag name="PA" val="v5.2.11"/>
</p:tagLst>
</file>

<file path=ppt/tags/tag230.xml><?xml version="1.0" encoding="utf-8"?>
<p:tagLst xmlns:a="http://schemas.openxmlformats.org/drawingml/2006/main" xmlns:r="http://schemas.openxmlformats.org/officeDocument/2006/relationships" xmlns:p="http://schemas.openxmlformats.org/presentationml/2006/main">
  <p:tag name="PA" val="v5.2.11"/>
</p:tagLst>
</file>

<file path=ppt/tags/tag231.xml><?xml version="1.0" encoding="utf-8"?>
<p:tagLst xmlns:a="http://schemas.openxmlformats.org/drawingml/2006/main" xmlns:r="http://schemas.openxmlformats.org/officeDocument/2006/relationships" xmlns:p="http://schemas.openxmlformats.org/presentationml/2006/main">
  <p:tag name="PA" val="v5.2.11"/>
</p:tagLst>
</file>

<file path=ppt/tags/tag232.xml><?xml version="1.0" encoding="utf-8"?>
<p:tagLst xmlns:a="http://schemas.openxmlformats.org/drawingml/2006/main" xmlns:r="http://schemas.openxmlformats.org/officeDocument/2006/relationships" xmlns:p="http://schemas.openxmlformats.org/presentationml/2006/main">
  <p:tag name="PA" val="v5.2.11"/>
</p:tagLst>
</file>

<file path=ppt/tags/tag233.xml><?xml version="1.0" encoding="utf-8"?>
<p:tagLst xmlns:a="http://schemas.openxmlformats.org/drawingml/2006/main" xmlns:r="http://schemas.openxmlformats.org/officeDocument/2006/relationships" xmlns:p="http://schemas.openxmlformats.org/presentationml/2006/main">
  <p:tag name="PA" val="v5.2.11"/>
</p:tagLst>
</file>

<file path=ppt/tags/tag234.xml><?xml version="1.0" encoding="utf-8"?>
<p:tagLst xmlns:a="http://schemas.openxmlformats.org/drawingml/2006/main" xmlns:r="http://schemas.openxmlformats.org/officeDocument/2006/relationships" xmlns:p="http://schemas.openxmlformats.org/presentationml/2006/main">
  <p:tag name="PA" val="v5.2.11"/>
</p:tagLst>
</file>

<file path=ppt/tags/tag235.xml><?xml version="1.0" encoding="utf-8"?>
<p:tagLst xmlns:a="http://schemas.openxmlformats.org/drawingml/2006/main" xmlns:r="http://schemas.openxmlformats.org/officeDocument/2006/relationships" xmlns:p="http://schemas.openxmlformats.org/presentationml/2006/main">
  <p:tag name="PA" val="v5.2.11"/>
</p:tagLst>
</file>

<file path=ppt/tags/tag236.xml><?xml version="1.0" encoding="utf-8"?>
<p:tagLst xmlns:a="http://schemas.openxmlformats.org/drawingml/2006/main" xmlns:r="http://schemas.openxmlformats.org/officeDocument/2006/relationships" xmlns:p="http://schemas.openxmlformats.org/presentationml/2006/main">
  <p:tag name="PA" val="v5.2.11"/>
</p:tagLst>
</file>

<file path=ppt/tags/tag237.xml><?xml version="1.0" encoding="utf-8"?>
<p:tagLst xmlns:a="http://schemas.openxmlformats.org/drawingml/2006/main" xmlns:r="http://schemas.openxmlformats.org/officeDocument/2006/relationships" xmlns:p="http://schemas.openxmlformats.org/presentationml/2006/main">
  <p:tag name="PA" val="v5.2.11"/>
</p:tagLst>
</file>

<file path=ppt/tags/tag238.xml><?xml version="1.0" encoding="utf-8"?>
<p:tagLst xmlns:a="http://schemas.openxmlformats.org/drawingml/2006/main" xmlns:r="http://schemas.openxmlformats.org/officeDocument/2006/relationships" xmlns:p="http://schemas.openxmlformats.org/presentationml/2006/main">
  <p:tag name="PA" val="v5.2.11"/>
</p:tagLst>
</file>

<file path=ppt/tags/tag239.xml><?xml version="1.0" encoding="utf-8"?>
<p:tagLst xmlns:a="http://schemas.openxmlformats.org/drawingml/2006/main" xmlns:r="http://schemas.openxmlformats.org/officeDocument/2006/relationships" xmlns:p="http://schemas.openxmlformats.org/presentationml/2006/main">
  <p:tag name="PA" val="v5.2.11"/>
</p:tagLst>
</file>

<file path=ppt/tags/tag24.xml><?xml version="1.0" encoding="utf-8"?>
<p:tagLst xmlns:a="http://schemas.openxmlformats.org/drawingml/2006/main" xmlns:r="http://schemas.openxmlformats.org/officeDocument/2006/relationships" xmlns:p="http://schemas.openxmlformats.org/presentationml/2006/main">
  <p:tag name="PA" val="v5.2.11"/>
</p:tagLst>
</file>

<file path=ppt/tags/tag240.xml><?xml version="1.0" encoding="utf-8"?>
<p:tagLst xmlns:a="http://schemas.openxmlformats.org/drawingml/2006/main" xmlns:r="http://schemas.openxmlformats.org/officeDocument/2006/relationships" xmlns:p="http://schemas.openxmlformats.org/presentationml/2006/main">
  <p:tag name="PA" val="v5.2.11"/>
</p:tagLst>
</file>

<file path=ppt/tags/tag241.xml><?xml version="1.0" encoding="utf-8"?>
<p:tagLst xmlns:a="http://schemas.openxmlformats.org/drawingml/2006/main" xmlns:r="http://schemas.openxmlformats.org/officeDocument/2006/relationships" xmlns:p="http://schemas.openxmlformats.org/presentationml/2006/main">
  <p:tag name="PA" val="v5.2.11"/>
</p:tagLst>
</file>

<file path=ppt/tags/tag242.xml><?xml version="1.0" encoding="utf-8"?>
<p:tagLst xmlns:a="http://schemas.openxmlformats.org/drawingml/2006/main" xmlns:r="http://schemas.openxmlformats.org/officeDocument/2006/relationships" xmlns:p="http://schemas.openxmlformats.org/presentationml/2006/main">
  <p:tag name="PA" val="v5.2.11"/>
</p:tagLst>
</file>

<file path=ppt/tags/tag243.xml><?xml version="1.0" encoding="utf-8"?>
<p:tagLst xmlns:a="http://schemas.openxmlformats.org/drawingml/2006/main" xmlns:r="http://schemas.openxmlformats.org/officeDocument/2006/relationships" xmlns:p="http://schemas.openxmlformats.org/presentationml/2006/main">
  <p:tag name="PA" val="v5.2.11"/>
</p:tagLst>
</file>

<file path=ppt/tags/tag244.xml><?xml version="1.0" encoding="utf-8"?>
<p:tagLst xmlns:a="http://schemas.openxmlformats.org/drawingml/2006/main" xmlns:r="http://schemas.openxmlformats.org/officeDocument/2006/relationships" xmlns:p="http://schemas.openxmlformats.org/presentationml/2006/main">
  <p:tag name="PA" val="v5.2.11"/>
</p:tagLst>
</file>

<file path=ppt/tags/tag245.xml><?xml version="1.0" encoding="utf-8"?>
<p:tagLst xmlns:a="http://schemas.openxmlformats.org/drawingml/2006/main" xmlns:r="http://schemas.openxmlformats.org/officeDocument/2006/relationships" xmlns:p="http://schemas.openxmlformats.org/presentationml/2006/main">
  <p:tag name="PA" val="v5.2.11"/>
</p:tagLst>
</file>

<file path=ppt/tags/tag246.xml><?xml version="1.0" encoding="utf-8"?>
<p:tagLst xmlns:a="http://schemas.openxmlformats.org/drawingml/2006/main" xmlns:r="http://schemas.openxmlformats.org/officeDocument/2006/relationships" xmlns:p="http://schemas.openxmlformats.org/presentationml/2006/main">
  <p:tag name="PA" val="v5.2.11"/>
</p:tagLst>
</file>

<file path=ppt/tags/tag247.xml><?xml version="1.0" encoding="utf-8"?>
<p:tagLst xmlns:a="http://schemas.openxmlformats.org/drawingml/2006/main" xmlns:r="http://schemas.openxmlformats.org/officeDocument/2006/relationships" xmlns:p="http://schemas.openxmlformats.org/presentationml/2006/main">
  <p:tag name="PA" val="v5.2.11"/>
</p:tagLst>
</file>

<file path=ppt/tags/tag248.xml><?xml version="1.0" encoding="utf-8"?>
<p:tagLst xmlns:a="http://schemas.openxmlformats.org/drawingml/2006/main" xmlns:r="http://schemas.openxmlformats.org/officeDocument/2006/relationships" xmlns:p="http://schemas.openxmlformats.org/presentationml/2006/main">
  <p:tag name="PA" val="v5.2.11"/>
</p:tagLst>
</file>

<file path=ppt/tags/tag249.xml><?xml version="1.0" encoding="utf-8"?>
<p:tagLst xmlns:a="http://schemas.openxmlformats.org/drawingml/2006/main" xmlns:r="http://schemas.openxmlformats.org/officeDocument/2006/relationships" xmlns:p="http://schemas.openxmlformats.org/presentationml/2006/main">
  <p:tag name="PA" val="v5.2.11"/>
</p:tagLst>
</file>

<file path=ppt/tags/tag25.xml><?xml version="1.0" encoding="utf-8"?>
<p:tagLst xmlns:a="http://schemas.openxmlformats.org/drawingml/2006/main" xmlns:r="http://schemas.openxmlformats.org/officeDocument/2006/relationships" xmlns:p="http://schemas.openxmlformats.org/presentationml/2006/main">
  <p:tag name="PA" val="v5.2.11"/>
</p:tagLst>
</file>

<file path=ppt/tags/tag250.xml><?xml version="1.0" encoding="utf-8"?>
<p:tagLst xmlns:a="http://schemas.openxmlformats.org/drawingml/2006/main" xmlns:r="http://schemas.openxmlformats.org/officeDocument/2006/relationships" xmlns:p="http://schemas.openxmlformats.org/presentationml/2006/main">
  <p:tag name="PA" val="v5.2.11"/>
</p:tagLst>
</file>

<file path=ppt/tags/tag251.xml><?xml version="1.0" encoding="utf-8"?>
<p:tagLst xmlns:a="http://schemas.openxmlformats.org/drawingml/2006/main" xmlns:r="http://schemas.openxmlformats.org/officeDocument/2006/relationships" xmlns:p="http://schemas.openxmlformats.org/presentationml/2006/main">
  <p:tag name="PA" val="v5.2.11"/>
</p:tagLst>
</file>

<file path=ppt/tags/tag252.xml><?xml version="1.0" encoding="utf-8"?>
<p:tagLst xmlns:a="http://schemas.openxmlformats.org/drawingml/2006/main" xmlns:r="http://schemas.openxmlformats.org/officeDocument/2006/relationships" xmlns:p="http://schemas.openxmlformats.org/presentationml/2006/main">
  <p:tag name="PA" val="v5.2.11"/>
</p:tagLst>
</file>

<file path=ppt/tags/tag253.xml><?xml version="1.0" encoding="utf-8"?>
<p:tagLst xmlns:a="http://schemas.openxmlformats.org/drawingml/2006/main" xmlns:r="http://schemas.openxmlformats.org/officeDocument/2006/relationships" xmlns:p="http://schemas.openxmlformats.org/presentationml/2006/main">
  <p:tag name="PA" val="v5.2.11"/>
</p:tagLst>
</file>

<file path=ppt/tags/tag254.xml><?xml version="1.0" encoding="utf-8"?>
<p:tagLst xmlns:a="http://schemas.openxmlformats.org/drawingml/2006/main" xmlns:r="http://schemas.openxmlformats.org/officeDocument/2006/relationships" xmlns:p="http://schemas.openxmlformats.org/presentationml/2006/main">
  <p:tag name="PA" val="v5.2.11"/>
</p:tagLst>
</file>

<file path=ppt/tags/tag255.xml><?xml version="1.0" encoding="utf-8"?>
<p:tagLst xmlns:a="http://schemas.openxmlformats.org/drawingml/2006/main" xmlns:r="http://schemas.openxmlformats.org/officeDocument/2006/relationships" xmlns:p="http://schemas.openxmlformats.org/presentationml/2006/main">
  <p:tag name="PA" val="v5.2.11"/>
</p:tagLst>
</file>

<file path=ppt/tags/tag256.xml><?xml version="1.0" encoding="utf-8"?>
<p:tagLst xmlns:a="http://schemas.openxmlformats.org/drawingml/2006/main" xmlns:r="http://schemas.openxmlformats.org/officeDocument/2006/relationships" xmlns:p="http://schemas.openxmlformats.org/presentationml/2006/main">
  <p:tag name="PA" val="v5.2.11"/>
</p:tagLst>
</file>

<file path=ppt/tags/tag257.xml><?xml version="1.0" encoding="utf-8"?>
<p:tagLst xmlns:a="http://schemas.openxmlformats.org/drawingml/2006/main" xmlns:r="http://schemas.openxmlformats.org/officeDocument/2006/relationships" xmlns:p="http://schemas.openxmlformats.org/presentationml/2006/main">
  <p:tag name="PA" val="v5.2.11"/>
</p:tagLst>
</file>

<file path=ppt/tags/tag258.xml><?xml version="1.0" encoding="utf-8"?>
<p:tagLst xmlns:a="http://schemas.openxmlformats.org/drawingml/2006/main" xmlns:r="http://schemas.openxmlformats.org/officeDocument/2006/relationships" xmlns:p="http://schemas.openxmlformats.org/presentationml/2006/main">
  <p:tag name="PA" val="v5.2.11"/>
</p:tagLst>
</file>

<file path=ppt/tags/tag259.xml><?xml version="1.0" encoding="utf-8"?>
<p:tagLst xmlns:a="http://schemas.openxmlformats.org/drawingml/2006/main" xmlns:r="http://schemas.openxmlformats.org/officeDocument/2006/relationships" xmlns:p="http://schemas.openxmlformats.org/presentationml/2006/main">
  <p:tag name="PA" val="v5.2.11"/>
</p:tagLst>
</file>

<file path=ppt/tags/tag26.xml><?xml version="1.0" encoding="utf-8"?>
<p:tagLst xmlns:a="http://schemas.openxmlformats.org/drawingml/2006/main" xmlns:r="http://schemas.openxmlformats.org/officeDocument/2006/relationships" xmlns:p="http://schemas.openxmlformats.org/presentationml/2006/main">
  <p:tag name="PA" val="v5.2.11"/>
</p:tagLst>
</file>

<file path=ppt/tags/tag260.xml><?xml version="1.0" encoding="utf-8"?>
<p:tagLst xmlns:a="http://schemas.openxmlformats.org/drawingml/2006/main" xmlns:r="http://schemas.openxmlformats.org/officeDocument/2006/relationships" xmlns:p="http://schemas.openxmlformats.org/presentationml/2006/main">
  <p:tag name="PA" val="v5.2.11"/>
</p:tagLst>
</file>

<file path=ppt/tags/tag261.xml><?xml version="1.0" encoding="utf-8"?>
<p:tagLst xmlns:a="http://schemas.openxmlformats.org/drawingml/2006/main" xmlns:r="http://schemas.openxmlformats.org/officeDocument/2006/relationships" xmlns:p="http://schemas.openxmlformats.org/presentationml/2006/main">
  <p:tag name="PA" val="v5.2.11"/>
</p:tagLst>
</file>

<file path=ppt/tags/tag262.xml><?xml version="1.0" encoding="utf-8"?>
<p:tagLst xmlns:a="http://schemas.openxmlformats.org/drawingml/2006/main" xmlns:r="http://schemas.openxmlformats.org/officeDocument/2006/relationships" xmlns:p="http://schemas.openxmlformats.org/presentationml/2006/main">
  <p:tag name="PA" val="v5.2.11"/>
</p:tagLst>
</file>

<file path=ppt/tags/tag263.xml><?xml version="1.0" encoding="utf-8"?>
<p:tagLst xmlns:a="http://schemas.openxmlformats.org/drawingml/2006/main" xmlns:r="http://schemas.openxmlformats.org/officeDocument/2006/relationships" xmlns:p="http://schemas.openxmlformats.org/presentationml/2006/main">
  <p:tag name="PA" val="v5.2.11"/>
</p:tagLst>
</file>

<file path=ppt/tags/tag264.xml><?xml version="1.0" encoding="utf-8"?>
<p:tagLst xmlns:a="http://schemas.openxmlformats.org/drawingml/2006/main" xmlns:r="http://schemas.openxmlformats.org/officeDocument/2006/relationships" xmlns:p="http://schemas.openxmlformats.org/presentationml/2006/main">
  <p:tag name="PA" val="v5.2.11"/>
</p:tagLst>
</file>

<file path=ppt/tags/tag265.xml><?xml version="1.0" encoding="utf-8"?>
<p:tagLst xmlns:a="http://schemas.openxmlformats.org/drawingml/2006/main" xmlns:r="http://schemas.openxmlformats.org/officeDocument/2006/relationships" xmlns:p="http://schemas.openxmlformats.org/presentationml/2006/main">
  <p:tag name="PA" val="v5.2.11"/>
</p:tagLst>
</file>

<file path=ppt/tags/tag266.xml><?xml version="1.0" encoding="utf-8"?>
<p:tagLst xmlns:a="http://schemas.openxmlformats.org/drawingml/2006/main" xmlns:r="http://schemas.openxmlformats.org/officeDocument/2006/relationships" xmlns:p="http://schemas.openxmlformats.org/presentationml/2006/main">
  <p:tag name="PA" val="v5.2.11"/>
</p:tagLst>
</file>

<file path=ppt/tags/tag267.xml><?xml version="1.0" encoding="utf-8"?>
<p:tagLst xmlns:a="http://schemas.openxmlformats.org/drawingml/2006/main" xmlns:r="http://schemas.openxmlformats.org/officeDocument/2006/relationships" xmlns:p="http://schemas.openxmlformats.org/presentationml/2006/main">
  <p:tag name="PA" val="v5.2.11"/>
</p:tagLst>
</file>

<file path=ppt/tags/tag268.xml><?xml version="1.0" encoding="utf-8"?>
<p:tagLst xmlns:a="http://schemas.openxmlformats.org/drawingml/2006/main" xmlns:r="http://schemas.openxmlformats.org/officeDocument/2006/relationships" xmlns:p="http://schemas.openxmlformats.org/presentationml/2006/main">
  <p:tag name="PA" val="v5.2.11"/>
</p:tagLst>
</file>

<file path=ppt/tags/tag269.xml><?xml version="1.0" encoding="utf-8"?>
<p:tagLst xmlns:a="http://schemas.openxmlformats.org/drawingml/2006/main" xmlns:r="http://schemas.openxmlformats.org/officeDocument/2006/relationships" xmlns:p="http://schemas.openxmlformats.org/presentationml/2006/main">
  <p:tag name="PA" val="v5.2.11"/>
</p:tagLst>
</file>

<file path=ppt/tags/tag27.xml><?xml version="1.0" encoding="utf-8"?>
<p:tagLst xmlns:a="http://schemas.openxmlformats.org/drawingml/2006/main" xmlns:r="http://schemas.openxmlformats.org/officeDocument/2006/relationships" xmlns:p="http://schemas.openxmlformats.org/presentationml/2006/main">
  <p:tag name="PA" val="v5.2.11"/>
</p:tagLst>
</file>

<file path=ppt/tags/tag270.xml><?xml version="1.0" encoding="utf-8"?>
<p:tagLst xmlns:a="http://schemas.openxmlformats.org/drawingml/2006/main" xmlns:r="http://schemas.openxmlformats.org/officeDocument/2006/relationships" xmlns:p="http://schemas.openxmlformats.org/presentationml/2006/main">
  <p:tag name="PA" val="v5.2.11"/>
</p:tagLst>
</file>

<file path=ppt/tags/tag271.xml><?xml version="1.0" encoding="utf-8"?>
<p:tagLst xmlns:a="http://schemas.openxmlformats.org/drawingml/2006/main" xmlns:r="http://schemas.openxmlformats.org/officeDocument/2006/relationships" xmlns:p="http://schemas.openxmlformats.org/presentationml/2006/main">
  <p:tag name="PA" val="v5.2.11"/>
</p:tagLst>
</file>

<file path=ppt/tags/tag272.xml><?xml version="1.0" encoding="utf-8"?>
<p:tagLst xmlns:a="http://schemas.openxmlformats.org/drawingml/2006/main" xmlns:r="http://schemas.openxmlformats.org/officeDocument/2006/relationships" xmlns:p="http://schemas.openxmlformats.org/presentationml/2006/main">
  <p:tag name="PA" val="v5.2.11"/>
</p:tagLst>
</file>

<file path=ppt/tags/tag273.xml><?xml version="1.0" encoding="utf-8"?>
<p:tagLst xmlns:a="http://schemas.openxmlformats.org/drawingml/2006/main" xmlns:r="http://schemas.openxmlformats.org/officeDocument/2006/relationships" xmlns:p="http://schemas.openxmlformats.org/presentationml/2006/main">
  <p:tag name="PA" val="v5.2.11"/>
</p:tagLst>
</file>

<file path=ppt/tags/tag274.xml><?xml version="1.0" encoding="utf-8"?>
<p:tagLst xmlns:a="http://schemas.openxmlformats.org/drawingml/2006/main" xmlns:r="http://schemas.openxmlformats.org/officeDocument/2006/relationships" xmlns:p="http://schemas.openxmlformats.org/presentationml/2006/main">
  <p:tag name="PA" val="v5.2.11"/>
</p:tagLst>
</file>

<file path=ppt/tags/tag275.xml><?xml version="1.0" encoding="utf-8"?>
<p:tagLst xmlns:a="http://schemas.openxmlformats.org/drawingml/2006/main" xmlns:r="http://schemas.openxmlformats.org/officeDocument/2006/relationships" xmlns:p="http://schemas.openxmlformats.org/presentationml/2006/main">
  <p:tag name="PA" val="v5.2.11"/>
</p:tagLst>
</file>

<file path=ppt/tags/tag276.xml><?xml version="1.0" encoding="utf-8"?>
<p:tagLst xmlns:a="http://schemas.openxmlformats.org/drawingml/2006/main" xmlns:r="http://schemas.openxmlformats.org/officeDocument/2006/relationships" xmlns:p="http://schemas.openxmlformats.org/presentationml/2006/main">
  <p:tag name="PA" val="v5.2.11"/>
</p:tagLst>
</file>

<file path=ppt/tags/tag277.xml><?xml version="1.0" encoding="utf-8"?>
<p:tagLst xmlns:a="http://schemas.openxmlformats.org/drawingml/2006/main" xmlns:r="http://schemas.openxmlformats.org/officeDocument/2006/relationships" xmlns:p="http://schemas.openxmlformats.org/presentationml/2006/main">
  <p:tag name="PA" val="v5.2.10"/>
</p:tagLst>
</file>

<file path=ppt/tags/tag28.xml><?xml version="1.0" encoding="utf-8"?>
<p:tagLst xmlns:a="http://schemas.openxmlformats.org/drawingml/2006/main" xmlns:r="http://schemas.openxmlformats.org/officeDocument/2006/relationships" xmlns:p="http://schemas.openxmlformats.org/presentationml/2006/main">
  <p:tag name="PA" val="v5.2.11"/>
</p:tagLst>
</file>

<file path=ppt/tags/tag29.xml><?xml version="1.0" encoding="utf-8"?>
<p:tagLst xmlns:a="http://schemas.openxmlformats.org/drawingml/2006/main" xmlns:r="http://schemas.openxmlformats.org/officeDocument/2006/relationships" xmlns:p="http://schemas.openxmlformats.org/presentationml/2006/main">
  <p:tag name="PA" val="v5.2.11"/>
</p:tagLst>
</file>

<file path=ppt/tags/tag3.xml><?xml version="1.0" encoding="utf-8"?>
<p:tagLst xmlns:a="http://schemas.openxmlformats.org/drawingml/2006/main" xmlns:r="http://schemas.openxmlformats.org/officeDocument/2006/relationships" xmlns:p="http://schemas.openxmlformats.org/presentationml/2006/main">
  <p:tag name="PA" val="v5.2.10"/>
  <p:tag name="POCKET_SHAPE_SH" val="H"/>
</p:tagLst>
</file>

<file path=ppt/tags/tag30.xml><?xml version="1.0" encoding="utf-8"?>
<p:tagLst xmlns:a="http://schemas.openxmlformats.org/drawingml/2006/main" xmlns:r="http://schemas.openxmlformats.org/officeDocument/2006/relationships" xmlns:p="http://schemas.openxmlformats.org/presentationml/2006/main">
  <p:tag name="PA" val="v5.2.11"/>
</p:tagLst>
</file>

<file path=ppt/tags/tag31.xml><?xml version="1.0" encoding="utf-8"?>
<p:tagLst xmlns:a="http://schemas.openxmlformats.org/drawingml/2006/main" xmlns:r="http://schemas.openxmlformats.org/officeDocument/2006/relationships" xmlns:p="http://schemas.openxmlformats.org/presentationml/2006/main">
  <p:tag name="PA" val="v5.2.11"/>
</p:tagLst>
</file>

<file path=ppt/tags/tag32.xml><?xml version="1.0" encoding="utf-8"?>
<p:tagLst xmlns:a="http://schemas.openxmlformats.org/drawingml/2006/main" xmlns:r="http://schemas.openxmlformats.org/officeDocument/2006/relationships" xmlns:p="http://schemas.openxmlformats.org/presentationml/2006/main">
  <p:tag name="PA" val="v5.2.11"/>
</p:tagLst>
</file>

<file path=ppt/tags/tag33.xml><?xml version="1.0" encoding="utf-8"?>
<p:tagLst xmlns:a="http://schemas.openxmlformats.org/drawingml/2006/main" xmlns:r="http://schemas.openxmlformats.org/officeDocument/2006/relationships" xmlns:p="http://schemas.openxmlformats.org/presentationml/2006/main">
  <p:tag name="PA" val="v5.2.11"/>
</p:tagLst>
</file>

<file path=ppt/tags/tag34.xml><?xml version="1.0" encoding="utf-8"?>
<p:tagLst xmlns:a="http://schemas.openxmlformats.org/drawingml/2006/main" xmlns:r="http://schemas.openxmlformats.org/officeDocument/2006/relationships" xmlns:p="http://schemas.openxmlformats.org/presentationml/2006/main">
  <p:tag name="PA" val="v5.2.11"/>
</p:tagLst>
</file>

<file path=ppt/tags/tag35.xml><?xml version="1.0" encoding="utf-8"?>
<p:tagLst xmlns:a="http://schemas.openxmlformats.org/drawingml/2006/main" xmlns:r="http://schemas.openxmlformats.org/officeDocument/2006/relationships" xmlns:p="http://schemas.openxmlformats.org/presentationml/2006/main">
  <p:tag name="PA" val="v5.2.11"/>
</p:tagLst>
</file>

<file path=ppt/tags/tag36.xml><?xml version="1.0" encoding="utf-8"?>
<p:tagLst xmlns:a="http://schemas.openxmlformats.org/drawingml/2006/main" xmlns:r="http://schemas.openxmlformats.org/officeDocument/2006/relationships" xmlns:p="http://schemas.openxmlformats.org/presentationml/2006/main">
  <p:tag name="PA" val="v5.2.11"/>
</p:tagLst>
</file>

<file path=ppt/tags/tag37.xml><?xml version="1.0" encoding="utf-8"?>
<p:tagLst xmlns:a="http://schemas.openxmlformats.org/drawingml/2006/main" xmlns:r="http://schemas.openxmlformats.org/officeDocument/2006/relationships" xmlns:p="http://schemas.openxmlformats.org/presentationml/2006/main">
  <p:tag name="PA" val="v5.2.11"/>
</p:tagLst>
</file>

<file path=ppt/tags/tag38.xml><?xml version="1.0" encoding="utf-8"?>
<p:tagLst xmlns:a="http://schemas.openxmlformats.org/drawingml/2006/main" xmlns:r="http://schemas.openxmlformats.org/officeDocument/2006/relationships" xmlns:p="http://schemas.openxmlformats.org/presentationml/2006/main">
  <p:tag name="PA" val="v5.2.11"/>
</p:tagLst>
</file>

<file path=ppt/tags/tag39.xml><?xml version="1.0" encoding="utf-8"?>
<p:tagLst xmlns:a="http://schemas.openxmlformats.org/drawingml/2006/main" xmlns:r="http://schemas.openxmlformats.org/officeDocument/2006/relationships" xmlns:p="http://schemas.openxmlformats.org/presentationml/2006/main">
  <p:tag name="PA" val="v5.2.11"/>
</p:tagLst>
</file>

<file path=ppt/tags/tag4.xml><?xml version="1.0" encoding="utf-8"?>
<p:tagLst xmlns:a="http://schemas.openxmlformats.org/drawingml/2006/main" xmlns:r="http://schemas.openxmlformats.org/officeDocument/2006/relationships" xmlns:p="http://schemas.openxmlformats.org/presentationml/2006/main">
  <p:tag name="PA" val="v5.2.10"/>
  <p:tag name="POCKET_SHAPE_SH" val="H"/>
</p:tagLst>
</file>

<file path=ppt/tags/tag40.xml><?xml version="1.0" encoding="utf-8"?>
<p:tagLst xmlns:a="http://schemas.openxmlformats.org/drawingml/2006/main" xmlns:r="http://schemas.openxmlformats.org/officeDocument/2006/relationships" xmlns:p="http://schemas.openxmlformats.org/presentationml/2006/main">
  <p:tag name="PA" val="v5.2.11"/>
</p:tagLst>
</file>

<file path=ppt/tags/tag41.xml><?xml version="1.0" encoding="utf-8"?>
<p:tagLst xmlns:a="http://schemas.openxmlformats.org/drawingml/2006/main" xmlns:r="http://schemas.openxmlformats.org/officeDocument/2006/relationships" xmlns:p="http://schemas.openxmlformats.org/presentationml/2006/main">
  <p:tag name="PA" val="v5.2.11"/>
</p:tagLst>
</file>

<file path=ppt/tags/tag42.xml><?xml version="1.0" encoding="utf-8"?>
<p:tagLst xmlns:a="http://schemas.openxmlformats.org/drawingml/2006/main" xmlns:r="http://schemas.openxmlformats.org/officeDocument/2006/relationships" xmlns:p="http://schemas.openxmlformats.org/presentationml/2006/main">
  <p:tag name="PA" val="v5.2.11"/>
</p:tagLst>
</file>

<file path=ppt/tags/tag43.xml><?xml version="1.0" encoding="utf-8"?>
<p:tagLst xmlns:a="http://schemas.openxmlformats.org/drawingml/2006/main" xmlns:r="http://schemas.openxmlformats.org/officeDocument/2006/relationships" xmlns:p="http://schemas.openxmlformats.org/presentationml/2006/main">
  <p:tag name="PA" val="v5.2.10"/>
</p:tagLst>
</file>

<file path=ppt/tags/tag44.xml><?xml version="1.0" encoding="utf-8"?>
<p:tagLst xmlns:a="http://schemas.openxmlformats.org/drawingml/2006/main" xmlns:r="http://schemas.openxmlformats.org/officeDocument/2006/relationships" xmlns:p="http://schemas.openxmlformats.org/presentationml/2006/main">
  <p:tag name="PA" val="v5.2.11"/>
</p:tagLst>
</file>

<file path=ppt/tags/tag45.xml><?xml version="1.0" encoding="utf-8"?>
<p:tagLst xmlns:a="http://schemas.openxmlformats.org/drawingml/2006/main" xmlns:r="http://schemas.openxmlformats.org/officeDocument/2006/relationships" xmlns:p="http://schemas.openxmlformats.org/presentationml/2006/main">
  <p:tag name="PA" val="v5.2.11"/>
</p:tagLst>
</file>

<file path=ppt/tags/tag46.xml><?xml version="1.0" encoding="utf-8"?>
<p:tagLst xmlns:a="http://schemas.openxmlformats.org/drawingml/2006/main" xmlns:r="http://schemas.openxmlformats.org/officeDocument/2006/relationships" xmlns:p="http://schemas.openxmlformats.org/presentationml/2006/main">
  <p:tag name="PA" val="v5.2.11"/>
</p:tagLst>
</file>

<file path=ppt/tags/tag47.xml><?xml version="1.0" encoding="utf-8"?>
<p:tagLst xmlns:a="http://schemas.openxmlformats.org/drawingml/2006/main" xmlns:r="http://schemas.openxmlformats.org/officeDocument/2006/relationships" xmlns:p="http://schemas.openxmlformats.org/presentationml/2006/main">
  <p:tag name="PA" val="v5.2.11"/>
</p:tagLst>
</file>

<file path=ppt/tags/tag48.xml><?xml version="1.0" encoding="utf-8"?>
<p:tagLst xmlns:a="http://schemas.openxmlformats.org/drawingml/2006/main" xmlns:r="http://schemas.openxmlformats.org/officeDocument/2006/relationships" xmlns:p="http://schemas.openxmlformats.org/presentationml/2006/main">
  <p:tag name="PA" val="v5.2.11"/>
</p:tagLst>
</file>

<file path=ppt/tags/tag49.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PA" val="v5.2.11"/>
</p:tagLst>
</file>

<file path=ppt/tags/tag50.xml><?xml version="1.0" encoding="utf-8"?>
<p:tagLst xmlns:a="http://schemas.openxmlformats.org/drawingml/2006/main" xmlns:r="http://schemas.openxmlformats.org/officeDocument/2006/relationships" xmlns:p="http://schemas.openxmlformats.org/presentationml/2006/main">
  <p:tag name="PA" val="v5.2.11"/>
</p:tagLst>
</file>

<file path=ppt/tags/tag51.xml><?xml version="1.0" encoding="utf-8"?>
<p:tagLst xmlns:a="http://schemas.openxmlformats.org/drawingml/2006/main" xmlns:r="http://schemas.openxmlformats.org/officeDocument/2006/relationships" xmlns:p="http://schemas.openxmlformats.org/presentationml/2006/main">
  <p:tag name="PA" val="v5.2.11"/>
</p:tagLst>
</file>

<file path=ppt/tags/tag52.xml><?xml version="1.0" encoding="utf-8"?>
<p:tagLst xmlns:a="http://schemas.openxmlformats.org/drawingml/2006/main" xmlns:r="http://schemas.openxmlformats.org/officeDocument/2006/relationships" xmlns:p="http://schemas.openxmlformats.org/presentationml/2006/main">
  <p:tag name="PA" val="v5.2.11"/>
</p:tagLst>
</file>

<file path=ppt/tags/tag53.xml><?xml version="1.0" encoding="utf-8"?>
<p:tagLst xmlns:a="http://schemas.openxmlformats.org/drawingml/2006/main" xmlns:r="http://schemas.openxmlformats.org/officeDocument/2006/relationships" xmlns:p="http://schemas.openxmlformats.org/presentationml/2006/main">
  <p:tag name="PA" val="v5.2.11"/>
</p:tagLst>
</file>

<file path=ppt/tags/tag54.xml><?xml version="1.0" encoding="utf-8"?>
<p:tagLst xmlns:a="http://schemas.openxmlformats.org/drawingml/2006/main" xmlns:r="http://schemas.openxmlformats.org/officeDocument/2006/relationships" xmlns:p="http://schemas.openxmlformats.org/presentationml/2006/main">
  <p:tag name="PA" val="v5.2.11"/>
</p:tagLst>
</file>

<file path=ppt/tags/tag55.xml><?xml version="1.0" encoding="utf-8"?>
<p:tagLst xmlns:a="http://schemas.openxmlformats.org/drawingml/2006/main" xmlns:r="http://schemas.openxmlformats.org/officeDocument/2006/relationships" xmlns:p="http://schemas.openxmlformats.org/presentationml/2006/main">
  <p:tag name="PA" val="v5.2.11"/>
</p:tagLst>
</file>

<file path=ppt/tags/tag56.xml><?xml version="1.0" encoding="utf-8"?>
<p:tagLst xmlns:a="http://schemas.openxmlformats.org/drawingml/2006/main" xmlns:r="http://schemas.openxmlformats.org/officeDocument/2006/relationships" xmlns:p="http://schemas.openxmlformats.org/presentationml/2006/main">
  <p:tag name="PA" val="v5.2.11"/>
</p:tagLst>
</file>

<file path=ppt/tags/tag57.xml><?xml version="1.0" encoding="utf-8"?>
<p:tagLst xmlns:a="http://schemas.openxmlformats.org/drawingml/2006/main" xmlns:r="http://schemas.openxmlformats.org/officeDocument/2006/relationships" xmlns:p="http://schemas.openxmlformats.org/presentationml/2006/main">
  <p:tag name="PA" val="v5.2.11"/>
</p:tagLst>
</file>

<file path=ppt/tags/tag58.xml><?xml version="1.0" encoding="utf-8"?>
<p:tagLst xmlns:a="http://schemas.openxmlformats.org/drawingml/2006/main" xmlns:r="http://schemas.openxmlformats.org/officeDocument/2006/relationships" xmlns:p="http://schemas.openxmlformats.org/presentationml/2006/main">
  <p:tag name="PA" val="v5.2.11"/>
</p:tagLst>
</file>

<file path=ppt/tags/tag59.xml><?xml version="1.0" encoding="utf-8"?>
<p:tagLst xmlns:a="http://schemas.openxmlformats.org/drawingml/2006/main" xmlns:r="http://schemas.openxmlformats.org/officeDocument/2006/relationships" xmlns:p="http://schemas.openxmlformats.org/presentationml/2006/main">
  <p:tag name="PA" val="v5.2.11"/>
</p:tagLst>
</file>

<file path=ppt/tags/tag6.xml><?xml version="1.0" encoding="utf-8"?>
<p:tagLst xmlns:a="http://schemas.openxmlformats.org/drawingml/2006/main" xmlns:r="http://schemas.openxmlformats.org/officeDocument/2006/relationships" xmlns:p="http://schemas.openxmlformats.org/presentationml/2006/main">
  <p:tag name="PA" val="v5.2.11"/>
</p:tagLst>
</file>

<file path=ppt/tags/tag60.xml><?xml version="1.0" encoding="utf-8"?>
<p:tagLst xmlns:a="http://schemas.openxmlformats.org/drawingml/2006/main" xmlns:r="http://schemas.openxmlformats.org/officeDocument/2006/relationships" xmlns:p="http://schemas.openxmlformats.org/presentationml/2006/main">
  <p:tag name="PA" val="v5.2.11"/>
</p:tagLst>
</file>

<file path=ppt/tags/tag61.xml><?xml version="1.0" encoding="utf-8"?>
<p:tagLst xmlns:a="http://schemas.openxmlformats.org/drawingml/2006/main" xmlns:r="http://schemas.openxmlformats.org/officeDocument/2006/relationships" xmlns:p="http://schemas.openxmlformats.org/presentationml/2006/main">
  <p:tag name="PA" val="v5.2.11"/>
</p:tagLst>
</file>

<file path=ppt/tags/tag62.xml><?xml version="1.0" encoding="utf-8"?>
<p:tagLst xmlns:a="http://schemas.openxmlformats.org/drawingml/2006/main" xmlns:r="http://schemas.openxmlformats.org/officeDocument/2006/relationships" xmlns:p="http://schemas.openxmlformats.org/presentationml/2006/main">
  <p:tag name="PA" val="v5.2.11"/>
</p:tagLst>
</file>

<file path=ppt/tags/tag63.xml><?xml version="1.0" encoding="utf-8"?>
<p:tagLst xmlns:a="http://schemas.openxmlformats.org/drawingml/2006/main" xmlns:r="http://schemas.openxmlformats.org/officeDocument/2006/relationships" xmlns:p="http://schemas.openxmlformats.org/presentationml/2006/main">
  <p:tag name="PA" val="v5.2.11"/>
</p:tagLst>
</file>

<file path=ppt/tags/tag64.xml><?xml version="1.0" encoding="utf-8"?>
<p:tagLst xmlns:a="http://schemas.openxmlformats.org/drawingml/2006/main" xmlns:r="http://schemas.openxmlformats.org/officeDocument/2006/relationships" xmlns:p="http://schemas.openxmlformats.org/presentationml/2006/main">
  <p:tag name="PA" val="v5.2.11"/>
</p:tagLst>
</file>

<file path=ppt/tags/tag65.xml><?xml version="1.0" encoding="utf-8"?>
<p:tagLst xmlns:a="http://schemas.openxmlformats.org/drawingml/2006/main" xmlns:r="http://schemas.openxmlformats.org/officeDocument/2006/relationships" xmlns:p="http://schemas.openxmlformats.org/presentationml/2006/main">
  <p:tag name="PA" val="v5.2.11"/>
</p:tagLst>
</file>

<file path=ppt/tags/tag66.xml><?xml version="1.0" encoding="utf-8"?>
<p:tagLst xmlns:a="http://schemas.openxmlformats.org/drawingml/2006/main" xmlns:r="http://schemas.openxmlformats.org/officeDocument/2006/relationships" xmlns:p="http://schemas.openxmlformats.org/presentationml/2006/main">
  <p:tag name="PA" val="v5.2.11"/>
</p:tagLst>
</file>

<file path=ppt/tags/tag67.xml><?xml version="1.0" encoding="utf-8"?>
<p:tagLst xmlns:a="http://schemas.openxmlformats.org/drawingml/2006/main" xmlns:r="http://schemas.openxmlformats.org/officeDocument/2006/relationships" xmlns:p="http://schemas.openxmlformats.org/presentationml/2006/main">
  <p:tag name="PA" val="v5.2.11"/>
</p:tagLst>
</file>

<file path=ppt/tags/tag68.xml><?xml version="1.0" encoding="utf-8"?>
<p:tagLst xmlns:a="http://schemas.openxmlformats.org/drawingml/2006/main" xmlns:r="http://schemas.openxmlformats.org/officeDocument/2006/relationships" xmlns:p="http://schemas.openxmlformats.org/presentationml/2006/main">
  <p:tag name="PA" val="v5.2.11"/>
</p:tagLst>
</file>

<file path=ppt/tags/tag69.xml><?xml version="1.0" encoding="utf-8"?>
<p:tagLst xmlns:a="http://schemas.openxmlformats.org/drawingml/2006/main" xmlns:r="http://schemas.openxmlformats.org/officeDocument/2006/relationships" xmlns:p="http://schemas.openxmlformats.org/presentationml/2006/main">
  <p:tag name="PA" val="v5.2.11"/>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ags/tag70.xml><?xml version="1.0" encoding="utf-8"?>
<p:tagLst xmlns:a="http://schemas.openxmlformats.org/drawingml/2006/main" xmlns:r="http://schemas.openxmlformats.org/officeDocument/2006/relationships" xmlns:p="http://schemas.openxmlformats.org/presentationml/2006/main">
  <p:tag name="PA" val="v5.2.11"/>
</p:tagLst>
</file>

<file path=ppt/tags/tag71.xml><?xml version="1.0" encoding="utf-8"?>
<p:tagLst xmlns:a="http://schemas.openxmlformats.org/drawingml/2006/main" xmlns:r="http://schemas.openxmlformats.org/officeDocument/2006/relationships" xmlns:p="http://schemas.openxmlformats.org/presentationml/2006/main">
  <p:tag name="PA" val="v5.2.11"/>
</p:tagLst>
</file>

<file path=ppt/tags/tag72.xml><?xml version="1.0" encoding="utf-8"?>
<p:tagLst xmlns:a="http://schemas.openxmlformats.org/drawingml/2006/main" xmlns:r="http://schemas.openxmlformats.org/officeDocument/2006/relationships" xmlns:p="http://schemas.openxmlformats.org/presentationml/2006/main">
  <p:tag name="PA" val="v5.2.11"/>
</p:tagLst>
</file>

<file path=ppt/tags/tag73.xml><?xml version="1.0" encoding="utf-8"?>
<p:tagLst xmlns:a="http://schemas.openxmlformats.org/drawingml/2006/main" xmlns:r="http://schemas.openxmlformats.org/officeDocument/2006/relationships" xmlns:p="http://schemas.openxmlformats.org/presentationml/2006/main">
  <p:tag name="PA" val="v5.2.11"/>
</p:tagLst>
</file>

<file path=ppt/tags/tag74.xml><?xml version="1.0" encoding="utf-8"?>
<p:tagLst xmlns:a="http://schemas.openxmlformats.org/drawingml/2006/main" xmlns:r="http://schemas.openxmlformats.org/officeDocument/2006/relationships" xmlns:p="http://schemas.openxmlformats.org/presentationml/2006/main">
  <p:tag name="PA" val="v5.2.11"/>
</p:tagLst>
</file>

<file path=ppt/tags/tag75.xml><?xml version="1.0" encoding="utf-8"?>
<p:tagLst xmlns:a="http://schemas.openxmlformats.org/drawingml/2006/main" xmlns:r="http://schemas.openxmlformats.org/officeDocument/2006/relationships" xmlns:p="http://schemas.openxmlformats.org/presentationml/2006/main">
  <p:tag name="PA" val="v5.2.11"/>
</p:tagLst>
</file>

<file path=ppt/tags/tag76.xml><?xml version="1.0" encoding="utf-8"?>
<p:tagLst xmlns:a="http://schemas.openxmlformats.org/drawingml/2006/main" xmlns:r="http://schemas.openxmlformats.org/officeDocument/2006/relationships" xmlns:p="http://schemas.openxmlformats.org/presentationml/2006/main">
  <p:tag name="PA" val="v5.2.11"/>
</p:tagLst>
</file>

<file path=ppt/tags/tag77.xml><?xml version="1.0" encoding="utf-8"?>
<p:tagLst xmlns:a="http://schemas.openxmlformats.org/drawingml/2006/main" xmlns:r="http://schemas.openxmlformats.org/officeDocument/2006/relationships" xmlns:p="http://schemas.openxmlformats.org/presentationml/2006/main">
  <p:tag name="PA" val="v5.2.10"/>
</p:tagLst>
</file>

<file path=ppt/tags/tag78.xml><?xml version="1.0" encoding="utf-8"?>
<p:tagLst xmlns:a="http://schemas.openxmlformats.org/drawingml/2006/main" xmlns:r="http://schemas.openxmlformats.org/officeDocument/2006/relationships" xmlns:p="http://schemas.openxmlformats.org/presentationml/2006/main">
  <p:tag name="PA" val="v5.2.10"/>
</p:tagLst>
</file>

<file path=ppt/tags/tag79.xml><?xml version="1.0" encoding="utf-8"?>
<p:tagLst xmlns:a="http://schemas.openxmlformats.org/drawingml/2006/main" xmlns:r="http://schemas.openxmlformats.org/officeDocument/2006/relationships" xmlns:p="http://schemas.openxmlformats.org/presentationml/2006/main">
  <p:tag name="PA" val="v5.2.10"/>
</p:tagLst>
</file>

<file path=ppt/tags/tag8.xml><?xml version="1.0" encoding="utf-8"?>
<p:tagLst xmlns:a="http://schemas.openxmlformats.org/drawingml/2006/main" xmlns:r="http://schemas.openxmlformats.org/officeDocument/2006/relationships" xmlns:p="http://schemas.openxmlformats.org/presentationml/2006/main">
  <p:tag name="PA" val="v5.2.11"/>
</p:tagLst>
</file>

<file path=ppt/tags/tag80.xml><?xml version="1.0" encoding="utf-8"?>
<p:tagLst xmlns:a="http://schemas.openxmlformats.org/drawingml/2006/main" xmlns:r="http://schemas.openxmlformats.org/officeDocument/2006/relationships" xmlns:p="http://schemas.openxmlformats.org/presentationml/2006/main">
  <p:tag name="PA" val="v5.2.10"/>
</p:tagLst>
</file>

<file path=ppt/tags/tag81.xml><?xml version="1.0" encoding="utf-8"?>
<p:tagLst xmlns:a="http://schemas.openxmlformats.org/drawingml/2006/main" xmlns:r="http://schemas.openxmlformats.org/officeDocument/2006/relationships" xmlns:p="http://schemas.openxmlformats.org/presentationml/2006/main">
  <p:tag name="PA" val="v5.2.10"/>
</p:tagLst>
</file>

<file path=ppt/tags/tag82.xml><?xml version="1.0" encoding="utf-8"?>
<p:tagLst xmlns:a="http://schemas.openxmlformats.org/drawingml/2006/main" xmlns:r="http://schemas.openxmlformats.org/officeDocument/2006/relationships" xmlns:p="http://schemas.openxmlformats.org/presentationml/2006/main">
  <p:tag name="PA" val="v5.2.10"/>
  <p:tag name="POCKET_SHAPE_SH" val="H"/>
</p:tagLst>
</file>

<file path=ppt/tags/tag83.xml><?xml version="1.0" encoding="utf-8"?>
<p:tagLst xmlns:a="http://schemas.openxmlformats.org/drawingml/2006/main" xmlns:r="http://schemas.openxmlformats.org/officeDocument/2006/relationships" xmlns:p="http://schemas.openxmlformats.org/presentationml/2006/main">
  <p:tag name="PA" val="v5.2.10"/>
  <p:tag name="POCKET_SHAPE_SH" val="H"/>
</p:tagLst>
</file>

<file path=ppt/tags/tag84.xml><?xml version="1.0" encoding="utf-8"?>
<p:tagLst xmlns:a="http://schemas.openxmlformats.org/drawingml/2006/main" xmlns:r="http://schemas.openxmlformats.org/officeDocument/2006/relationships" xmlns:p="http://schemas.openxmlformats.org/presentationml/2006/main">
  <p:tag name="PA" val="v5.2.10"/>
</p:tagLst>
</file>

<file path=ppt/tags/tag85.xml><?xml version="1.0" encoding="utf-8"?>
<p:tagLst xmlns:a="http://schemas.openxmlformats.org/drawingml/2006/main" xmlns:r="http://schemas.openxmlformats.org/officeDocument/2006/relationships" xmlns:p="http://schemas.openxmlformats.org/presentationml/2006/main">
  <p:tag name="PA" val="v5.2.10"/>
</p:tagLst>
</file>

<file path=ppt/tags/tag86.xml><?xml version="1.0" encoding="utf-8"?>
<p:tagLst xmlns:a="http://schemas.openxmlformats.org/drawingml/2006/main" xmlns:r="http://schemas.openxmlformats.org/officeDocument/2006/relationships" xmlns:p="http://schemas.openxmlformats.org/presentationml/2006/main">
  <p:tag name="PA" val="v5.2.10"/>
</p:tagLst>
</file>

<file path=ppt/tags/tag87.xml><?xml version="1.0" encoding="utf-8"?>
<p:tagLst xmlns:a="http://schemas.openxmlformats.org/drawingml/2006/main" xmlns:r="http://schemas.openxmlformats.org/officeDocument/2006/relationships" xmlns:p="http://schemas.openxmlformats.org/presentationml/2006/main">
  <p:tag name="PA" val="v5.2.10"/>
</p:tagLst>
</file>

<file path=ppt/tags/tag88.xml><?xml version="1.0" encoding="utf-8"?>
<p:tagLst xmlns:a="http://schemas.openxmlformats.org/drawingml/2006/main" xmlns:r="http://schemas.openxmlformats.org/officeDocument/2006/relationships" xmlns:p="http://schemas.openxmlformats.org/presentationml/2006/main">
  <p:tag name="PA" val="v5.2.11"/>
</p:tagLst>
</file>

<file path=ppt/tags/tag89.xml><?xml version="1.0" encoding="utf-8"?>
<p:tagLst xmlns:a="http://schemas.openxmlformats.org/drawingml/2006/main" xmlns:r="http://schemas.openxmlformats.org/officeDocument/2006/relationships" xmlns:p="http://schemas.openxmlformats.org/presentationml/2006/main">
  <p:tag name="PA" val="v5.2.11"/>
</p:tagLst>
</file>

<file path=ppt/tags/tag9.xml><?xml version="1.0" encoding="utf-8"?>
<p:tagLst xmlns:a="http://schemas.openxmlformats.org/drawingml/2006/main" xmlns:r="http://schemas.openxmlformats.org/officeDocument/2006/relationships" xmlns:p="http://schemas.openxmlformats.org/presentationml/2006/main">
  <p:tag name="PA" val="v5.2.11"/>
</p:tagLst>
</file>

<file path=ppt/tags/tag90.xml><?xml version="1.0" encoding="utf-8"?>
<p:tagLst xmlns:a="http://schemas.openxmlformats.org/drawingml/2006/main" xmlns:r="http://schemas.openxmlformats.org/officeDocument/2006/relationships" xmlns:p="http://schemas.openxmlformats.org/presentationml/2006/main">
  <p:tag name="PA" val="v5.2.11"/>
</p:tagLst>
</file>

<file path=ppt/tags/tag91.xml><?xml version="1.0" encoding="utf-8"?>
<p:tagLst xmlns:a="http://schemas.openxmlformats.org/drawingml/2006/main" xmlns:r="http://schemas.openxmlformats.org/officeDocument/2006/relationships" xmlns:p="http://schemas.openxmlformats.org/presentationml/2006/main">
  <p:tag name="PA" val="v5.2.11"/>
</p:tagLst>
</file>

<file path=ppt/tags/tag92.xml><?xml version="1.0" encoding="utf-8"?>
<p:tagLst xmlns:a="http://schemas.openxmlformats.org/drawingml/2006/main" xmlns:r="http://schemas.openxmlformats.org/officeDocument/2006/relationships" xmlns:p="http://schemas.openxmlformats.org/presentationml/2006/main">
  <p:tag name="PA" val="v5.2.11"/>
</p:tagLst>
</file>

<file path=ppt/tags/tag93.xml><?xml version="1.0" encoding="utf-8"?>
<p:tagLst xmlns:a="http://schemas.openxmlformats.org/drawingml/2006/main" xmlns:r="http://schemas.openxmlformats.org/officeDocument/2006/relationships" xmlns:p="http://schemas.openxmlformats.org/presentationml/2006/main">
  <p:tag name="PA" val="v5.2.11"/>
</p:tagLst>
</file>

<file path=ppt/tags/tag94.xml><?xml version="1.0" encoding="utf-8"?>
<p:tagLst xmlns:a="http://schemas.openxmlformats.org/drawingml/2006/main" xmlns:r="http://schemas.openxmlformats.org/officeDocument/2006/relationships" xmlns:p="http://schemas.openxmlformats.org/presentationml/2006/main">
  <p:tag name="PA" val="v5.2.11"/>
</p:tagLst>
</file>

<file path=ppt/tags/tag95.xml><?xml version="1.0" encoding="utf-8"?>
<p:tagLst xmlns:a="http://schemas.openxmlformats.org/drawingml/2006/main" xmlns:r="http://schemas.openxmlformats.org/officeDocument/2006/relationships" xmlns:p="http://schemas.openxmlformats.org/presentationml/2006/main">
  <p:tag name="PA" val="v5.2.11"/>
</p:tagLst>
</file>

<file path=ppt/tags/tag96.xml><?xml version="1.0" encoding="utf-8"?>
<p:tagLst xmlns:a="http://schemas.openxmlformats.org/drawingml/2006/main" xmlns:r="http://schemas.openxmlformats.org/officeDocument/2006/relationships" xmlns:p="http://schemas.openxmlformats.org/presentationml/2006/main">
  <p:tag name="PA" val="v5.2.11"/>
</p:tagLst>
</file>

<file path=ppt/tags/tag97.xml><?xml version="1.0" encoding="utf-8"?>
<p:tagLst xmlns:a="http://schemas.openxmlformats.org/drawingml/2006/main" xmlns:r="http://schemas.openxmlformats.org/officeDocument/2006/relationships" xmlns:p="http://schemas.openxmlformats.org/presentationml/2006/main">
  <p:tag name="PA" val="v5.2.11"/>
</p:tagLst>
</file>

<file path=ppt/tags/tag98.xml><?xml version="1.0" encoding="utf-8"?>
<p:tagLst xmlns:a="http://schemas.openxmlformats.org/drawingml/2006/main" xmlns:r="http://schemas.openxmlformats.org/officeDocument/2006/relationships" xmlns:p="http://schemas.openxmlformats.org/presentationml/2006/main">
  <p:tag name="PA" val="v5.2.11"/>
</p:tagLst>
</file>

<file path=ppt/tags/tag99.xml><?xml version="1.0" encoding="utf-8"?>
<p:tagLst xmlns:a="http://schemas.openxmlformats.org/drawingml/2006/main" xmlns:r="http://schemas.openxmlformats.org/officeDocument/2006/relationships" xmlns:p="http://schemas.openxmlformats.org/presentationml/2006/main">
  <p:tag name="PA" val="v5.2.11"/>
</p:tagLst>
</file>

<file path=ppt/theme/theme1.xml><?xml version="1.0" encoding="utf-8"?>
<a:theme xmlns:a="http://schemas.openxmlformats.org/drawingml/2006/main" name="51PPT模板网   www.51pptmoban.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33z31ukk">
      <a:majorFont>
        <a:latin typeface="阿里巴巴普惠体 2.0 55 Regular"/>
        <a:ea typeface="阿里巴巴普惠体 2.0 55 Regular"/>
        <a:cs typeface=""/>
      </a:majorFont>
      <a:minorFont>
        <a:latin typeface="阿里巴巴普惠体 2.0 55 Regular"/>
        <a:ea typeface="阿里巴巴普惠体 2.0 55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E3E1D8"/>
    </a:accent1>
    <a:accent2>
      <a:srgbClr val="FEAB79"/>
    </a:accent2>
    <a:accent3>
      <a:srgbClr val="E3E1D8"/>
    </a:accent3>
    <a:accent4>
      <a:srgbClr val="FEAB79"/>
    </a:accent4>
    <a:accent5>
      <a:srgbClr val="E3E1D8"/>
    </a:accent5>
    <a:accent6>
      <a:srgbClr val="FEAB79"/>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878</TotalTime>
  <Words>1770</Words>
  <Application>Microsoft Office PowerPoint</Application>
  <PresentationFormat>宽屏</PresentationFormat>
  <Paragraphs>195</Paragraphs>
  <Slides>20</Slides>
  <Notes>20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20</vt:i4>
      </vt:variant>
    </vt:vector>
  </HeadingPairs>
  <TitlesOfParts>
    <vt:vector size="32" baseType="lpstr">
      <vt:lpstr>Meiryo</vt:lpstr>
      <vt:lpstr>阿里巴巴普惠体 2.0 55 Regular</vt:lpstr>
      <vt:lpstr>等线</vt:lpstr>
      <vt:lpstr>思源宋体 CN Heavy</vt:lpstr>
      <vt:lpstr>宋体</vt:lpstr>
      <vt:lpstr>微软雅黑</vt:lpstr>
      <vt:lpstr>Arial</vt:lpstr>
      <vt:lpstr>Calibri</vt:lpstr>
      <vt:lpstr>Calibri Light</vt:lpstr>
      <vt:lpstr>Wingdings</vt:lpstr>
      <vt:lpstr>51PPT模板网   www.51pptmoban.com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54</cp:revision>
  <dcterms:created xsi:type="dcterms:W3CDTF">2020-06-03T01:01:15Z</dcterms:created>
  <dcterms:modified xsi:type="dcterms:W3CDTF">2023-02-20T06:39:29Z</dcterms:modified>
</cp:coreProperties>
</file>