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1E0"/>
    <a:srgbClr val="FCA9AC"/>
    <a:srgbClr val="DCEBF0"/>
    <a:srgbClr val="B1E1E3"/>
    <a:srgbClr val="FDFCFE"/>
    <a:srgbClr val="D0C7E2"/>
    <a:srgbClr val="FEFEFC"/>
    <a:srgbClr val="E6E6AD"/>
    <a:srgbClr val="8C76B8"/>
    <a:srgbClr val="735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6" autoAdjust="0"/>
    <p:restoredTop sz="94660"/>
  </p:normalViewPr>
  <p:slideViewPr>
    <p:cSldViewPr snapToGrid="0">
      <p:cViewPr varScale="1">
        <p:scale>
          <a:sx n="106" d="100"/>
          <a:sy n="106" d="100"/>
        </p:scale>
        <p:origin x="720" y="84"/>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E8BC8-884D-4C54-B74B-262628580417}" type="datetimeFigureOut">
              <a:rPr lang="zh-CN" altLang="en-US" smtClean="0"/>
              <a:t>2023/2/20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573A6A-25AE-44F7-9325-B1073108CFD2}" type="slidenum">
              <a:rPr lang="zh-CN" altLang="en-US" smtClean="0"/>
              <a:t>‹#›</a:t>
            </a:fld>
            <a:endParaRPr lang="zh-CN" altLang="en-US"/>
          </a:p>
        </p:txBody>
      </p:sp>
    </p:spTree>
    <p:extLst>
      <p:ext uri="{BB962C8B-B14F-4D97-AF65-F5344CB8AC3E}">
        <p14:creationId xmlns:p14="http://schemas.microsoft.com/office/powerpoint/2010/main" val="255930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D573A6A-25AE-44F7-9325-B1073108CFD2}" type="slidenum">
              <a:rPr lang="zh-CN" altLang="en-US" smtClean="0"/>
              <a:t>1</a:t>
            </a:fld>
            <a:endParaRPr lang="zh-CN" altLang="en-US"/>
          </a:p>
        </p:txBody>
      </p:sp>
    </p:spTree>
    <p:extLst>
      <p:ext uri="{BB962C8B-B14F-4D97-AF65-F5344CB8AC3E}">
        <p14:creationId xmlns:p14="http://schemas.microsoft.com/office/powerpoint/2010/main" val="198808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D573A6A-25AE-44F7-9325-B1073108CFD2}" type="slidenum">
              <a:rPr lang="zh-CN" altLang="en-US" smtClean="0"/>
              <a:t>6</a:t>
            </a:fld>
            <a:endParaRPr lang="zh-CN" altLang="en-US"/>
          </a:p>
        </p:txBody>
      </p:sp>
    </p:spTree>
    <p:extLst>
      <p:ext uri="{BB962C8B-B14F-4D97-AF65-F5344CB8AC3E}">
        <p14:creationId xmlns:p14="http://schemas.microsoft.com/office/powerpoint/2010/main" val="2158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D573A6A-25AE-44F7-9325-B1073108CFD2}" type="slidenum">
              <a:rPr lang="zh-CN" altLang="en-US" smtClean="0"/>
              <a:t>10</a:t>
            </a:fld>
            <a:endParaRPr lang="zh-CN" altLang="en-US"/>
          </a:p>
        </p:txBody>
      </p:sp>
    </p:spTree>
    <p:extLst>
      <p:ext uri="{BB962C8B-B14F-4D97-AF65-F5344CB8AC3E}">
        <p14:creationId xmlns:p14="http://schemas.microsoft.com/office/powerpoint/2010/main" val="290165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4294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90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036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43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697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092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014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325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18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931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455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914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7555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26523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805482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13.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8.png"/><Relationship Id="rId5" Type="http://schemas.openxmlformats.org/officeDocument/2006/relationships/image" Target="../media/image7.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6.png"/><Relationship Id="rId9" Type="http://schemas.openxmlformats.org/officeDocument/2006/relationships/image" Target="../media/image15.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xmlns="" id="{C7EB89C6-78A7-41BC-B09D-6D139C74A9EB}"/>
              </a:ext>
            </a:extLst>
          </p:cNvPr>
          <p:cNvSpPr/>
          <p:nvPr/>
        </p:nvSpPr>
        <p:spPr>
          <a:xfrm>
            <a:off x="-1" y="0"/>
            <a:ext cx="4840941" cy="3429000"/>
          </a:xfrm>
          <a:prstGeom prst="rect">
            <a:avLst/>
          </a:prstGeom>
          <a:solidFill>
            <a:srgbClr val="FF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xmlns="" id="{946CE054-2013-423C-B027-453ADAB00CAA}"/>
              </a:ext>
            </a:extLst>
          </p:cNvPr>
          <p:cNvSpPr/>
          <p:nvPr/>
        </p:nvSpPr>
        <p:spPr>
          <a:xfrm>
            <a:off x="-1" y="3429000"/>
            <a:ext cx="4840941" cy="3429000"/>
          </a:xfrm>
          <a:prstGeom prst="rect">
            <a:avLst/>
          </a:prstGeom>
          <a:solidFill>
            <a:srgbClr val="F7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xmlns="" id="{DB28CD5F-D1CE-4C43-9CCB-223E9CA95BDA}"/>
              </a:ext>
            </a:extLst>
          </p:cNvPr>
          <p:cNvSpPr/>
          <p:nvPr/>
        </p:nvSpPr>
        <p:spPr>
          <a:xfrm>
            <a:off x="7799294" y="0"/>
            <a:ext cx="4392706" cy="3429000"/>
          </a:xfrm>
          <a:prstGeom prst="rect">
            <a:avLst/>
          </a:prstGeom>
          <a:solidFill>
            <a:srgbClr val="FAC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xmlns="" id="{A2CA4535-4367-41AF-B6B5-25CE2ADF519C}"/>
              </a:ext>
            </a:extLst>
          </p:cNvPr>
          <p:cNvSpPr/>
          <p:nvPr/>
        </p:nvSpPr>
        <p:spPr>
          <a:xfrm>
            <a:off x="7799294" y="3429000"/>
            <a:ext cx="4392706" cy="3429000"/>
          </a:xfrm>
          <a:prstGeom prst="rect">
            <a:avLst/>
          </a:prstGeom>
          <a:solidFill>
            <a:srgbClr val="D0C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xmlns="" id="{758684CE-6F1B-47B4-9E9A-C56377883FD3}"/>
              </a:ext>
            </a:extLst>
          </p:cNvPr>
          <p:cNvSpPr/>
          <p:nvPr/>
        </p:nvSpPr>
        <p:spPr>
          <a:xfrm>
            <a:off x="4731462" y="0"/>
            <a:ext cx="3273162" cy="3429000"/>
          </a:xfrm>
          <a:prstGeom prst="rect">
            <a:avLst/>
          </a:prstGeom>
          <a:solidFill>
            <a:srgbClr val="E6E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xmlns="" id="{B41A3A29-A90C-45E9-B04C-F5F9CC259489}"/>
              </a:ext>
            </a:extLst>
          </p:cNvPr>
          <p:cNvSpPr/>
          <p:nvPr/>
        </p:nvSpPr>
        <p:spPr>
          <a:xfrm>
            <a:off x="4731462" y="3429000"/>
            <a:ext cx="3273162" cy="3429000"/>
          </a:xfrm>
          <a:prstGeom prst="rect">
            <a:avLst/>
          </a:prstGeom>
          <a:solidFill>
            <a:srgbClr val="FDD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descr="图片包含 蛋糕, 就坐&#10;&#10;描述已自动生成">
            <a:extLst>
              <a:ext uri="{FF2B5EF4-FFF2-40B4-BE49-F238E27FC236}">
                <a16:creationId xmlns:a16="http://schemas.microsoft.com/office/drawing/2014/main" xmlns="" id="{47A84EC7-3B8C-4187-9725-C2A5B21F1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478" y="1642532"/>
            <a:ext cx="1615546" cy="1615546"/>
          </a:xfrm>
          <a:prstGeom prst="rect">
            <a:avLst/>
          </a:prstGeom>
        </p:spPr>
      </p:pic>
      <p:pic>
        <p:nvPicPr>
          <p:cNvPr id="76" name="图片 75" descr="图片包含 水果, 瓜, 鳄梨&#10;&#10;描述已自动生成">
            <a:extLst>
              <a:ext uri="{FF2B5EF4-FFF2-40B4-BE49-F238E27FC236}">
                <a16:creationId xmlns:a16="http://schemas.microsoft.com/office/drawing/2014/main" xmlns="" id="{D443531B-F34E-4A9A-A074-1710F54814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092402">
            <a:off x="5308904" y="554697"/>
            <a:ext cx="2184400" cy="1456267"/>
          </a:xfrm>
          <a:prstGeom prst="rect">
            <a:avLst/>
          </a:prstGeom>
        </p:spPr>
      </p:pic>
      <p:pic>
        <p:nvPicPr>
          <p:cNvPr id="72" name="图片 71">
            <a:extLst>
              <a:ext uri="{FF2B5EF4-FFF2-40B4-BE49-F238E27FC236}">
                <a16:creationId xmlns:a16="http://schemas.microsoft.com/office/drawing/2014/main" xmlns="" id="{AF5DC55C-9DFF-4D38-AC0F-59CB717195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7261" y="944782"/>
            <a:ext cx="2311401" cy="1540934"/>
          </a:xfrm>
          <a:prstGeom prst="rect">
            <a:avLst/>
          </a:prstGeom>
        </p:spPr>
      </p:pic>
      <p:pic>
        <p:nvPicPr>
          <p:cNvPr id="74" name="图片 73" descr="图片包含 蔬菜&#10;&#10;描述已自动生成">
            <a:extLst>
              <a:ext uri="{FF2B5EF4-FFF2-40B4-BE49-F238E27FC236}">
                <a16:creationId xmlns:a16="http://schemas.microsoft.com/office/drawing/2014/main" xmlns="" id="{FA1410EA-4040-4C90-A550-66B96C16DB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9533" y="1321970"/>
            <a:ext cx="2575454" cy="1716969"/>
          </a:xfrm>
          <a:prstGeom prst="rect">
            <a:avLst/>
          </a:prstGeom>
        </p:spPr>
      </p:pic>
      <p:pic>
        <p:nvPicPr>
          <p:cNvPr id="78" name="图片 77" descr="图片包含 户外&#10;&#10;描述已自动生成">
            <a:extLst>
              <a:ext uri="{FF2B5EF4-FFF2-40B4-BE49-F238E27FC236}">
                <a16:creationId xmlns:a16="http://schemas.microsoft.com/office/drawing/2014/main" xmlns="" id="{C921FF5E-DB94-4F1E-AC4E-980764D9A2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4557">
            <a:off x="1263180" y="2249202"/>
            <a:ext cx="1460885" cy="973923"/>
          </a:xfrm>
          <a:prstGeom prst="rect">
            <a:avLst/>
          </a:prstGeom>
        </p:spPr>
      </p:pic>
      <p:pic>
        <p:nvPicPr>
          <p:cNvPr id="80" name="图片 79" descr="图片包含 软体动物, 无脊椎动物, 杯子, 动物&#10;&#10;描述已自动生成">
            <a:extLst>
              <a:ext uri="{FF2B5EF4-FFF2-40B4-BE49-F238E27FC236}">
                <a16:creationId xmlns:a16="http://schemas.microsoft.com/office/drawing/2014/main" xmlns="" id="{9F18C975-5D80-4D86-B3E8-F0BAFDD316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56296" y="719665"/>
            <a:ext cx="2768600" cy="1845733"/>
          </a:xfrm>
          <a:prstGeom prst="rect">
            <a:avLst/>
          </a:prstGeom>
        </p:spPr>
      </p:pic>
      <p:pic>
        <p:nvPicPr>
          <p:cNvPr id="82" name="图片 81" descr="图片包含 橙色, 就坐&#10;&#10;描述已自动生成">
            <a:extLst>
              <a:ext uri="{FF2B5EF4-FFF2-40B4-BE49-F238E27FC236}">
                <a16:creationId xmlns:a16="http://schemas.microsoft.com/office/drawing/2014/main" xmlns="" id="{76337E99-1ED4-452A-8D85-3C1A0D9563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23400" y="839630"/>
            <a:ext cx="2768600" cy="1845733"/>
          </a:xfrm>
          <a:prstGeom prst="rect">
            <a:avLst/>
          </a:prstGeom>
        </p:spPr>
      </p:pic>
      <p:pic>
        <p:nvPicPr>
          <p:cNvPr id="84" name="图片 83" descr="图片包含 橙色, 杯子, 一半, 橙子&#10;&#10;描述已自动生成">
            <a:extLst>
              <a:ext uri="{FF2B5EF4-FFF2-40B4-BE49-F238E27FC236}">
                <a16:creationId xmlns:a16="http://schemas.microsoft.com/office/drawing/2014/main" xmlns="" id="{A6A35F27-F1E5-45EA-8E06-E25DB437A0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204964">
            <a:off x="9678773" y="1951490"/>
            <a:ext cx="2768600" cy="1845733"/>
          </a:xfrm>
          <a:prstGeom prst="rect">
            <a:avLst/>
          </a:prstGeom>
        </p:spPr>
      </p:pic>
      <p:pic>
        <p:nvPicPr>
          <p:cNvPr id="98" name="图片 97" descr="图片包含 水果&#10;&#10;描述已自动生成">
            <a:extLst>
              <a:ext uri="{FF2B5EF4-FFF2-40B4-BE49-F238E27FC236}">
                <a16:creationId xmlns:a16="http://schemas.microsoft.com/office/drawing/2014/main" xmlns="" id="{5B8EED1C-15AF-4A33-AF37-349DAF78F2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6700" y="3886414"/>
            <a:ext cx="2336800" cy="1557867"/>
          </a:xfrm>
          <a:prstGeom prst="rect">
            <a:avLst/>
          </a:prstGeom>
        </p:spPr>
      </p:pic>
      <p:pic>
        <p:nvPicPr>
          <p:cNvPr id="100" name="图片 99" descr="图片包含 水果, 杯子, 柑橘, 橙色&#10;&#10;描述已自动生成">
            <a:extLst>
              <a:ext uri="{FF2B5EF4-FFF2-40B4-BE49-F238E27FC236}">
                <a16:creationId xmlns:a16="http://schemas.microsoft.com/office/drawing/2014/main" xmlns="" id="{CDC9F06E-F33F-47B4-8957-685EA6E7C60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8944657">
            <a:off x="1677757" y="5201991"/>
            <a:ext cx="2182882" cy="1455255"/>
          </a:xfrm>
          <a:prstGeom prst="rect">
            <a:avLst/>
          </a:prstGeom>
        </p:spPr>
      </p:pic>
      <p:pic>
        <p:nvPicPr>
          <p:cNvPr id="106" name="图片 105" descr="图片包含 室内, 洋葱&#10;&#10;描述已自动生成">
            <a:extLst>
              <a:ext uri="{FF2B5EF4-FFF2-40B4-BE49-F238E27FC236}">
                <a16:creationId xmlns:a16="http://schemas.microsoft.com/office/drawing/2014/main" xmlns="" id="{79A99189-E1B4-485D-9644-66B52BE204C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44703" y="5401519"/>
            <a:ext cx="2138531" cy="1425687"/>
          </a:xfrm>
          <a:prstGeom prst="rect">
            <a:avLst/>
          </a:prstGeom>
        </p:spPr>
      </p:pic>
      <p:pic>
        <p:nvPicPr>
          <p:cNvPr id="108" name="图片 107" descr="图片包含 蔬菜, 洋葱&#10;&#10;描述已自动生成">
            <a:extLst>
              <a:ext uri="{FF2B5EF4-FFF2-40B4-BE49-F238E27FC236}">
                <a16:creationId xmlns:a16="http://schemas.microsoft.com/office/drawing/2014/main" xmlns="" id="{B0A074BC-1E1C-484C-8859-A2A0AD1E7D1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91522" y="4369804"/>
            <a:ext cx="2390066" cy="1593377"/>
          </a:xfrm>
          <a:prstGeom prst="rect">
            <a:avLst/>
          </a:prstGeom>
        </p:spPr>
      </p:pic>
      <p:pic>
        <p:nvPicPr>
          <p:cNvPr id="110" name="图片 109" descr="图片包含 室内, 香蕉&#10;&#10;描述已自动生成">
            <a:extLst>
              <a:ext uri="{FF2B5EF4-FFF2-40B4-BE49-F238E27FC236}">
                <a16:creationId xmlns:a16="http://schemas.microsoft.com/office/drawing/2014/main" xmlns="" id="{85EA8AC1-C2FB-4137-B55C-2D23B228927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89396" y="5305526"/>
            <a:ext cx="2138532" cy="1425688"/>
          </a:xfrm>
          <a:prstGeom prst="rect">
            <a:avLst/>
          </a:prstGeom>
        </p:spPr>
      </p:pic>
      <p:pic>
        <p:nvPicPr>
          <p:cNvPr id="114" name="图片 113" descr="图片包含 就坐&#10;&#10;描述已自动生成">
            <a:extLst>
              <a:ext uri="{FF2B5EF4-FFF2-40B4-BE49-F238E27FC236}">
                <a16:creationId xmlns:a16="http://schemas.microsoft.com/office/drawing/2014/main" xmlns="" id="{0C859EE3-8310-4A0A-A89A-32F1F2049CB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7053051">
            <a:off x="4804563" y="4261852"/>
            <a:ext cx="2138532" cy="1425688"/>
          </a:xfrm>
          <a:prstGeom prst="rect">
            <a:avLst/>
          </a:prstGeom>
        </p:spPr>
      </p:pic>
      <p:pic>
        <p:nvPicPr>
          <p:cNvPr id="116" name="图片 115" descr="图片包含 室内, 盘子, 美食, 餐桌&#10;&#10;描述已自动生成">
            <a:extLst>
              <a:ext uri="{FF2B5EF4-FFF2-40B4-BE49-F238E27FC236}">
                <a16:creationId xmlns:a16="http://schemas.microsoft.com/office/drawing/2014/main" xmlns="" id="{A76F10BD-525A-418D-A971-4CB51BE73E5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10971" y="4822462"/>
            <a:ext cx="2311572" cy="1541048"/>
          </a:xfrm>
          <a:prstGeom prst="rect">
            <a:avLst/>
          </a:prstGeom>
        </p:spPr>
      </p:pic>
      <p:sp>
        <p:nvSpPr>
          <p:cNvPr id="131" name="矩形 130">
            <a:extLst>
              <a:ext uri="{FF2B5EF4-FFF2-40B4-BE49-F238E27FC236}">
                <a16:creationId xmlns:a16="http://schemas.microsoft.com/office/drawing/2014/main" xmlns="" id="{0321DCF8-C807-4456-AA57-DF349B49A69D}"/>
              </a:ext>
            </a:extLst>
          </p:cNvPr>
          <p:cNvSpPr/>
          <p:nvPr/>
        </p:nvSpPr>
        <p:spPr>
          <a:xfrm>
            <a:off x="3554201" y="2235200"/>
            <a:ext cx="5083598" cy="23876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文本框 131">
            <a:extLst>
              <a:ext uri="{FF2B5EF4-FFF2-40B4-BE49-F238E27FC236}">
                <a16:creationId xmlns:a16="http://schemas.microsoft.com/office/drawing/2014/main" xmlns="" id="{5B00BFE4-ECCF-4771-8E2F-2CB0F806CC5C}"/>
              </a:ext>
            </a:extLst>
          </p:cNvPr>
          <p:cNvSpPr txBox="1"/>
          <p:nvPr/>
        </p:nvSpPr>
        <p:spPr>
          <a:xfrm>
            <a:off x="3697723" y="2347905"/>
            <a:ext cx="2444957" cy="369332"/>
          </a:xfrm>
          <a:prstGeom prst="rect">
            <a:avLst/>
          </a:prstGeom>
          <a:noFill/>
        </p:spPr>
        <p:txBody>
          <a:bodyPr wrap="square" rtlCol="0">
            <a:spAutoFit/>
          </a:bodyPr>
          <a:lstStyle/>
          <a:p>
            <a:r>
              <a:rPr lang="en-US" altLang="zh-CN" b="1"/>
              <a:t>DESIGNED BY XIAO</a:t>
            </a:r>
            <a:endParaRPr lang="zh-CN" altLang="en-US" b="1"/>
          </a:p>
        </p:txBody>
      </p:sp>
      <p:sp>
        <p:nvSpPr>
          <p:cNvPr id="133" name="文本框 132">
            <a:extLst>
              <a:ext uri="{FF2B5EF4-FFF2-40B4-BE49-F238E27FC236}">
                <a16:creationId xmlns:a16="http://schemas.microsoft.com/office/drawing/2014/main" xmlns="" id="{A090AD80-12C9-4BD4-92BA-F34311C4AB0C}"/>
              </a:ext>
            </a:extLst>
          </p:cNvPr>
          <p:cNvSpPr txBox="1"/>
          <p:nvPr/>
        </p:nvSpPr>
        <p:spPr>
          <a:xfrm>
            <a:off x="3697723" y="3163107"/>
            <a:ext cx="2444957" cy="369332"/>
          </a:xfrm>
          <a:prstGeom prst="rect">
            <a:avLst/>
          </a:prstGeom>
          <a:noFill/>
        </p:spPr>
        <p:txBody>
          <a:bodyPr wrap="square" rtlCol="0">
            <a:spAutoFit/>
          </a:bodyPr>
          <a:lstStyle/>
          <a:p>
            <a:r>
              <a:rPr lang="en-US" altLang="zh-CN" b="1"/>
              <a:t>Chinese food</a:t>
            </a:r>
            <a:endParaRPr lang="zh-CN" altLang="en-US" b="1"/>
          </a:p>
        </p:txBody>
      </p:sp>
      <p:cxnSp>
        <p:nvCxnSpPr>
          <p:cNvPr id="135" name="直接连接符 134">
            <a:extLst>
              <a:ext uri="{FF2B5EF4-FFF2-40B4-BE49-F238E27FC236}">
                <a16:creationId xmlns:a16="http://schemas.microsoft.com/office/drawing/2014/main" xmlns="" id="{33D11A01-47DD-4CD5-B9B8-EE3630E596FC}"/>
              </a:ext>
            </a:extLst>
          </p:cNvPr>
          <p:cNvCxnSpPr>
            <a:cxnSpLocks/>
          </p:cNvCxnSpPr>
          <p:nvPr/>
        </p:nvCxnSpPr>
        <p:spPr>
          <a:xfrm>
            <a:off x="3796602" y="2956842"/>
            <a:ext cx="3544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文本框 136">
            <a:extLst>
              <a:ext uri="{FF2B5EF4-FFF2-40B4-BE49-F238E27FC236}">
                <a16:creationId xmlns:a16="http://schemas.microsoft.com/office/drawing/2014/main" xmlns="" id="{1B34DDA0-9CE9-4790-A0C8-F6181AB745AA}"/>
              </a:ext>
            </a:extLst>
          </p:cNvPr>
          <p:cNvSpPr txBox="1"/>
          <p:nvPr/>
        </p:nvSpPr>
        <p:spPr>
          <a:xfrm>
            <a:off x="3700382" y="3733335"/>
            <a:ext cx="4098912" cy="742832"/>
          </a:xfrm>
          <a:prstGeom prst="rect">
            <a:avLst/>
          </a:prstGeom>
          <a:noFill/>
        </p:spPr>
        <p:txBody>
          <a:bodyPr wrap="square" rtlCol="0">
            <a:spAutoFit/>
          </a:bodyPr>
          <a:lstStyle/>
          <a:p>
            <a:pPr>
              <a:lnSpc>
                <a:spcPct val="120000"/>
              </a:lnSpc>
            </a:pPr>
            <a:r>
              <a:rPr lang="en-US" altLang="zh-CN" sz="1200"/>
              <a:t>Lorem ipsum dolor sit amet, consectetuer adipiscing elit. Maecenas porttitor congue massa. Fusce posuere, magna sed pulvinar ultricies, purus lectus malesuada libero</a:t>
            </a:r>
            <a:endParaRPr lang="zh-CN" altLang="en-US" sz="1200"/>
          </a:p>
        </p:txBody>
      </p:sp>
      <p:pic>
        <p:nvPicPr>
          <p:cNvPr id="139" name="图片 138">
            <a:extLst>
              <a:ext uri="{FF2B5EF4-FFF2-40B4-BE49-F238E27FC236}">
                <a16:creationId xmlns:a16="http://schemas.microsoft.com/office/drawing/2014/main" xmlns="" id="{315EFBFC-08B2-4DFE-B35E-2D762540D32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400" y="50376"/>
            <a:ext cx="2647558" cy="1962399"/>
          </a:xfrm>
          <a:prstGeom prst="rect">
            <a:avLst/>
          </a:prstGeom>
        </p:spPr>
      </p:pic>
    </p:spTree>
    <p:extLst>
      <p:ext uri="{BB962C8B-B14F-4D97-AF65-F5344CB8AC3E}">
        <p14:creationId xmlns:p14="http://schemas.microsoft.com/office/powerpoint/2010/main" val="221779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xmlns="" id="{C7EB89C6-78A7-41BC-B09D-6D139C74A9EB}"/>
              </a:ext>
            </a:extLst>
          </p:cNvPr>
          <p:cNvSpPr/>
          <p:nvPr/>
        </p:nvSpPr>
        <p:spPr>
          <a:xfrm>
            <a:off x="-1" y="0"/>
            <a:ext cx="4840941" cy="3429000"/>
          </a:xfrm>
          <a:prstGeom prst="rect">
            <a:avLst/>
          </a:prstGeom>
          <a:solidFill>
            <a:srgbClr val="FF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xmlns="" id="{946CE054-2013-423C-B027-453ADAB00CAA}"/>
              </a:ext>
            </a:extLst>
          </p:cNvPr>
          <p:cNvSpPr/>
          <p:nvPr/>
        </p:nvSpPr>
        <p:spPr>
          <a:xfrm>
            <a:off x="-1" y="3429000"/>
            <a:ext cx="4840941" cy="3429000"/>
          </a:xfrm>
          <a:prstGeom prst="rect">
            <a:avLst/>
          </a:prstGeom>
          <a:solidFill>
            <a:srgbClr val="FC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xmlns="" id="{DB28CD5F-D1CE-4C43-9CCB-223E9CA95BDA}"/>
              </a:ext>
            </a:extLst>
          </p:cNvPr>
          <p:cNvSpPr/>
          <p:nvPr/>
        </p:nvSpPr>
        <p:spPr>
          <a:xfrm>
            <a:off x="7799294" y="0"/>
            <a:ext cx="4392706" cy="3429000"/>
          </a:xfrm>
          <a:prstGeom prst="rect">
            <a:avLst/>
          </a:prstGeom>
          <a:solidFill>
            <a:srgbClr val="FAC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a16="http://schemas.microsoft.com/office/drawing/2014/main" xmlns="" id="{A2CA4535-4367-41AF-B6B5-25CE2ADF519C}"/>
              </a:ext>
            </a:extLst>
          </p:cNvPr>
          <p:cNvSpPr/>
          <p:nvPr/>
        </p:nvSpPr>
        <p:spPr>
          <a:xfrm>
            <a:off x="7799294" y="3429000"/>
            <a:ext cx="4392706" cy="3429000"/>
          </a:xfrm>
          <a:prstGeom prst="rect">
            <a:avLst/>
          </a:prstGeom>
          <a:solidFill>
            <a:srgbClr val="DC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a:extLst>
              <a:ext uri="{FF2B5EF4-FFF2-40B4-BE49-F238E27FC236}">
                <a16:creationId xmlns:a16="http://schemas.microsoft.com/office/drawing/2014/main" xmlns="" id="{758684CE-6F1B-47B4-9E9A-C56377883FD3}"/>
              </a:ext>
            </a:extLst>
          </p:cNvPr>
          <p:cNvSpPr/>
          <p:nvPr/>
        </p:nvSpPr>
        <p:spPr>
          <a:xfrm>
            <a:off x="4731462" y="0"/>
            <a:ext cx="3273162" cy="3429000"/>
          </a:xfrm>
          <a:prstGeom prst="rect">
            <a:avLst/>
          </a:prstGeom>
          <a:solidFill>
            <a:srgbClr val="E6E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a:extLst>
              <a:ext uri="{FF2B5EF4-FFF2-40B4-BE49-F238E27FC236}">
                <a16:creationId xmlns:a16="http://schemas.microsoft.com/office/drawing/2014/main" xmlns="" id="{B41A3A29-A90C-45E9-B04C-F5F9CC259489}"/>
              </a:ext>
            </a:extLst>
          </p:cNvPr>
          <p:cNvSpPr/>
          <p:nvPr/>
        </p:nvSpPr>
        <p:spPr>
          <a:xfrm>
            <a:off x="4731462" y="3429000"/>
            <a:ext cx="3273162" cy="3429000"/>
          </a:xfrm>
          <a:prstGeom prst="rect">
            <a:avLst/>
          </a:prstGeom>
          <a:solidFill>
            <a:srgbClr val="FDD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descr="图片包含 芹菜, 仙人掌, 室内&#10;&#10;描述已自动生成">
            <a:extLst>
              <a:ext uri="{FF2B5EF4-FFF2-40B4-BE49-F238E27FC236}">
                <a16:creationId xmlns:a16="http://schemas.microsoft.com/office/drawing/2014/main" xmlns="" id="{2D1E3835-D125-4E23-A399-BCF219316B7E}"/>
              </a:ext>
            </a:extLst>
          </p:cNvPr>
          <p:cNvPicPr>
            <a:picLocks noChangeAspect="1"/>
          </p:cNvPicPr>
          <p:nvPr/>
        </p:nvPicPr>
        <p:blipFill rotWithShape="1">
          <a:blip r:embed="rId3">
            <a:extLst>
              <a:ext uri="{28A0092B-C50C-407E-A947-70E740481C1C}">
                <a14:useLocalDpi xmlns:a14="http://schemas.microsoft.com/office/drawing/2010/main" val="0"/>
              </a:ext>
            </a:extLst>
          </a:blip>
          <a:srcRect l="31604" r="44754"/>
          <a:stretch/>
        </p:blipFill>
        <p:spPr>
          <a:xfrm rot="18077532">
            <a:off x="5762834" y="230920"/>
            <a:ext cx="1182231" cy="3333636"/>
          </a:xfrm>
          <a:prstGeom prst="rect">
            <a:avLst/>
          </a:prstGeom>
        </p:spPr>
      </p:pic>
      <p:pic>
        <p:nvPicPr>
          <p:cNvPr id="80" name="图片 79" descr="图片包含 软体动物, 无脊椎动物, 杯子, 动物&#10;&#10;描述已自动生成">
            <a:extLst>
              <a:ext uri="{FF2B5EF4-FFF2-40B4-BE49-F238E27FC236}">
                <a16:creationId xmlns:a16="http://schemas.microsoft.com/office/drawing/2014/main" xmlns="" id="{9F18C975-5D80-4D86-B3E8-F0BAFDD31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6296" y="719665"/>
            <a:ext cx="2768600" cy="1845733"/>
          </a:xfrm>
          <a:prstGeom prst="rect">
            <a:avLst/>
          </a:prstGeom>
        </p:spPr>
      </p:pic>
      <p:pic>
        <p:nvPicPr>
          <p:cNvPr id="82" name="图片 81" descr="图片包含 橙色, 就坐&#10;&#10;描述已自动生成">
            <a:extLst>
              <a:ext uri="{FF2B5EF4-FFF2-40B4-BE49-F238E27FC236}">
                <a16:creationId xmlns:a16="http://schemas.microsoft.com/office/drawing/2014/main" xmlns="" id="{76337E99-1ED4-452A-8D85-3C1A0D9563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3400" y="839630"/>
            <a:ext cx="2768600" cy="1845733"/>
          </a:xfrm>
          <a:prstGeom prst="rect">
            <a:avLst/>
          </a:prstGeom>
        </p:spPr>
      </p:pic>
      <p:pic>
        <p:nvPicPr>
          <p:cNvPr id="84" name="图片 83" descr="图片包含 橙色, 杯子, 一半, 橙子&#10;&#10;描述已自动生成">
            <a:extLst>
              <a:ext uri="{FF2B5EF4-FFF2-40B4-BE49-F238E27FC236}">
                <a16:creationId xmlns:a16="http://schemas.microsoft.com/office/drawing/2014/main" xmlns="" id="{A6A35F27-F1E5-45EA-8E06-E25DB437A0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204964">
            <a:off x="9678773" y="1951490"/>
            <a:ext cx="2768600" cy="1845733"/>
          </a:xfrm>
          <a:prstGeom prst="rect">
            <a:avLst/>
          </a:prstGeom>
        </p:spPr>
      </p:pic>
      <p:pic>
        <p:nvPicPr>
          <p:cNvPr id="110" name="图片 109" descr="图片包含 室内, 香蕉&#10;&#10;描述已自动生成">
            <a:extLst>
              <a:ext uri="{FF2B5EF4-FFF2-40B4-BE49-F238E27FC236}">
                <a16:creationId xmlns:a16="http://schemas.microsoft.com/office/drawing/2014/main" xmlns="" id="{85EA8AC1-C2FB-4137-B55C-2D23B22892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9396" y="5305526"/>
            <a:ext cx="2138532" cy="1425688"/>
          </a:xfrm>
          <a:prstGeom prst="rect">
            <a:avLst/>
          </a:prstGeom>
        </p:spPr>
      </p:pic>
      <p:pic>
        <p:nvPicPr>
          <p:cNvPr id="114" name="图片 113" descr="图片包含 就坐&#10;&#10;描述已自动生成">
            <a:extLst>
              <a:ext uri="{FF2B5EF4-FFF2-40B4-BE49-F238E27FC236}">
                <a16:creationId xmlns:a16="http://schemas.microsoft.com/office/drawing/2014/main" xmlns="" id="{0C859EE3-8310-4A0A-A89A-32F1F2049C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7053051">
            <a:off x="4804563" y="4261852"/>
            <a:ext cx="2138532" cy="1425688"/>
          </a:xfrm>
          <a:prstGeom prst="rect">
            <a:avLst/>
          </a:prstGeom>
        </p:spPr>
      </p:pic>
      <p:pic>
        <p:nvPicPr>
          <p:cNvPr id="116" name="图片 115" descr="图片包含 室内, 盘子, 美食, 餐桌&#10;&#10;描述已自动生成">
            <a:extLst>
              <a:ext uri="{FF2B5EF4-FFF2-40B4-BE49-F238E27FC236}">
                <a16:creationId xmlns:a16="http://schemas.microsoft.com/office/drawing/2014/main" xmlns="" id="{A76F10BD-525A-418D-A971-4CB51BE73E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0971" y="4822462"/>
            <a:ext cx="2311572" cy="1541048"/>
          </a:xfrm>
          <a:prstGeom prst="rect">
            <a:avLst/>
          </a:prstGeom>
        </p:spPr>
      </p:pic>
      <p:pic>
        <p:nvPicPr>
          <p:cNvPr id="23" name="图片 22" descr="图片包含 杯子, 米饭, 餐桌, 室内&#10;&#10;描述已自动生成">
            <a:extLst>
              <a:ext uri="{FF2B5EF4-FFF2-40B4-BE49-F238E27FC236}">
                <a16:creationId xmlns:a16="http://schemas.microsoft.com/office/drawing/2014/main" xmlns="" id="{97BBBBE4-EF31-497F-B1E6-C4C0A2F9F4E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0" y="461191"/>
            <a:ext cx="1763805" cy="1646890"/>
          </a:xfrm>
          <a:prstGeom prst="rect">
            <a:avLst/>
          </a:prstGeom>
        </p:spPr>
      </p:pic>
      <p:pic>
        <p:nvPicPr>
          <p:cNvPr id="27" name="图片 26" descr="图片包含 软体动物, 动物, 餐桌, 无脊椎动物&#10;&#10;描述已自动生成">
            <a:extLst>
              <a:ext uri="{FF2B5EF4-FFF2-40B4-BE49-F238E27FC236}">
                <a16:creationId xmlns:a16="http://schemas.microsoft.com/office/drawing/2014/main" xmlns="" id="{601DE1EB-6BBD-4499-AFFC-F8FF5ABF7E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41106" y="1486754"/>
            <a:ext cx="2466730" cy="1644486"/>
          </a:xfrm>
          <a:prstGeom prst="rect">
            <a:avLst/>
          </a:prstGeom>
        </p:spPr>
      </p:pic>
      <p:pic>
        <p:nvPicPr>
          <p:cNvPr id="7" name="图片 6">
            <a:extLst>
              <a:ext uri="{FF2B5EF4-FFF2-40B4-BE49-F238E27FC236}">
                <a16:creationId xmlns:a16="http://schemas.microsoft.com/office/drawing/2014/main" xmlns="" id="{ABCD5270-7699-4D00-81EB-48C7FB9212B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5802" r="34796"/>
          <a:stretch/>
        </p:blipFill>
        <p:spPr>
          <a:xfrm rot="4681351">
            <a:off x="10809333" y="4905460"/>
            <a:ext cx="1217052" cy="1642393"/>
          </a:xfrm>
          <a:prstGeom prst="rect">
            <a:avLst/>
          </a:prstGeom>
        </p:spPr>
      </p:pic>
      <p:pic>
        <p:nvPicPr>
          <p:cNvPr id="3" name="图片 2" descr="图片包含 甜椒, 胡椒粉, 蔬菜&#10;&#10;描述已自动生成">
            <a:extLst>
              <a:ext uri="{FF2B5EF4-FFF2-40B4-BE49-F238E27FC236}">
                <a16:creationId xmlns:a16="http://schemas.microsoft.com/office/drawing/2014/main" xmlns="" id="{06B6FBDF-69F8-4D54-AB7A-C6F19909CD3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67405" y="5671159"/>
            <a:ext cx="2463589" cy="1642393"/>
          </a:xfrm>
          <a:prstGeom prst="rect">
            <a:avLst/>
          </a:prstGeom>
        </p:spPr>
      </p:pic>
      <p:pic>
        <p:nvPicPr>
          <p:cNvPr id="5" name="图片 4">
            <a:extLst>
              <a:ext uri="{FF2B5EF4-FFF2-40B4-BE49-F238E27FC236}">
                <a16:creationId xmlns:a16="http://schemas.microsoft.com/office/drawing/2014/main" xmlns="" id="{6C02334D-9C0B-48F9-8F83-BA22B16EE37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716587">
            <a:off x="9171603" y="4089434"/>
            <a:ext cx="2271440" cy="1514294"/>
          </a:xfrm>
          <a:prstGeom prst="rect">
            <a:avLst/>
          </a:prstGeom>
        </p:spPr>
      </p:pic>
      <p:pic>
        <p:nvPicPr>
          <p:cNvPr id="13" name="图片 12" descr="图片包含 甜甜圈, 室内, 美食&#10;&#10;描述已自动生成">
            <a:extLst>
              <a:ext uri="{FF2B5EF4-FFF2-40B4-BE49-F238E27FC236}">
                <a16:creationId xmlns:a16="http://schemas.microsoft.com/office/drawing/2014/main" xmlns="" id="{1B0CFCEF-F71A-4A3A-8C05-5AF3CB7ADCB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9195" y="4395079"/>
            <a:ext cx="2314310" cy="1542874"/>
          </a:xfrm>
          <a:prstGeom prst="rect">
            <a:avLst/>
          </a:prstGeom>
        </p:spPr>
      </p:pic>
      <p:pic>
        <p:nvPicPr>
          <p:cNvPr id="15" name="图片 14" descr="图片包含 美食&#10;&#10;描述已自动生成">
            <a:extLst>
              <a:ext uri="{FF2B5EF4-FFF2-40B4-BE49-F238E27FC236}">
                <a16:creationId xmlns:a16="http://schemas.microsoft.com/office/drawing/2014/main" xmlns="" id="{B22340BA-00A7-47FB-88E1-95517DB9CE9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68680" y="5292735"/>
            <a:ext cx="2107318" cy="1404879"/>
          </a:xfrm>
          <a:prstGeom prst="rect">
            <a:avLst/>
          </a:prstGeom>
        </p:spPr>
      </p:pic>
      <p:pic>
        <p:nvPicPr>
          <p:cNvPr id="19" name="图片 18" descr="图片包含 室内, 就坐, 餐桌&#10;&#10;描述已自动生成">
            <a:extLst>
              <a:ext uri="{FF2B5EF4-FFF2-40B4-BE49-F238E27FC236}">
                <a16:creationId xmlns:a16="http://schemas.microsoft.com/office/drawing/2014/main" xmlns="" id="{0AAE255F-EA03-41CD-BD73-76616C16837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3207578">
            <a:off x="687955" y="6167884"/>
            <a:ext cx="1406448" cy="937632"/>
          </a:xfrm>
          <a:prstGeom prst="rect">
            <a:avLst/>
          </a:prstGeom>
        </p:spPr>
      </p:pic>
      <p:sp>
        <p:nvSpPr>
          <p:cNvPr id="131" name="矩形 130">
            <a:extLst>
              <a:ext uri="{FF2B5EF4-FFF2-40B4-BE49-F238E27FC236}">
                <a16:creationId xmlns:a16="http://schemas.microsoft.com/office/drawing/2014/main" xmlns="" id="{0321DCF8-C807-4456-AA57-DF349B49A69D}"/>
              </a:ext>
            </a:extLst>
          </p:cNvPr>
          <p:cNvSpPr/>
          <p:nvPr/>
        </p:nvSpPr>
        <p:spPr>
          <a:xfrm>
            <a:off x="3554201" y="2235200"/>
            <a:ext cx="5083598" cy="23876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文本框 131">
            <a:extLst>
              <a:ext uri="{FF2B5EF4-FFF2-40B4-BE49-F238E27FC236}">
                <a16:creationId xmlns:a16="http://schemas.microsoft.com/office/drawing/2014/main" xmlns="" id="{5B00BFE4-ECCF-4771-8E2F-2CB0F806CC5C}"/>
              </a:ext>
            </a:extLst>
          </p:cNvPr>
          <p:cNvSpPr txBox="1"/>
          <p:nvPr/>
        </p:nvSpPr>
        <p:spPr>
          <a:xfrm>
            <a:off x="3697723" y="2347905"/>
            <a:ext cx="2444957" cy="369332"/>
          </a:xfrm>
          <a:prstGeom prst="rect">
            <a:avLst/>
          </a:prstGeom>
          <a:noFill/>
        </p:spPr>
        <p:txBody>
          <a:bodyPr wrap="square" rtlCol="0">
            <a:spAutoFit/>
          </a:bodyPr>
          <a:lstStyle/>
          <a:p>
            <a:r>
              <a:rPr lang="en-US" altLang="zh-CN" b="1"/>
              <a:t>DESIGNED BY XIAO</a:t>
            </a:r>
            <a:endParaRPr lang="zh-CN" altLang="en-US" b="1"/>
          </a:p>
        </p:txBody>
      </p:sp>
      <p:sp>
        <p:nvSpPr>
          <p:cNvPr id="133" name="文本框 132">
            <a:extLst>
              <a:ext uri="{FF2B5EF4-FFF2-40B4-BE49-F238E27FC236}">
                <a16:creationId xmlns:a16="http://schemas.microsoft.com/office/drawing/2014/main" xmlns="" id="{A090AD80-12C9-4BD4-92BA-F34311C4AB0C}"/>
              </a:ext>
            </a:extLst>
          </p:cNvPr>
          <p:cNvSpPr txBox="1"/>
          <p:nvPr/>
        </p:nvSpPr>
        <p:spPr>
          <a:xfrm>
            <a:off x="3697723" y="3163107"/>
            <a:ext cx="2444957" cy="369332"/>
          </a:xfrm>
          <a:prstGeom prst="rect">
            <a:avLst/>
          </a:prstGeom>
          <a:noFill/>
        </p:spPr>
        <p:txBody>
          <a:bodyPr wrap="square" rtlCol="0">
            <a:spAutoFit/>
          </a:bodyPr>
          <a:lstStyle/>
          <a:p>
            <a:r>
              <a:rPr lang="en-US" altLang="zh-CN" b="1"/>
              <a:t>Chinese food</a:t>
            </a:r>
            <a:endParaRPr lang="zh-CN" altLang="en-US" b="1"/>
          </a:p>
        </p:txBody>
      </p:sp>
      <p:cxnSp>
        <p:nvCxnSpPr>
          <p:cNvPr id="135" name="直接连接符 134">
            <a:extLst>
              <a:ext uri="{FF2B5EF4-FFF2-40B4-BE49-F238E27FC236}">
                <a16:creationId xmlns:a16="http://schemas.microsoft.com/office/drawing/2014/main" xmlns="" id="{33D11A01-47DD-4CD5-B9B8-EE3630E596FC}"/>
              </a:ext>
            </a:extLst>
          </p:cNvPr>
          <p:cNvCxnSpPr>
            <a:cxnSpLocks/>
          </p:cNvCxnSpPr>
          <p:nvPr/>
        </p:nvCxnSpPr>
        <p:spPr>
          <a:xfrm>
            <a:off x="3796602" y="2956842"/>
            <a:ext cx="3544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文本框 136">
            <a:extLst>
              <a:ext uri="{FF2B5EF4-FFF2-40B4-BE49-F238E27FC236}">
                <a16:creationId xmlns:a16="http://schemas.microsoft.com/office/drawing/2014/main" xmlns="" id="{1B34DDA0-9CE9-4790-A0C8-F6181AB745AA}"/>
              </a:ext>
            </a:extLst>
          </p:cNvPr>
          <p:cNvSpPr txBox="1"/>
          <p:nvPr/>
        </p:nvSpPr>
        <p:spPr>
          <a:xfrm>
            <a:off x="3700382" y="3733335"/>
            <a:ext cx="4098912" cy="742832"/>
          </a:xfrm>
          <a:prstGeom prst="rect">
            <a:avLst/>
          </a:prstGeom>
          <a:noFill/>
        </p:spPr>
        <p:txBody>
          <a:bodyPr wrap="square" rtlCol="0">
            <a:spAutoFit/>
          </a:bodyPr>
          <a:lstStyle/>
          <a:p>
            <a:pPr>
              <a:lnSpc>
                <a:spcPct val="120000"/>
              </a:lnSpc>
            </a:pPr>
            <a:r>
              <a:rPr lang="en-US" altLang="zh-CN" sz="1200"/>
              <a:t>Lorem ipsum dolor sit amet, consectetuer adipiscing elit. Maecenas porttitor congue massa. Fusce posuere, magna sed pulvinar ultricies, purus lectus malesuada libero</a:t>
            </a:r>
            <a:endParaRPr lang="zh-CN" altLang="en-US" sz="1200"/>
          </a:p>
        </p:txBody>
      </p:sp>
      <p:pic>
        <p:nvPicPr>
          <p:cNvPr id="21" name="图片 20" descr="图片包含 物体, 黑色&#10;&#10;描述已自动生成">
            <a:extLst>
              <a:ext uri="{FF2B5EF4-FFF2-40B4-BE49-F238E27FC236}">
                <a16:creationId xmlns:a16="http://schemas.microsoft.com/office/drawing/2014/main" xmlns="" id="{D0175636-47F2-4122-A5E0-864B611CAD3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7301" y="1309846"/>
            <a:ext cx="1763805" cy="1175870"/>
          </a:xfrm>
          <a:prstGeom prst="rect">
            <a:avLst/>
          </a:prstGeom>
        </p:spPr>
      </p:pic>
    </p:spTree>
    <p:extLst>
      <p:ext uri="{BB962C8B-B14F-4D97-AF65-F5344CB8AC3E}">
        <p14:creationId xmlns:p14="http://schemas.microsoft.com/office/powerpoint/2010/main" val="438263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374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a:extLst>
              <a:ext uri="{FF2B5EF4-FFF2-40B4-BE49-F238E27FC236}">
                <a16:creationId xmlns:a16="http://schemas.microsoft.com/office/drawing/2014/main" xmlns="" id="{469F7A53-3C36-4AA4-A2CD-DAA8379BF12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xmlns="" id="{DB2FAA7A-0710-4405-AA3C-1255179CB0EC}"/>
              </a:ext>
            </a:extLst>
          </p:cNvPr>
          <p:cNvSpPr/>
          <p:nvPr/>
        </p:nvSpPr>
        <p:spPr>
          <a:xfrm>
            <a:off x="0" y="0"/>
            <a:ext cx="6096000" cy="6858000"/>
          </a:xfrm>
          <a:prstGeom prst="rect">
            <a:avLst/>
          </a:prstGeom>
          <a:solidFill>
            <a:srgbClr val="FF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a:extLst>
              <a:ext uri="{FF2B5EF4-FFF2-40B4-BE49-F238E27FC236}">
                <a16:creationId xmlns:a16="http://schemas.microsoft.com/office/drawing/2014/main" xmlns="" id="{78298D97-C78F-46B3-90F7-5205F48C7284}"/>
              </a:ext>
            </a:extLst>
          </p:cNvPr>
          <p:cNvSpPr txBox="1"/>
          <p:nvPr/>
        </p:nvSpPr>
        <p:spPr>
          <a:xfrm rot="5400000">
            <a:off x="8219826" y="2603791"/>
            <a:ext cx="5021665" cy="1172180"/>
          </a:xfrm>
          <a:prstGeom prst="rect">
            <a:avLst/>
          </a:prstGeom>
          <a:noFill/>
        </p:spPr>
        <p:txBody>
          <a:bodyPr wrap="square" rtlCol="0">
            <a:spAutoFit/>
          </a:bodyPr>
          <a:lstStyle/>
          <a:p>
            <a:pPr>
              <a:lnSpc>
                <a:spcPct val="150000"/>
              </a:lnSpc>
            </a:pPr>
            <a:r>
              <a:rPr lang="en-US" altLang="zh-CN" sz="1200"/>
              <a:t>Lorem ipsum dolor sit amet, consectetuer adipiscing elit. Maecenas porttitor congue massa. Fusce posuere, magna sed pulvinar ultricies, purus lectus malesuada libero, sit amet commodo magna eros quis urna. Nunc viverra imperdiet enim.</a:t>
            </a:r>
            <a:endParaRPr lang="zh-CN" altLang="en-US" sz="1200"/>
          </a:p>
        </p:txBody>
      </p:sp>
      <p:sp>
        <p:nvSpPr>
          <p:cNvPr id="36" name="文本框 35">
            <a:extLst>
              <a:ext uri="{FF2B5EF4-FFF2-40B4-BE49-F238E27FC236}">
                <a16:creationId xmlns:a16="http://schemas.microsoft.com/office/drawing/2014/main" xmlns="" id="{35D34A4E-10BF-492D-945B-19DB2D36C792}"/>
              </a:ext>
            </a:extLst>
          </p:cNvPr>
          <p:cNvSpPr txBox="1"/>
          <p:nvPr/>
        </p:nvSpPr>
        <p:spPr>
          <a:xfrm>
            <a:off x="603043" y="472080"/>
            <a:ext cx="2444957" cy="369332"/>
          </a:xfrm>
          <a:prstGeom prst="rect">
            <a:avLst/>
          </a:prstGeom>
          <a:noFill/>
        </p:spPr>
        <p:txBody>
          <a:bodyPr wrap="square" rtlCol="0">
            <a:spAutoFit/>
          </a:bodyPr>
          <a:lstStyle/>
          <a:p>
            <a:r>
              <a:rPr lang="en-US" altLang="zh-CN" b="1"/>
              <a:t>DESIGNED BY XIAO</a:t>
            </a:r>
            <a:endParaRPr lang="zh-CN" altLang="en-US" b="1"/>
          </a:p>
        </p:txBody>
      </p:sp>
      <p:pic>
        <p:nvPicPr>
          <p:cNvPr id="42" name="图片 41" descr="图片包含 餐桌, 室内, 盘子, 美食&#10;&#10;描述已自动生成">
            <a:extLst>
              <a:ext uri="{FF2B5EF4-FFF2-40B4-BE49-F238E27FC236}">
                <a16:creationId xmlns:a16="http://schemas.microsoft.com/office/drawing/2014/main" xmlns="" id="{B145AAD2-98A5-4D09-8C96-CBBB09E6F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762250" y="1157288"/>
            <a:ext cx="6667500" cy="4543425"/>
          </a:xfrm>
          <a:prstGeom prst="rect">
            <a:avLst/>
          </a:prstGeom>
        </p:spPr>
      </p:pic>
      <p:sp>
        <p:nvSpPr>
          <p:cNvPr id="47" name="文本框 46">
            <a:extLst>
              <a:ext uri="{FF2B5EF4-FFF2-40B4-BE49-F238E27FC236}">
                <a16:creationId xmlns:a16="http://schemas.microsoft.com/office/drawing/2014/main" xmlns="" id="{FE9F1B8A-466C-4DCE-95C0-13FD9808D842}"/>
              </a:ext>
            </a:extLst>
          </p:cNvPr>
          <p:cNvSpPr txBox="1"/>
          <p:nvPr/>
        </p:nvSpPr>
        <p:spPr>
          <a:xfrm rot="5400000">
            <a:off x="-45660" y="5202709"/>
            <a:ext cx="2692398" cy="618183"/>
          </a:xfrm>
          <a:prstGeom prst="rect">
            <a:avLst/>
          </a:prstGeom>
          <a:noFill/>
        </p:spPr>
        <p:txBody>
          <a:bodyPr wrap="square" rtlCol="0">
            <a:spAutoFit/>
          </a:bodyPr>
          <a:lstStyle/>
          <a:p>
            <a:pPr>
              <a:lnSpc>
                <a:spcPct val="150000"/>
              </a:lnSpc>
            </a:pPr>
            <a:r>
              <a:rPr lang="en-US" altLang="zh-CN" sz="1200"/>
              <a:t>senectus et netus et malesuada fames ac turpis egestas</a:t>
            </a:r>
            <a:endParaRPr lang="zh-CN" altLang="en-US" sz="1200"/>
          </a:p>
        </p:txBody>
      </p:sp>
      <p:cxnSp>
        <p:nvCxnSpPr>
          <p:cNvPr id="53" name="直接连接符 52">
            <a:extLst>
              <a:ext uri="{FF2B5EF4-FFF2-40B4-BE49-F238E27FC236}">
                <a16:creationId xmlns:a16="http://schemas.microsoft.com/office/drawing/2014/main" xmlns="" id="{EAA3B8E1-A2AF-4377-A603-AF6CA71C8590}"/>
              </a:ext>
            </a:extLst>
          </p:cNvPr>
          <p:cNvCxnSpPr>
            <a:cxnSpLocks/>
          </p:cNvCxnSpPr>
          <p:nvPr/>
        </p:nvCxnSpPr>
        <p:spPr>
          <a:xfrm flipH="1">
            <a:off x="8787160" y="1566747"/>
            <a:ext cx="10440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xmlns="" id="{D4B380F0-A112-4FA8-85FB-5B0A39AEBD78}"/>
              </a:ext>
            </a:extLst>
          </p:cNvPr>
          <p:cNvCxnSpPr>
            <a:cxnSpLocks/>
          </p:cNvCxnSpPr>
          <p:nvPr/>
        </p:nvCxnSpPr>
        <p:spPr>
          <a:xfrm flipH="1">
            <a:off x="1773916" y="5045927"/>
            <a:ext cx="10440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xmlns="" id="{4878A50F-9C97-4FA7-8CDC-41F8129C9F3D}"/>
              </a:ext>
            </a:extLst>
          </p:cNvPr>
          <p:cNvSpPr txBox="1"/>
          <p:nvPr/>
        </p:nvSpPr>
        <p:spPr>
          <a:xfrm>
            <a:off x="1755662" y="787955"/>
            <a:ext cx="2444957" cy="369332"/>
          </a:xfrm>
          <a:prstGeom prst="rect">
            <a:avLst/>
          </a:prstGeom>
          <a:noFill/>
        </p:spPr>
        <p:txBody>
          <a:bodyPr wrap="square" rtlCol="0">
            <a:spAutoFit/>
          </a:bodyPr>
          <a:lstStyle/>
          <a:p>
            <a:r>
              <a:rPr lang="en-US" altLang="zh-CN" b="1"/>
              <a:t>Chinese food</a:t>
            </a:r>
            <a:endParaRPr lang="zh-CN" altLang="en-US" b="1"/>
          </a:p>
        </p:txBody>
      </p:sp>
      <p:sp>
        <p:nvSpPr>
          <p:cNvPr id="3" name="文本框 2"/>
          <p:cNvSpPr txBox="1"/>
          <p:nvPr/>
        </p:nvSpPr>
        <p:spPr>
          <a:xfrm>
            <a:off x="470780" y="1910281"/>
            <a:ext cx="1828800" cy="261610"/>
          </a:xfrm>
          <a:prstGeom prst="rect">
            <a:avLst/>
          </a:prstGeom>
          <a:noFill/>
        </p:spPr>
        <p:txBody>
          <a:bodyPr wrap="square" rtlCol="0">
            <a:spAutoFit/>
          </a:bodyPr>
          <a:lstStyle/>
          <a:p>
            <a:r>
              <a:rPr lang="en-US" altLang="zh-CN" sz="1050" dirty="0">
                <a:solidFill>
                  <a:srgbClr val="FFF1E0"/>
                </a:solidFill>
              </a:rPr>
              <a:t>https://www.ypppt.com/</a:t>
            </a:r>
            <a:endParaRPr lang="zh-CN" altLang="en-US" sz="1050" dirty="0">
              <a:solidFill>
                <a:srgbClr val="FFF1E0"/>
              </a:solidFill>
            </a:endParaRPr>
          </a:p>
        </p:txBody>
      </p:sp>
    </p:spTree>
    <p:extLst>
      <p:ext uri="{BB962C8B-B14F-4D97-AF65-F5344CB8AC3E}">
        <p14:creationId xmlns:p14="http://schemas.microsoft.com/office/powerpoint/2010/main" val="2358337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35894B4E-103E-437D-8FE3-DD64D4E68659}"/>
              </a:ext>
            </a:extLst>
          </p:cNvPr>
          <p:cNvSpPr/>
          <p:nvPr/>
        </p:nvSpPr>
        <p:spPr>
          <a:xfrm>
            <a:off x="0" y="0"/>
            <a:ext cx="12192000" cy="6858000"/>
          </a:xfrm>
          <a:prstGeom prst="rect">
            <a:avLst/>
          </a:prstGeom>
          <a:solidFill>
            <a:srgbClr val="E6E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8" name="组合 137">
            <a:extLst>
              <a:ext uri="{FF2B5EF4-FFF2-40B4-BE49-F238E27FC236}">
                <a16:creationId xmlns:a16="http://schemas.microsoft.com/office/drawing/2014/main" xmlns="" id="{703BA3E3-DFF3-491F-9CB6-06F5D91FB3DE}"/>
              </a:ext>
            </a:extLst>
          </p:cNvPr>
          <p:cNvGrpSpPr/>
          <p:nvPr/>
        </p:nvGrpSpPr>
        <p:grpSpPr>
          <a:xfrm>
            <a:off x="1238060" y="975054"/>
            <a:ext cx="9715880" cy="4907892"/>
            <a:chOff x="1238060" y="975054"/>
            <a:chExt cx="9715880" cy="4907892"/>
          </a:xfrm>
        </p:grpSpPr>
        <p:pic>
          <p:nvPicPr>
            <p:cNvPr id="85" name="图片 84" descr="图片包含 美食, 蔬菜, 餐桌, 室内&#10;&#10;描述已自动生成">
              <a:extLst>
                <a:ext uri="{FF2B5EF4-FFF2-40B4-BE49-F238E27FC236}">
                  <a16:creationId xmlns:a16="http://schemas.microsoft.com/office/drawing/2014/main" xmlns="" id="{4021CF00-5887-41A6-A033-DB9C18CCCB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060" y="975054"/>
              <a:ext cx="1457269" cy="971512"/>
            </a:xfrm>
            <a:prstGeom prst="rect">
              <a:avLst/>
            </a:prstGeom>
          </p:spPr>
        </p:pic>
        <p:pic>
          <p:nvPicPr>
            <p:cNvPr id="86" name="图片 85" descr="图片包含 美食, 蔬菜, 餐桌, 室内&#10;&#10;描述已自动生成">
              <a:extLst>
                <a:ext uri="{FF2B5EF4-FFF2-40B4-BE49-F238E27FC236}">
                  <a16:creationId xmlns:a16="http://schemas.microsoft.com/office/drawing/2014/main" xmlns="" id="{8EA05357-7F0B-4802-99B0-6CEE8CC15B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9782" y="975054"/>
              <a:ext cx="1457269" cy="971512"/>
            </a:xfrm>
            <a:prstGeom prst="rect">
              <a:avLst/>
            </a:prstGeom>
          </p:spPr>
        </p:pic>
        <p:pic>
          <p:nvPicPr>
            <p:cNvPr id="87" name="图片 86" descr="图片包含 美食, 蔬菜, 餐桌, 室内&#10;&#10;描述已自动生成">
              <a:extLst>
                <a:ext uri="{FF2B5EF4-FFF2-40B4-BE49-F238E27FC236}">
                  <a16:creationId xmlns:a16="http://schemas.microsoft.com/office/drawing/2014/main" xmlns="" id="{A70003CC-9B2A-427E-9DCC-9756B9F285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1504" y="975054"/>
              <a:ext cx="1457269" cy="971512"/>
            </a:xfrm>
            <a:prstGeom prst="rect">
              <a:avLst/>
            </a:prstGeom>
          </p:spPr>
        </p:pic>
        <p:pic>
          <p:nvPicPr>
            <p:cNvPr id="88" name="图片 87" descr="图片包含 美食, 蔬菜, 餐桌, 室内&#10;&#10;描述已自动生成">
              <a:extLst>
                <a:ext uri="{FF2B5EF4-FFF2-40B4-BE49-F238E27FC236}">
                  <a16:creationId xmlns:a16="http://schemas.microsoft.com/office/drawing/2014/main" xmlns="" id="{E3B0CD8D-C480-4203-9AE7-859C2992C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3226" y="975054"/>
              <a:ext cx="1457269" cy="971512"/>
            </a:xfrm>
            <a:prstGeom prst="rect">
              <a:avLst/>
            </a:prstGeom>
          </p:spPr>
        </p:pic>
        <p:pic>
          <p:nvPicPr>
            <p:cNvPr id="89" name="图片 88" descr="图片包含 美食, 蔬菜, 餐桌, 室内&#10;&#10;描述已自动生成">
              <a:extLst>
                <a:ext uri="{FF2B5EF4-FFF2-40B4-BE49-F238E27FC236}">
                  <a16:creationId xmlns:a16="http://schemas.microsoft.com/office/drawing/2014/main" xmlns="" id="{358D08B0-2E02-41B5-A396-4ED4DAC04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948" y="975054"/>
              <a:ext cx="1457269" cy="971512"/>
            </a:xfrm>
            <a:prstGeom prst="rect">
              <a:avLst/>
            </a:prstGeom>
          </p:spPr>
        </p:pic>
        <p:pic>
          <p:nvPicPr>
            <p:cNvPr id="90" name="图片 89" descr="图片包含 美食, 蔬菜, 餐桌, 室内&#10;&#10;描述已自动生成">
              <a:extLst>
                <a:ext uri="{FF2B5EF4-FFF2-40B4-BE49-F238E27FC236}">
                  <a16:creationId xmlns:a16="http://schemas.microsoft.com/office/drawing/2014/main" xmlns="" id="{F039A046-C730-4AFA-BAF6-80DC8D536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6671" y="975054"/>
              <a:ext cx="1457269" cy="971512"/>
            </a:xfrm>
            <a:prstGeom prst="rect">
              <a:avLst/>
            </a:prstGeom>
          </p:spPr>
        </p:pic>
        <p:pic>
          <p:nvPicPr>
            <p:cNvPr id="94" name="图片 93" descr="图片包含 美食, 蔬菜, 餐桌, 室内&#10;&#10;描述已自动生成">
              <a:extLst>
                <a:ext uri="{FF2B5EF4-FFF2-40B4-BE49-F238E27FC236}">
                  <a16:creationId xmlns:a16="http://schemas.microsoft.com/office/drawing/2014/main" xmlns="" id="{6FBB0C38-C3DC-46B9-812F-9B6FF4673B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060" y="2287181"/>
              <a:ext cx="1457269" cy="971512"/>
            </a:xfrm>
            <a:prstGeom prst="rect">
              <a:avLst/>
            </a:prstGeom>
          </p:spPr>
        </p:pic>
        <p:pic>
          <p:nvPicPr>
            <p:cNvPr id="95" name="图片 94" descr="图片包含 美食, 蔬菜, 餐桌, 室内&#10;&#10;描述已自动生成">
              <a:extLst>
                <a:ext uri="{FF2B5EF4-FFF2-40B4-BE49-F238E27FC236}">
                  <a16:creationId xmlns:a16="http://schemas.microsoft.com/office/drawing/2014/main" xmlns="" id="{A21CF13D-6727-4F30-9FBA-B10F88AB4E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9782" y="2287181"/>
              <a:ext cx="1457269" cy="971512"/>
            </a:xfrm>
            <a:prstGeom prst="rect">
              <a:avLst/>
            </a:prstGeom>
          </p:spPr>
        </p:pic>
        <p:pic>
          <p:nvPicPr>
            <p:cNvPr id="96" name="图片 95" descr="图片包含 美食, 蔬菜, 餐桌, 室内&#10;&#10;描述已自动生成">
              <a:extLst>
                <a:ext uri="{FF2B5EF4-FFF2-40B4-BE49-F238E27FC236}">
                  <a16:creationId xmlns:a16="http://schemas.microsoft.com/office/drawing/2014/main" xmlns="" id="{9B3EB006-6B64-4CFC-8429-712A46BDF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1504" y="2287181"/>
              <a:ext cx="1457269" cy="971512"/>
            </a:xfrm>
            <a:prstGeom prst="rect">
              <a:avLst/>
            </a:prstGeom>
          </p:spPr>
        </p:pic>
        <p:pic>
          <p:nvPicPr>
            <p:cNvPr id="97" name="图片 96" descr="图片包含 美食, 蔬菜, 餐桌, 室内&#10;&#10;描述已自动生成">
              <a:extLst>
                <a:ext uri="{FF2B5EF4-FFF2-40B4-BE49-F238E27FC236}">
                  <a16:creationId xmlns:a16="http://schemas.microsoft.com/office/drawing/2014/main" xmlns="" id="{4FD5E6E9-7F99-4C93-A714-2D638D3DB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3226" y="2287181"/>
              <a:ext cx="1457269" cy="971512"/>
            </a:xfrm>
            <a:prstGeom prst="rect">
              <a:avLst/>
            </a:prstGeom>
          </p:spPr>
        </p:pic>
        <p:pic>
          <p:nvPicPr>
            <p:cNvPr id="98" name="图片 97" descr="图片包含 美食, 蔬菜, 餐桌, 室内&#10;&#10;描述已自动生成">
              <a:extLst>
                <a:ext uri="{FF2B5EF4-FFF2-40B4-BE49-F238E27FC236}">
                  <a16:creationId xmlns:a16="http://schemas.microsoft.com/office/drawing/2014/main" xmlns="" id="{77511D0C-F4F2-4BFA-A908-A70AFF309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948" y="2287181"/>
              <a:ext cx="1457269" cy="971512"/>
            </a:xfrm>
            <a:prstGeom prst="rect">
              <a:avLst/>
            </a:prstGeom>
          </p:spPr>
        </p:pic>
        <p:pic>
          <p:nvPicPr>
            <p:cNvPr id="99" name="图片 98" descr="图片包含 美食, 蔬菜, 餐桌, 室内&#10;&#10;描述已自动生成">
              <a:extLst>
                <a:ext uri="{FF2B5EF4-FFF2-40B4-BE49-F238E27FC236}">
                  <a16:creationId xmlns:a16="http://schemas.microsoft.com/office/drawing/2014/main" xmlns="" id="{06C1CD49-2315-4B43-A1C3-2A9FEE2D27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6671" y="2287181"/>
              <a:ext cx="1457269" cy="971512"/>
            </a:xfrm>
            <a:prstGeom prst="rect">
              <a:avLst/>
            </a:prstGeom>
          </p:spPr>
        </p:pic>
        <p:pic>
          <p:nvPicPr>
            <p:cNvPr id="101" name="图片 100" descr="图片包含 美食, 蔬菜, 餐桌, 室内&#10;&#10;描述已自动生成">
              <a:extLst>
                <a:ext uri="{FF2B5EF4-FFF2-40B4-BE49-F238E27FC236}">
                  <a16:creationId xmlns:a16="http://schemas.microsoft.com/office/drawing/2014/main" xmlns="" id="{24F33165-6EFA-498A-9A68-B90721F41B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060" y="3599308"/>
              <a:ext cx="1457269" cy="971512"/>
            </a:xfrm>
            <a:prstGeom prst="rect">
              <a:avLst/>
            </a:prstGeom>
          </p:spPr>
        </p:pic>
        <p:pic>
          <p:nvPicPr>
            <p:cNvPr id="102" name="图片 101" descr="图片包含 美食, 蔬菜, 餐桌, 室内&#10;&#10;描述已自动生成">
              <a:extLst>
                <a:ext uri="{FF2B5EF4-FFF2-40B4-BE49-F238E27FC236}">
                  <a16:creationId xmlns:a16="http://schemas.microsoft.com/office/drawing/2014/main" xmlns="" id="{0FF7ECAD-4E95-45DD-9B6E-8BA13956B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9782" y="3599308"/>
              <a:ext cx="1457269" cy="971512"/>
            </a:xfrm>
            <a:prstGeom prst="rect">
              <a:avLst/>
            </a:prstGeom>
          </p:spPr>
        </p:pic>
        <p:pic>
          <p:nvPicPr>
            <p:cNvPr id="103" name="图片 102" descr="图片包含 美食, 蔬菜, 餐桌, 室内&#10;&#10;描述已自动生成">
              <a:extLst>
                <a:ext uri="{FF2B5EF4-FFF2-40B4-BE49-F238E27FC236}">
                  <a16:creationId xmlns:a16="http://schemas.microsoft.com/office/drawing/2014/main" xmlns="" id="{A05B06E1-B0E8-4294-A638-8FBEEECD37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1504" y="3599308"/>
              <a:ext cx="1457269" cy="971512"/>
            </a:xfrm>
            <a:prstGeom prst="rect">
              <a:avLst/>
            </a:prstGeom>
          </p:spPr>
        </p:pic>
        <p:pic>
          <p:nvPicPr>
            <p:cNvPr id="104" name="图片 103" descr="图片包含 美食, 蔬菜, 餐桌, 室内&#10;&#10;描述已自动生成">
              <a:extLst>
                <a:ext uri="{FF2B5EF4-FFF2-40B4-BE49-F238E27FC236}">
                  <a16:creationId xmlns:a16="http://schemas.microsoft.com/office/drawing/2014/main" xmlns="" id="{35191496-E6EB-4778-B595-E99DE3158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3226" y="3599308"/>
              <a:ext cx="1457269" cy="971512"/>
            </a:xfrm>
            <a:prstGeom prst="rect">
              <a:avLst/>
            </a:prstGeom>
          </p:spPr>
        </p:pic>
        <p:pic>
          <p:nvPicPr>
            <p:cNvPr id="105" name="图片 104" descr="图片包含 美食, 蔬菜, 餐桌, 室内&#10;&#10;描述已自动生成">
              <a:extLst>
                <a:ext uri="{FF2B5EF4-FFF2-40B4-BE49-F238E27FC236}">
                  <a16:creationId xmlns:a16="http://schemas.microsoft.com/office/drawing/2014/main" xmlns="" id="{01D2DA8C-28AB-490D-856A-402D0525E1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948" y="3599308"/>
              <a:ext cx="1457269" cy="971512"/>
            </a:xfrm>
            <a:prstGeom prst="rect">
              <a:avLst/>
            </a:prstGeom>
          </p:spPr>
        </p:pic>
        <p:pic>
          <p:nvPicPr>
            <p:cNvPr id="106" name="图片 105" descr="图片包含 美食, 蔬菜, 餐桌, 室内&#10;&#10;描述已自动生成">
              <a:extLst>
                <a:ext uri="{FF2B5EF4-FFF2-40B4-BE49-F238E27FC236}">
                  <a16:creationId xmlns:a16="http://schemas.microsoft.com/office/drawing/2014/main" xmlns="" id="{F0695C3B-C4D3-4640-BD74-967E0F7408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6671" y="3599308"/>
              <a:ext cx="1457269" cy="971512"/>
            </a:xfrm>
            <a:prstGeom prst="rect">
              <a:avLst/>
            </a:prstGeom>
          </p:spPr>
        </p:pic>
        <p:pic>
          <p:nvPicPr>
            <p:cNvPr id="108" name="图片 107" descr="图片包含 美食, 蔬菜, 餐桌, 室内&#10;&#10;描述已自动生成">
              <a:extLst>
                <a:ext uri="{FF2B5EF4-FFF2-40B4-BE49-F238E27FC236}">
                  <a16:creationId xmlns:a16="http://schemas.microsoft.com/office/drawing/2014/main" xmlns="" id="{CD255787-47C6-4C2E-962A-2D91B9C90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060" y="4911434"/>
              <a:ext cx="1457269" cy="971512"/>
            </a:xfrm>
            <a:prstGeom prst="rect">
              <a:avLst/>
            </a:prstGeom>
          </p:spPr>
        </p:pic>
        <p:pic>
          <p:nvPicPr>
            <p:cNvPr id="109" name="图片 108" descr="图片包含 美食, 蔬菜, 餐桌, 室内&#10;&#10;描述已自动生成">
              <a:extLst>
                <a:ext uri="{FF2B5EF4-FFF2-40B4-BE49-F238E27FC236}">
                  <a16:creationId xmlns:a16="http://schemas.microsoft.com/office/drawing/2014/main" xmlns="" id="{5423BBE4-BC30-4A4A-9D9F-19C9B5F740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9782" y="4911434"/>
              <a:ext cx="1457269" cy="971512"/>
            </a:xfrm>
            <a:prstGeom prst="rect">
              <a:avLst/>
            </a:prstGeom>
          </p:spPr>
        </p:pic>
        <p:pic>
          <p:nvPicPr>
            <p:cNvPr id="110" name="图片 109" descr="图片包含 美食, 蔬菜, 餐桌, 室内&#10;&#10;描述已自动生成">
              <a:extLst>
                <a:ext uri="{FF2B5EF4-FFF2-40B4-BE49-F238E27FC236}">
                  <a16:creationId xmlns:a16="http://schemas.microsoft.com/office/drawing/2014/main" xmlns="" id="{3381A53C-F08F-4EB4-B1C0-020D1DB820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1504" y="4911434"/>
              <a:ext cx="1457269" cy="971512"/>
            </a:xfrm>
            <a:prstGeom prst="rect">
              <a:avLst/>
            </a:prstGeom>
          </p:spPr>
        </p:pic>
        <p:pic>
          <p:nvPicPr>
            <p:cNvPr id="111" name="图片 110" descr="图片包含 美食, 蔬菜, 餐桌, 室内&#10;&#10;描述已自动生成">
              <a:extLst>
                <a:ext uri="{FF2B5EF4-FFF2-40B4-BE49-F238E27FC236}">
                  <a16:creationId xmlns:a16="http://schemas.microsoft.com/office/drawing/2014/main" xmlns="" id="{9F3F21B5-F533-4C43-8584-DA385365C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3226" y="4911434"/>
              <a:ext cx="1457269" cy="971512"/>
            </a:xfrm>
            <a:prstGeom prst="rect">
              <a:avLst/>
            </a:prstGeom>
          </p:spPr>
        </p:pic>
        <p:pic>
          <p:nvPicPr>
            <p:cNvPr id="112" name="图片 111" descr="图片包含 美食, 蔬菜, 餐桌, 室内&#10;&#10;描述已自动生成">
              <a:extLst>
                <a:ext uri="{FF2B5EF4-FFF2-40B4-BE49-F238E27FC236}">
                  <a16:creationId xmlns:a16="http://schemas.microsoft.com/office/drawing/2014/main" xmlns="" id="{7397353F-30F1-4221-B00A-A10C464380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948" y="4911434"/>
              <a:ext cx="1457269" cy="971512"/>
            </a:xfrm>
            <a:prstGeom prst="rect">
              <a:avLst/>
            </a:prstGeom>
          </p:spPr>
        </p:pic>
        <p:pic>
          <p:nvPicPr>
            <p:cNvPr id="113" name="图片 112" descr="图片包含 美食, 蔬菜, 餐桌, 室内&#10;&#10;描述已自动生成">
              <a:extLst>
                <a:ext uri="{FF2B5EF4-FFF2-40B4-BE49-F238E27FC236}">
                  <a16:creationId xmlns:a16="http://schemas.microsoft.com/office/drawing/2014/main" xmlns="" id="{AD5CD005-5A10-458D-9806-6C89F5156B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6671" y="4911434"/>
              <a:ext cx="1457269" cy="971512"/>
            </a:xfrm>
            <a:prstGeom prst="rect">
              <a:avLst/>
            </a:prstGeom>
          </p:spPr>
        </p:pic>
      </p:grpSp>
      <p:sp>
        <p:nvSpPr>
          <p:cNvPr id="5" name="矩形 4">
            <a:extLst>
              <a:ext uri="{FF2B5EF4-FFF2-40B4-BE49-F238E27FC236}">
                <a16:creationId xmlns:a16="http://schemas.microsoft.com/office/drawing/2014/main" xmlns="" id="{A3CD2C3A-9F9D-4EBA-ADF9-86BCCA469820}"/>
              </a:ext>
            </a:extLst>
          </p:cNvPr>
          <p:cNvSpPr/>
          <p:nvPr/>
        </p:nvSpPr>
        <p:spPr>
          <a:xfrm>
            <a:off x="3778591" y="482600"/>
            <a:ext cx="4634818" cy="5892800"/>
          </a:xfrm>
          <a:prstGeom prst="rect">
            <a:avLst/>
          </a:prstGeom>
          <a:solidFill>
            <a:srgbClr val="FEFEFC"/>
          </a:solidFill>
          <a:ln>
            <a:noFill/>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文本框 140">
            <a:extLst>
              <a:ext uri="{FF2B5EF4-FFF2-40B4-BE49-F238E27FC236}">
                <a16:creationId xmlns:a16="http://schemas.microsoft.com/office/drawing/2014/main" xmlns="" id="{B6BC738E-4785-4565-867B-DD6DF97D5028}"/>
              </a:ext>
            </a:extLst>
          </p:cNvPr>
          <p:cNvSpPr txBox="1"/>
          <p:nvPr/>
        </p:nvSpPr>
        <p:spPr>
          <a:xfrm>
            <a:off x="1236407" y="1932207"/>
            <a:ext cx="2444957" cy="369332"/>
          </a:xfrm>
          <a:prstGeom prst="rect">
            <a:avLst/>
          </a:prstGeom>
          <a:noFill/>
        </p:spPr>
        <p:txBody>
          <a:bodyPr wrap="square" rtlCol="0">
            <a:spAutoFit/>
          </a:bodyPr>
          <a:lstStyle/>
          <a:p>
            <a:r>
              <a:rPr lang="en-US" altLang="zh-CN" b="1"/>
              <a:t>DESIGNED BY XIAO</a:t>
            </a:r>
            <a:endParaRPr lang="zh-CN" altLang="en-US" b="1"/>
          </a:p>
        </p:txBody>
      </p:sp>
      <p:sp>
        <p:nvSpPr>
          <p:cNvPr id="142" name="文本框 141">
            <a:extLst>
              <a:ext uri="{FF2B5EF4-FFF2-40B4-BE49-F238E27FC236}">
                <a16:creationId xmlns:a16="http://schemas.microsoft.com/office/drawing/2014/main" xmlns="" id="{105C999F-DC9A-4F45-9D01-D1CD80E2BC35}"/>
              </a:ext>
            </a:extLst>
          </p:cNvPr>
          <p:cNvSpPr txBox="1"/>
          <p:nvPr/>
        </p:nvSpPr>
        <p:spPr>
          <a:xfrm>
            <a:off x="8508983" y="4560017"/>
            <a:ext cx="2444957" cy="369332"/>
          </a:xfrm>
          <a:prstGeom prst="rect">
            <a:avLst/>
          </a:prstGeom>
          <a:noFill/>
        </p:spPr>
        <p:txBody>
          <a:bodyPr wrap="square" rtlCol="0">
            <a:spAutoFit/>
          </a:bodyPr>
          <a:lstStyle/>
          <a:p>
            <a:pPr algn="r"/>
            <a:r>
              <a:rPr lang="en-US" altLang="zh-CN" b="1"/>
              <a:t>Chinese food</a:t>
            </a:r>
            <a:endParaRPr lang="zh-CN" altLang="en-US" b="1"/>
          </a:p>
        </p:txBody>
      </p:sp>
      <p:pic>
        <p:nvPicPr>
          <p:cNvPr id="146" name="图片 145" descr="图片包含 美食, 餐桌, 盘子, 室内&#10;&#10;描述已自动生成">
            <a:extLst>
              <a:ext uri="{FF2B5EF4-FFF2-40B4-BE49-F238E27FC236}">
                <a16:creationId xmlns:a16="http://schemas.microsoft.com/office/drawing/2014/main" xmlns="" id="{0ECE988A-78BC-4D1F-A5A6-AF53236F1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937" y="1854239"/>
            <a:ext cx="4621941" cy="3149523"/>
          </a:xfrm>
          <a:prstGeom prst="rect">
            <a:avLst/>
          </a:prstGeom>
        </p:spPr>
      </p:pic>
      <p:sp>
        <p:nvSpPr>
          <p:cNvPr id="147" name="文本框 146">
            <a:extLst>
              <a:ext uri="{FF2B5EF4-FFF2-40B4-BE49-F238E27FC236}">
                <a16:creationId xmlns:a16="http://schemas.microsoft.com/office/drawing/2014/main" xmlns="" id="{B1B14AB4-37B7-4379-8499-619E8CB2318B}"/>
              </a:ext>
            </a:extLst>
          </p:cNvPr>
          <p:cNvSpPr txBox="1"/>
          <p:nvPr/>
        </p:nvSpPr>
        <p:spPr>
          <a:xfrm>
            <a:off x="4038451" y="752345"/>
            <a:ext cx="4098912" cy="521233"/>
          </a:xfrm>
          <a:prstGeom prst="rect">
            <a:avLst/>
          </a:prstGeom>
          <a:noFill/>
        </p:spPr>
        <p:txBody>
          <a:bodyPr wrap="square" rtlCol="0">
            <a:spAutoFit/>
          </a:bodyPr>
          <a:lstStyle/>
          <a:p>
            <a:pPr algn="ctr">
              <a:lnSpc>
                <a:spcPct val="120000"/>
              </a:lnSpc>
            </a:pPr>
            <a:r>
              <a:rPr lang="en-US" altLang="zh-CN" sz="1200"/>
              <a:t>lorem ipsum dolor sit amet, consectetuer adipiscing elit. maecenas porttitor congue massa</a:t>
            </a:r>
            <a:endParaRPr lang="zh-CN" altLang="en-US" sz="1200"/>
          </a:p>
        </p:txBody>
      </p:sp>
      <p:cxnSp>
        <p:nvCxnSpPr>
          <p:cNvPr id="148" name="直接连接符 147">
            <a:extLst>
              <a:ext uri="{FF2B5EF4-FFF2-40B4-BE49-F238E27FC236}">
                <a16:creationId xmlns:a16="http://schemas.microsoft.com/office/drawing/2014/main" xmlns="" id="{1D288507-9F3D-4D4B-AAC9-574CB7C60E6E}"/>
              </a:ext>
            </a:extLst>
          </p:cNvPr>
          <p:cNvCxnSpPr>
            <a:cxnSpLocks/>
          </p:cNvCxnSpPr>
          <p:nvPr/>
        </p:nvCxnSpPr>
        <p:spPr>
          <a:xfrm flipV="1">
            <a:off x="6953250" y="1384612"/>
            <a:ext cx="0" cy="546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文本框 150">
            <a:extLst>
              <a:ext uri="{FF2B5EF4-FFF2-40B4-BE49-F238E27FC236}">
                <a16:creationId xmlns:a16="http://schemas.microsoft.com/office/drawing/2014/main" xmlns="" id="{7A9A83D1-FA93-4EEB-8493-1067DA90AEC4}"/>
              </a:ext>
            </a:extLst>
          </p:cNvPr>
          <p:cNvSpPr txBox="1"/>
          <p:nvPr/>
        </p:nvSpPr>
        <p:spPr>
          <a:xfrm>
            <a:off x="4046544" y="5624517"/>
            <a:ext cx="4098912" cy="521233"/>
          </a:xfrm>
          <a:prstGeom prst="rect">
            <a:avLst/>
          </a:prstGeom>
          <a:noFill/>
        </p:spPr>
        <p:txBody>
          <a:bodyPr wrap="square" rtlCol="0">
            <a:spAutoFit/>
          </a:bodyPr>
          <a:lstStyle/>
          <a:p>
            <a:pPr algn="ctr">
              <a:lnSpc>
                <a:spcPct val="120000"/>
              </a:lnSpc>
            </a:pPr>
            <a:r>
              <a:rPr lang="en-US" altLang="zh-CN" sz="1200"/>
              <a:t>fusce posuere, magna sed pulvinar ultricies, purus lectus malesuada libero</a:t>
            </a:r>
            <a:endParaRPr lang="zh-CN" altLang="en-US" sz="1200"/>
          </a:p>
        </p:txBody>
      </p:sp>
      <p:cxnSp>
        <p:nvCxnSpPr>
          <p:cNvPr id="152" name="直接连接符 151">
            <a:extLst>
              <a:ext uri="{FF2B5EF4-FFF2-40B4-BE49-F238E27FC236}">
                <a16:creationId xmlns:a16="http://schemas.microsoft.com/office/drawing/2014/main" xmlns="" id="{DBD5A30D-C577-4125-B2B6-3C5EA5988F25}"/>
              </a:ext>
            </a:extLst>
          </p:cNvPr>
          <p:cNvCxnSpPr>
            <a:cxnSpLocks/>
          </p:cNvCxnSpPr>
          <p:nvPr/>
        </p:nvCxnSpPr>
        <p:spPr>
          <a:xfrm flipV="1">
            <a:off x="4953000" y="5025987"/>
            <a:ext cx="0" cy="546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35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E506D4FA-A22F-4054-97C1-282AF4DC16A9}"/>
              </a:ext>
            </a:extLst>
          </p:cNvPr>
          <p:cNvSpPr/>
          <p:nvPr/>
        </p:nvSpPr>
        <p:spPr>
          <a:xfrm>
            <a:off x="0" y="0"/>
            <a:ext cx="12192000" cy="6858000"/>
          </a:xfrm>
          <a:prstGeom prst="rect">
            <a:avLst/>
          </a:prstGeom>
          <a:solidFill>
            <a:srgbClr val="FAC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xmlns="" id="{A03AC356-FFB8-4755-AFF6-9FBBE9EE6BCC}"/>
              </a:ext>
            </a:extLst>
          </p:cNvPr>
          <p:cNvSpPr txBox="1"/>
          <p:nvPr/>
        </p:nvSpPr>
        <p:spPr>
          <a:xfrm rot="5400000">
            <a:off x="-390113" y="1560506"/>
            <a:ext cx="2444957" cy="369332"/>
          </a:xfrm>
          <a:prstGeom prst="rect">
            <a:avLst/>
          </a:prstGeom>
          <a:noFill/>
        </p:spPr>
        <p:txBody>
          <a:bodyPr wrap="square" rtlCol="0">
            <a:spAutoFit/>
          </a:bodyPr>
          <a:lstStyle/>
          <a:p>
            <a:r>
              <a:rPr lang="en-US" altLang="zh-CN" b="1"/>
              <a:t>DESIGNED BY XIAO</a:t>
            </a:r>
            <a:endParaRPr lang="zh-CN" altLang="en-US" b="1"/>
          </a:p>
        </p:txBody>
      </p:sp>
      <p:pic>
        <p:nvPicPr>
          <p:cNvPr id="19" name="图片 18" descr="图片包含 美食, 餐桌, 就坐, 室内&#10;&#10;描述已自动生成">
            <a:extLst>
              <a:ext uri="{FF2B5EF4-FFF2-40B4-BE49-F238E27FC236}">
                <a16:creationId xmlns:a16="http://schemas.microsoft.com/office/drawing/2014/main" xmlns="" id="{B01E02D8-C7E7-4A14-AD38-3A5281158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9891" y="1451132"/>
            <a:ext cx="5679041" cy="3727699"/>
          </a:xfrm>
          <a:prstGeom prst="rect">
            <a:avLst/>
          </a:prstGeom>
        </p:spPr>
      </p:pic>
      <p:pic>
        <p:nvPicPr>
          <p:cNvPr id="4" name="图片 3" descr="图片包含 室内, 就坐&#10;&#10;描述已自动生成">
            <a:extLst>
              <a:ext uri="{FF2B5EF4-FFF2-40B4-BE49-F238E27FC236}">
                <a16:creationId xmlns:a16="http://schemas.microsoft.com/office/drawing/2014/main" xmlns="" id="{AC261AE0-92BF-4E07-A94F-9E6FBE22D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455" y="2222782"/>
            <a:ext cx="6451728" cy="4301151"/>
          </a:xfrm>
          <a:prstGeom prst="rect">
            <a:avLst/>
          </a:prstGeom>
        </p:spPr>
      </p:pic>
      <p:pic>
        <p:nvPicPr>
          <p:cNvPr id="14" name="图片 13" descr="图片包含 就坐, 动物&#10;&#10;描述已自动生成">
            <a:extLst>
              <a:ext uri="{FF2B5EF4-FFF2-40B4-BE49-F238E27FC236}">
                <a16:creationId xmlns:a16="http://schemas.microsoft.com/office/drawing/2014/main" xmlns="" id="{F962DBA9-A6BA-463D-BC06-C8A85FFD8E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4622" y="4528933"/>
            <a:ext cx="3406953" cy="2271302"/>
          </a:xfrm>
          <a:prstGeom prst="rect">
            <a:avLst/>
          </a:prstGeom>
        </p:spPr>
      </p:pic>
      <p:sp>
        <p:nvSpPr>
          <p:cNvPr id="20" name="文本框 19">
            <a:extLst>
              <a:ext uri="{FF2B5EF4-FFF2-40B4-BE49-F238E27FC236}">
                <a16:creationId xmlns:a16="http://schemas.microsoft.com/office/drawing/2014/main" xmlns="" id="{AB8FA78E-B50F-4EB2-B8CA-8F6A2876B910}"/>
              </a:ext>
            </a:extLst>
          </p:cNvPr>
          <p:cNvSpPr txBox="1"/>
          <p:nvPr/>
        </p:nvSpPr>
        <p:spPr>
          <a:xfrm>
            <a:off x="7901010" y="1754423"/>
            <a:ext cx="4098912" cy="742832"/>
          </a:xfrm>
          <a:prstGeom prst="rect">
            <a:avLst/>
          </a:prstGeom>
          <a:noFill/>
        </p:spPr>
        <p:txBody>
          <a:bodyPr wrap="square" rtlCol="0">
            <a:spAutoFit/>
          </a:bodyPr>
          <a:lstStyle/>
          <a:p>
            <a:pPr>
              <a:lnSpc>
                <a:spcPct val="120000"/>
              </a:lnSpc>
            </a:pPr>
            <a:r>
              <a:rPr lang="en-US" altLang="zh-CN" sz="1200"/>
              <a:t>lorem ipsum dolor sit amet, consectetuer adipiscing elit. maecenas porttitor congue massa. fusce posuere, magna sed pulvinar ultricies</a:t>
            </a:r>
            <a:endParaRPr lang="zh-CN" altLang="en-US" sz="1200"/>
          </a:p>
        </p:txBody>
      </p:sp>
      <p:sp>
        <p:nvSpPr>
          <p:cNvPr id="21" name="文本框 20">
            <a:extLst>
              <a:ext uri="{FF2B5EF4-FFF2-40B4-BE49-F238E27FC236}">
                <a16:creationId xmlns:a16="http://schemas.microsoft.com/office/drawing/2014/main" xmlns="" id="{0826EDEC-BDE2-4D64-8A5C-A6D26EE0C305}"/>
              </a:ext>
            </a:extLst>
          </p:cNvPr>
          <p:cNvSpPr txBox="1"/>
          <p:nvPr/>
        </p:nvSpPr>
        <p:spPr>
          <a:xfrm>
            <a:off x="1376817" y="5393259"/>
            <a:ext cx="4312648" cy="521233"/>
          </a:xfrm>
          <a:prstGeom prst="rect">
            <a:avLst/>
          </a:prstGeom>
          <a:noFill/>
        </p:spPr>
        <p:txBody>
          <a:bodyPr wrap="square" rtlCol="0">
            <a:spAutoFit/>
          </a:bodyPr>
          <a:lstStyle/>
          <a:p>
            <a:pPr algn="r">
              <a:lnSpc>
                <a:spcPct val="120000"/>
              </a:lnSpc>
            </a:pPr>
            <a:r>
              <a:rPr lang="en-US" altLang="zh-CN" sz="1200"/>
              <a:t>maecenas porttitor congue massa. fusce posuere, magna sed pulvinar ultricies, purus lectus malesuada libero</a:t>
            </a:r>
            <a:endParaRPr lang="zh-CN" altLang="en-US" sz="1200"/>
          </a:p>
        </p:txBody>
      </p:sp>
      <p:cxnSp>
        <p:nvCxnSpPr>
          <p:cNvPr id="22" name="直接连接符 21">
            <a:extLst>
              <a:ext uri="{FF2B5EF4-FFF2-40B4-BE49-F238E27FC236}">
                <a16:creationId xmlns:a16="http://schemas.microsoft.com/office/drawing/2014/main" xmlns="" id="{23715ADD-C6C0-4E1A-AFDF-311D419434E5}"/>
              </a:ext>
            </a:extLst>
          </p:cNvPr>
          <p:cNvCxnSpPr>
            <a:cxnSpLocks/>
          </p:cNvCxnSpPr>
          <p:nvPr/>
        </p:nvCxnSpPr>
        <p:spPr>
          <a:xfrm flipV="1">
            <a:off x="9950466" y="0"/>
            <a:ext cx="0" cy="1698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xmlns="" id="{419CE90F-FB8B-4747-A193-DC3B238B0328}"/>
              </a:ext>
            </a:extLst>
          </p:cNvPr>
          <p:cNvSpPr txBox="1"/>
          <p:nvPr/>
        </p:nvSpPr>
        <p:spPr>
          <a:xfrm rot="5400000">
            <a:off x="-411351" y="3207639"/>
            <a:ext cx="1673597" cy="369332"/>
          </a:xfrm>
          <a:prstGeom prst="rect">
            <a:avLst/>
          </a:prstGeom>
          <a:noFill/>
        </p:spPr>
        <p:txBody>
          <a:bodyPr wrap="square" rtlCol="0">
            <a:spAutoFit/>
          </a:bodyPr>
          <a:lstStyle/>
          <a:p>
            <a:r>
              <a:rPr lang="en-US" altLang="zh-CN" b="1"/>
              <a:t>Chinese food</a:t>
            </a:r>
            <a:endParaRPr lang="zh-CN" altLang="en-US" b="1"/>
          </a:p>
        </p:txBody>
      </p:sp>
      <p:cxnSp>
        <p:nvCxnSpPr>
          <p:cNvPr id="34" name="直接连接符 33">
            <a:extLst>
              <a:ext uri="{FF2B5EF4-FFF2-40B4-BE49-F238E27FC236}">
                <a16:creationId xmlns:a16="http://schemas.microsoft.com/office/drawing/2014/main" xmlns="" id="{4A1D51B7-2250-43C9-98B2-C62355340AAD}"/>
              </a:ext>
            </a:extLst>
          </p:cNvPr>
          <p:cNvCxnSpPr>
            <a:cxnSpLocks/>
          </p:cNvCxnSpPr>
          <p:nvPr/>
        </p:nvCxnSpPr>
        <p:spPr>
          <a:xfrm rot="5400000" flipV="1">
            <a:off x="11342915" y="5689601"/>
            <a:ext cx="0" cy="1698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572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9234BEC9-94BF-4962-934C-70CD4A7AD59A}"/>
              </a:ext>
            </a:extLst>
          </p:cNvPr>
          <p:cNvSpPr/>
          <p:nvPr/>
        </p:nvSpPr>
        <p:spPr>
          <a:xfrm>
            <a:off x="-1" y="0"/>
            <a:ext cx="12192001" cy="6858000"/>
          </a:xfrm>
          <a:prstGeom prst="rect">
            <a:avLst/>
          </a:prstGeom>
          <a:solidFill>
            <a:srgbClr val="F7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9" name="组合 78">
            <a:extLst>
              <a:ext uri="{FF2B5EF4-FFF2-40B4-BE49-F238E27FC236}">
                <a16:creationId xmlns:a16="http://schemas.microsoft.com/office/drawing/2014/main" xmlns="" id="{8C893159-C542-44D9-82A2-462B1C3069E5}"/>
              </a:ext>
            </a:extLst>
          </p:cNvPr>
          <p:cNvGrpSpPr/>
          <p:nvPr/>
        </p:nvGrpSpPr>
        <p:grpSpPr>
          <a:xfrm>
            <a:off x="0" y="812800"/>
            <a:ext cx="8391836" cy="1462398"/>
            <a:chOff x="472764" y="1109520"/>
            <a:chExt cx="10845197" cy="1889932"/>
          </a:xfrm>
        </p:grpSpPr>
        <p:pic>
          <p:nvPicPr>
            <p:cNvPr id="39" name="图片 38" descr="图片包含 张, 美食, 人员&#10;&#10;描述已自动生成">
              <a:extLst>
                <a:ext uri="{FF2B5EF4-FFF2-40B4-BE49-F238E27FC236}">
                  <a16:creationId xmlns:a16="http://schemas.microsoft.com/office/drawing/2014/main" xmlns="" id="{267B1134-06BD-47DD-8503-B2FC25DE3D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a:off x="472764" y="1109520"/>
              <a:ext cx="893922" cy="1889932"/>
            </a:xfrm>
            <a:prstGeom prst="rect">
              <a:avLst/>
            </a:prstGeom>
          </p:spPr>
        </p:pic>
        <p:pic>
          <p:nvPicPr>
            <p:cNvPr id="43" name="图片 42" descr="图片包含 室内, 就坐, 人员&#10;&#10;描述已自动生成">
              <a:extLst>
                <a:ext uri="{FF2B5EF4-FFF2-40B4-BE49-F238E27FC236}">
                  <a16:creationId xmlns:a16="http://schemas.microsoft.com/office/drawing/2014/main" xmlns="" id="{1B4D12A5-002E-448D-8DA8-B79B69C547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97" r="46028"/>
            <a:stretch/>
          </p:blipFill>
          <p:spPr>
            <a:xfrm flipH="1">
              <a:off x="2133035" y="1151593"/>
              <a:ext cx="890471" cy="1805786"/>
            </a:xfrm>
            <a:prstGeom prst="rect">
              <a:avLst/>
            </a:prstGeom>
          </p:spPr>
        </p:pic>
        <p:pic>
          <p:nvPicPr>
            <p:cNvPr id="74" name="图片 73" descr="图片包含 室内, 就坐, 人员&#10;&#10;描述已自动生成">
              <a:extLst>
                <a:ext uri="{FF2B5EF4-FFF2-40B4-BE49-F238E27FC236}">
                  <a16:creationId xmlns:a16="http://schemas.microsoft.com/office/drawing/2014/main" xmlns="" id="{496AF3BC-3D36-498B-A25B-EC3B684FD4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97" r="46028"/>
            <a:stretch/>
          </p:blipFill>
          <p:spPr>
            <a:xfrm flipH="1">
              <a:off x="5450126" y="1151593"/>
              <a:ext cx="890471" cy="1805786"/>
            </a:xfrm>
            <a:prstGeom prst="rect">
              <a:avLst/>
            </a:prstGeom>
          </p:spPr>
        </p:pic>
        <p:pic>
          <p:nvPicPr>
            <p:cNvPr id="75" name="图片 74" descr="图片包含 张, 美食, 人员&#10;&#10;描述已自动生成">
              <a:extLst>
                <a:ext uri="{FF2B5EF4-FFF2-40B4-BE49-F238E27FC236}">
                  <a16:creationId xmlns:a16="http://schemas.microsoft.com/office/drawing/2014/main" xmlns="" id="{21E3A74F-A840-4D10-B6EC-7A4883005B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a:off x="3789855" y="1109520"/>
              <a:ext cx="893922" cy="1889932"/>
            </a:xfrm>
            <a:prstGeom prst="rect">
              <a:avLst/>
            </a:prstGeom>
          </p:spPr>
        </p:pic>
        <p:pic>
          <p:nvPicPr>
            <p:cNvPr id="76" name="图片 75" descr="图片包含 室内, 就坐, 人员&#10;&#10;描述已自动生成">
              <a:extLst>
                <a:ext uri="{FF2B5EF4-FFF2-40B4-BE49-F238E27FC236}">
                  <a16:creationId xmlns:a16="http://schemas.microsoft.com/office/drawing/2014/main" xmlns="" id="{1806D9FB-98BE-4CBD-98DA-4360A6A036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97" r="46028"/>
            <a:stretch/>
          </p:blipFill>
          <p:spPr>
            <a:xfrm flipH="1">
              <a:off x="8767217" y="1151593"/>
              <a:ext cx="890471" cy="1805786"/>
            </a:xfrm>
            <a:prstGeom prst="rect">
              <a:avLst/>
            </a:prstGeom>
          </p:spPr>
        </p:pic>
        <p:pic>
          <p:nvPicPr>
            <p:cNvPr id="77" name="图片 76" descr="图片包含 张, 美食, 人员&#10;&#10;描述已自动生成">
              <a:extLst>
                <a:ext uri="{FF2B5EF4-FFF2-40B4-BE49-F238E27FC236}">
                  <a16:creationId xmlns:a16="http://schemas.microsoft.com/office/drawing/2014/main" xmlns="" id="{39439C18-2373-44FF-A94F-79E0F559AA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a:off x="7106946" y="1109520"/>
              <a:ext cx="893922" cy="1889932"/>
            </a:xfrm>
            <a:prstGeom prst="rect">
              <a:avLst/>
            </a:prstGeom>
          </p:spPr>
        </p:pic>
        <p:pic>
          <p:nvPicPr>
            <p:cNvPr id="78" name="图片 77" descr="图片包含 张, 美食, 人员&#10;&#10;描述已自动生成">
              <a:extLst>
                <a:ext uri="{FF2B5EF4-FFF2-40B4-BE49-F238E27FC236}">
                  <a16:creationId xmlns:a16="http://schemas.microsoft.com/office/drawing/2014/main" xmlns="" id="{87D91AA5-EF8A-4BC5-8CA3-7A7DE219CD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a:off x="10424039" y="1109520"/>
              <a:ext cx="893922" cy="1889932"/>
            </a:xfrm>
            <a:prstGeom prst="rect">
              <a:avLst/>
            </a:prstGeom>
          </p:spPr>
        </p:pic>
      </p:grpSp>
      <p:grpSp>
        <p:nvGrpSpPr>
          <p:cNvPr id="80" name="组合 79">
            <a:extLst>
              <a:ext uri="{FF2B5EF4-FFF2-40B4-BE49-F238E27FC236}">
                <a16:creationId xmlns:a16="http://schemas.microsoft.com/office/drawing/2014/main" xmlns="" id="{07C51942-F238-4778-8FC7-519DFE3C5FED}"/>
              </a:ext>
            </a:extLst>
          </p:cNvPr>
          <p:cNvGrpSpPr/>
          <p:nvPr/>
        </p:nvGrpSpPr>
        <p:grpSpPr>
          <a:xfrm>
            <a:off x="2009464" y="2697801"/>
            <a:ext cx="8391833" cy="1462398"/>
            <a:chOff x="472765" y="1109520"/>
            <a:chExt cx="10845196" cy="1889932"/>
          </a:xfrm>
        </p:grpSpPr>
        <p:pic>
          <p:nvPicPr>
            <p:cNvPr id="81" name="图片 80" descr="图片包含 张, 美食, 人员&#10;&#10;描述已自动生成">
              <a:extLst>
                <a:ext uri="{FF2B5EF4-FFF2-40B4-BE49-F238E27FC236}">
                  <a16:creationId xmlns:a16="http://schemas.microsoft.com/office/drawing/2014/main" xmlns="" id="{F4151960-6ED8-4D7E-89DA-8677E3039D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a:off x="472765" y="1109520"/>
              <a:ext cx="893922" cy="1889932"/>
            </a:xfrm>
            <a:prstGeom prst="rect">
              <a:avLst/>
            </a:prstGeom>
          </p:spPr>
        </p:pic>
        <p:pic>
          <p:nvPicPr>
            <p:cNvPr id="82" name="图片 81" descr="图片包含 室内, 就坐, 人员&#10;&#10;描述已自动生成">
              <a:extLst>
                <a:ext uri="{FF2B5EF4-FFF2-40B4-BE49-F238E27FC236}">
                  <a16:creationId xmlns:a16="http://schemas.microsoft.com/office/drawing/2014/main" xmlns="" id="{58F84F52-39A1-4BEB-B2FE-7CD4C2678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97" r="46028"/>
            <a:stretch/>
          </p:blipFill>
          <p:spPr>
            <a:xfrm flipH="1">
              <a:off x="2133037" y="1151592"/>
              <a:ext cx="890471" cy="1805786"/>
            </a:xfrm>
            <a:prstGeom prst="rect">
              <a:avLst/>
            </a:prstGeom>
          </p:spPr>
        </p:pic>
        <p:pic>
          <p:nvPicPr>
            <p:cNvPr id="83" name="图片 82" descr="图片包含 室内, 就坐, 人员&#10;&#10;描述已自动生成">
              <a:extLst>
                <a:ext uri="{FF2B5EF4-FFF2-40B4-BE49-F238E27FC236}">
                  <a16:creationId xmlns:a16="http://schemas.microsoft.com/office/drawing/2014/main" xmlns="" id="{B5AA46E5-E006-4128-9991-86D0CD4D29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97" r="46028"/>
            <a:stretch/>
          </p:blipFill>
          <p:spPr>
            <a:xfrm flipH="1">
              <a:off x="5450128" y="1151592"/>
              <a:ext cx="890471" cy="1805786"/>
            </a:xfrm>
            <a:prstGeom prst="rect">
              <a:avLst/>
            </a:prstGeom>
          </p:spPr>
        </p:pic>
        <p:pic>
          <p:nvPicPr>
            <p:cNvPr id="84" name="图片 83" descr="图片包含 张, 美食, 人员&#10;&#10;描述已自动生成">
              <a:extLst>
                <a:ext uri="{FF2B5EF4-FFF2-40B4-BE49-F238E27FC236}">
                  <a16:creationId xmlns:a16="http://schemas.microsoft.com/office/drawing/2014/main" xmlns="" id="{CD07F5C3-4CD2-46C3-ADF8-413ADFEE70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a:off x="3789857" y="1109520"/>
              <a:ext cx="893922" cy="1889932"/>
            </a:xfrm>
            <a:prstGeom prst="rect">
              <a:avLst/>
            </a:prstGeom>
          </p:spPr>
        </p:pic>
        <p:pic>
          <p:nvPicPr>
            <p:cNvPr id="85" name="图片 84" descr="图片包含 室内, 就坐, 人员&#10;&#10;描述已自动生成">
              <a:extLst>
                <a:ext uri="{FF2B5EF4-FFF2-40B4-BE49-F238E27FC236}">
                  <a16:creationId xmlns:a16="http://schemas.microsoft.com/office/drawing/2014/main" xmlns="" id="{53C0394A-D91A-4DB4-82E7-C324066EF8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97" r="46028"/>
            <a:stretch/>
          </p:blipFill>
          <p:spPr>
            <a:xfrm flipH="1">
              <a:off x="8767220" y="1151592"/>
              <a:ext cx="890471" cy="1805786"/>
            </a:xfrm>
            <a:prstGeom prst="rect">
              <a:avLst/>
            </a:prstGeom>
          </p:spPr>
        </p:pic>
        <p:pic>
          <p:nvPicPr>
            <p:cNvPr id="86" name="图片 85" descr="图片包含 张, 美食, 人员&#10;&#10;描述已自动生成">
              <a:extLst>
                <a:ext uri="{FF2B5EF4-FFF2-40B4-BE49-F238E27FC236}">
                  <a16:creationId xmlns:a16="http://schemas.microsoft.com/office/drawing/2014/main" xmlns="" id="{3F345999-6EB4-4141-86D0-2FE41D5E51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a:off x="7106948" y="1109520"/>
              <a:ext cx="893922" cy="1889932"/>
            </a:xfrm>
            <a:prstGeom prst="rect">
              <a:avLst/>
            </a:prstGeom>
          </p:spPr>
        </p:pic>
        <p:pic>
          <p:nvPicPr>
            <p:cNvPr id="87" name="图片 86" descr="图片包含 张, 美食, 人员&#10;&#10;描述已自动生成">
              <a:extLst>
                <a:ext uri="{FF2B5EF4-FFF2-40B4-BE49-F238E27FC236}">
                  <a16:creationId xmlns:a16="http://schemas.microsoft.com/office/drawing/2014/main" xmlns="" id="{A6479ECC-E330-4371-9A30-90F19640E4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a:off x="10424039" y="1109520"/>
              <a:ext cx="893922" cy="1889932"/>
            </a:xfrm>
            <a:prstGeom prst="rect">
              <a:avLst/>
            </a:prstGeom>
          </p:spPr>
        </p:pic>
      </p:grpSp>
      <p:grpSp>
        <p:nvGrpSpPr>
          <p:cNvPr id="88" name="组合 87">
            <a:extLst>
              <a:ext uri="{FF2B5EF4-FFF2-40B4-BE49-F238E27FC236}">
                <a16:creationId xmlns:a16="http://schemas.microsoft.com/office/drawing/2014/main" xmlns="" id="{178A316D-7D93-472E-8DE1-0EEAFEDF665E}"/>
              </a:ext>
            </a:extLst>
          </p:cNvPr>
          <p:cNvGrpSpPr/>
          <p:nvPr/>
        </p:nvGrpSpPr>
        <p:grpSpPr>
          <a:xfrm>
            <a:off x="3800164" y="4582802"/>
            <a:ext cx="8391836" cy="1462398"/>
            <a:chOff x="472764" y="1109520"/>
            <a:chExt cx="10845197" cy="1889932"/>
          </a:xfrm>
        </p:grpSpPr>
        <p:pic>
          <p:nvPicPr>
            <p:cNvPr id="89" name="图片 88" descr="图片包含 张, 美食, 人员&#10;&#10;描述已自动生成">
              <a:extLst>
                <a:ext uri="{FF2B5EF4-FFF2-40B4-BE49-F238E27FC236}">
                  <a16:creationId xmlns:a16="http://schemas.microsoft.com/office/drawing/2014/main" xmlns="" id="{91F14804-9F67-4097-9820-8DB14E0E20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a:off x="472764" y="1109520"/>
              <a:ext cx="893922" cy="1889932"/>
            </a:xfrm>
            <a:prstGeom prst="rect">
              <a:avLst/>
            </a:prstGeom>
          </p:spPr>
        </p:pic>
        <p:pic>
          <p:nvPicPr>
            <p:cNvPr id="90" name="图片 89" descr="图片包含 室内, 就坐, 人员&#10;&#10;描述已自动生成">
              <a:extLst>
                <a:ext uri="{FF2B5EF4-FFF2-40B4-BE49-F238E27FC236}">
                  <a16:creationId xmlns:a16="http://schemas.microsoft.com/office/drawing/2014/main" xmlns="" id="{C1E73A35-F4AC-4196-9505-4958EFFFAB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97" r="46028"/>
            <a:stretch/>
          </p:blipFill>
          <p:spPr>
            <a:xfrm flipH="1">
              <a:off x="2133035" y="1151593"/>
              <a:ext cx="890471" cy="1805786"/>
            </a:xfrm>
            <a:prstGeom prst="rect">
              <a:avLst/>
            </a:prstGeom>
          </p:spPr>
        </p:pic>
        <p:pic>
          <p:nvPicPr>
            <p:cNvPr id="91" name="图片 90" descr="图片包含 室内, 就坐, 人员&#10;&#10;描述已自动生成">
              <a:extLst>
                <a:ext uri="{FF2B5EF4-FFF2-40B4-BE49-F238E27FC236}">
                  <a16:creationId xmlns:a16="http://schemas.microsoft.com/office/drawing/2014/main" xmlns="" id="{D95ABF44-0869-40C3-B6F6-A59EDF16AB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97" r="46028"/>
            <a:stretch/>
          </p:blipFill>
          <p:spPr>
            <a:xfrm flipH="1">
              <a:off x="5450126" y="1151593"/>
              <a:ext cx="890471" cy="1805786"/>
            </a:xfrm>
            <a:prstGeom prst="rect">
              <a:avLst/>
            </a:prstGeom>
          </p:spPr>
        </p:pic>
        <p:pic>
          <p:nvPicPr>
            <p:cNvPr id="92" name="图片 91" descr="图片包含 张, 美食, 人员&#10;&#10;描述已自动生成">
              <a:extLst>
                <a:ext uri="{FF2B5EF4-FFF2-40B4-BE49-F238E27FC236}">
                  <a16:creationId xmlns:a16="http://schemas.microsoft.com/office/drawing/2014/main" xmlns="" id="{9C8CA31B-FC48-4C7F-8A6A-88DAED3AAB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a:off x="3789855" y="1109520"/>
              <a:ext cx="893922" cy="1889932"/>
            </a:xfrm>
            <a:prstGeom prst="rect">
              <a:avLst/>
            </a:prstGeom>
          </p:spPr>
        </p:pic>
        <p:pic>
          <p:nvPicPr>
            <p:cNvPr id="93" name="图片 92" descr="图片包含 室内, 就坐, 人员&#10;&#10;描述已自动生成">
              <a:extLst>
                <a:ext uri="{FF2B5EF4-FFF2-40B4-BE49-F238E27FC236}">
                  <a16:creationId xmlns:a16="http://schemas.microsoft.com/office/drawing/2014/main" xmlns="" id="{1D9509C3-921E-435B-9486-C53242E87C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97" r="46028"/>
            <a:stretch/>
          </p:blipFill>
          <p:spPr>
            <a:xfrm>
              <a:off x="8767217" y="1151592"/>
              <a:ext cx="890471" cy="1805786"/>
            </a:xfrm>
            <a:prstGeom prst="rect">
              <a:avLst/>
            </a:prstGeom>
          </p:spPr>
        </p:pic>
        <p:pic>
          <p:nvPicPr>
            <p:cNvPr id="94" name="图片 93" descr="图片包含 张, 美食, 人员&#10;&#10;描述已自动生成">
              <a:extLst>
                <a:ext uri="{FF2B5EF4-FFF2-40B4-BE49-F238E27FC236}">
                  <a16:creationId xmlns:a16="http://schemas.microsoft.com/office/drawing/2014/main" xmlns="" id="{F62DF832-B635-4377-B559-5F4B663293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a:off x="7106946" y="1109520"/>
              <a:ext cx="893922" cy="1889932"/>
            </a:xfrm>
            <a:prstGeom prst="rect">
              <a:avLst/>
            </a:prstGeom>
          </p:spPr>
        </p:pic>
        <p:pic>
          <p:nvPicPr>
            <p:cNvPr id="95" name="图片 94" descr="图片包含 张, 美食, 人员&#10;&#10;描述已自动生成">
              <a:extLst>
                <a:ext uri="{FF2B5EF4-FFF2-40B4-BE49-F238E27FC236}">
                  <a16:creationId xmlns:a16="http://schemas.microsoft.com/office/drawing/2014/main" xmlns="" id="{C2029CCB-C221-4603-85ED-A666AFE49F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220" r="47247"/>
            <a:stretch/>
          </p:blipFill>
          <p:spPr>
            <a:xfrm flipH="1">
              <a:off x="10424039" y="1109520"/>
              <a:ext cx="893922" cy="1889932"/>
            </a:xfrm>
            <a:prstGeom prst="rect">
              <a:avLst/>
            </a:prstGeom>
          </p:spPr>
        </p:pic>
      </p:grpSp>
      <p:sp>
        <p:nvSpPr>
          <p:cNvPr id="12" name="矩形 11">
            <a:extLst>
              <a:ext uri="{FF2B5EF4-FFF2-40B4-BE49-F238E27FC236}">
                <a16:creationId xmlns:a16="http://schemas.microsoft.com/office/drawing/2014/main" xmlns="" id="{F22736D4-E59D-4446-9675-F18BD69078D7}"/>
              </a:ext>
            </a:extLst>
          </p:cNvPr>
          <p:cNvSpPr/>
          <p:nvPr/>
        </p:nvSpPr>
        <p:spPr>
          <a:xfrm>
            <a:off x="2198915" y="859972"/>
            <a:ext cx="3381828" cy="5138057"/>
          </a:xfrm>
          <a:prstGeom prst="rect">
            <a:avLst/>
          </a:prstGeom>
          <a:solidFill>
            <a:srgbClr val="FDF1ED"/>
          </a:solidFill>
          <a:ln>
            <a:noFill/>
          </a:ln>
          <a:effectLst>
            <a:outerShdw blurRad="254000" dist="38100" dir="2700000" sx="101000" sy="101000" algn="tl" rotWithShape="0">
              <a:srgbClr val="EF7F57"/>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9B50EE01-A5E6-4EBB-9AA5-1FD6F7147B17}"/>
              </a:ext>
            </a:extLst>
          </p:cNvPr>
          <p:cNvSpPr/>
          <p:nvPr/>
        </p:nvSpPr>
        <p:spPr>
          <a:xfrm>
            <a:off x="6611257" y="859972"/>
            <a:ext cx="3381828" cy="5138057"/>
          </a:xfrm>
          <a:prstGeom prst="rect">
            <a:avLst/>
          </a:prstGeom>
          <a:solidFill>
            <a:srgbClr val="FDF1ED"/>
          </a:solidFill>
          <a:ln>
            <a:noFill/>
          </a:ln>
          <a:effectLst>
            <a:outerShdw blurRad="254000" dist="38100" dir="2700000" sx="101000" sy="101000" algn="tl" rotWithShape="0">
              <a:srgbClr val="EF7F57"/>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图片包含 美食, 盘子, 室内, 菜肴&#10;&#10;描述已自动生成">
            <a:extLst>
              <a:ext uri="{FF2B5EF4-FFF2-40B4-BE49-F238E27FC236}">
                <a16:creationId xmlns:a16="http://schemas.microsoft.com/office/drawing/2014/main" xmlns="" id="{65347561-2A2D-4C1E-AE2F-18025E51C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327" y="3004806"/>
            <a:ext cx="2877004" cy="2855453"/>
          </a:xfrm>
          <a:prstGeom prst="rect">
            <a:avLst/>
          </a:prstGeom>
        </p:spPr>
      </p:pic>
      <p:pic>
        <p:nvPicPr>
          <p:cNvPr id="21" name="图片 20" descr="图片包含 杯子, 餐桌, 美食, 咖啡&#10;&#10;描述已自动生成">
            <a:extLst>
              <a:ext uri="{FF2B5EF4-FFF2-40B4-BE49-F238E27FC236}">
                <a16:creationId xmlns:a16="http://schemas.microsoft.com/office/drawing/2014/main" xmlns="" id="{678F2483-40F3-4DB4-8964-C9DFCF32F6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9672" y="1207407"/>
            <a:ext cx="4443186" cy="4443186"/>
          </a:xfrm>
          <a:prstGeom prst="rect">
            <a:avLst/>
          </a:prstGeom>
        </p:spPr>
      </p:pic>
      <p:sp>
        <p:nvSpPr>
          <p:cNvPr id="26" name="文本框 25">
            <a:extLst>
              <a:ext uri="{FF2B5EF4-FFF2-40B4-BE49-F238E27FC236}">
                <a16:creationId xmlns:a16="http://schemas.microsoft.com/office/drawing/2014/main" xmlns="" id="{2DF1CFA1-0DA7-4E6F-8DC9-5A3FBE048478}"/>
              </a:ext>
            </a:extLst>
          </p:cNvPr>
          <p:cNvSpPr txBox="1"/>
          <p:nvPr/>
        </p:nvSpPr>
        <p:spPr>
          <a:xfrm>
            <a:off x="2671679" y="997741"/>
            <a:ext cx="2444957" cy="369332"/>
          </a:xfrm>
          <a:prstGeom prst="rect">
            <a:avLst/>
          </a:prstGeom>
          <a:noFill/>
        </p:spPr>
        <p:txBody>
          <a:bodyPr wrap="square" rtlCol="0">
            <a:spAutoFit/>
          </a:bodyPr>
          <a:lstStyle/>
          <a:p>
            <a:pPr algn="ctr"/>
            <a:r>
              <a:rPr lang="en-US" altLang="zh-CN" b="1"/>
              <a:t>DESIGNED BY XIAO</a:t>
            </a:r>
            <a:endParaRPr lang="zh-CN" altLang="en-US" b="1"/>
          </a:p>
        </p:txBody>
      </p:sp>
      <p:sp>
        <p:nvSpPr>
          <p:cNvPr id="27" name="文本框 26">
            <a:extLst>
              <a:ext uri="{FF2B5EF4-FFF2-40B4-BE49-F238E27FC236}">
                <a16:creationId xmlns:a16="http://schemas.microsoft.com/office/drawing/2014/main" xmlns="" id="{34D92F0F-6F87-49EB-B39D-1A522CDB8CC9}"/>
              </a:ext>
            </a:extLst>
          </p:cNvPr>
          <p:cNvSpPr txBox="1"/>
          <p:nvPr/>
        </p:nvSpPr>
        <p:spPr>
          <a:xfrm>
            <a:off x="2505750" y="1703724"/>
            <a:ext cx="2782967" cy="964431"/>
          </a:xfrm>
          <a:prstGeom prst="rect">
            <a:avLst/>
          </a:prstGeom>
          <a:noFill/>
        </p:spPr>
        <p:txBody>
          <a:bodyPr wrap="square" rtlCol="0">
            <a:spAutoFit/>
          </a:bodyPr>
          <a:lstStyle/>
          <a:p>
            <a:pPr algn="ctr">
              <a:lnSpc>
                <a:spcPct val="120000"/>
              </a:lnSpc>
            </a:pPr>
            <a:r>
              <a:rPr lang="en-US" altLang="zh-CN" sz="1200"/>
              <a:t>lorem ipsum dolor sit amet, consectetuer adipiscing elit. maecenas porttitor congue massa. fusce posuere, magna sed pulvinar ultricies</a:t>
            </a:r>
            <a:endParaRPr lang="zh-CN" altLang="en-US" sz="1200"/>
          </a:p>
        </p:txBody>
      </p:sp>
      <p:sp>
        <p:nvSpPr>
          <p:cNvPr id="30" name="文本框 29">
            <a:extLst>
              <a:ext uri="{FF2B5EF4-FFF2-40B4-BE49-F238E27FC236}">
                <a16:creationId xmlns:a16="http://schemas.microsoft.com/office/drawing/2014/main" xmlns="" id="{4BE10DD5-6E43-4AD3-8AE2-CE7ACAB4A16A}"/>
              </a:ext>
            </a:extLst>
          </p:cNvPr>
          <p:cNvSpPr txBox="1"/>
          <p:nvPr/>
        </p:nvSpPr>
        <p:spPr>
          <a:xfrm>
            <a:off x="6891688" y="1367073"/>
            <a:ext cx="2793753" cy="742832"/>
          </a:xfrm>
          <a:prstGeom prst="rect">
            <a:avLst/>
          </a:prstGeom>
          <a:noFill/>
        </p:spPr>
        <p:txBody>
          <a:bodyPr wrap="square" rtlCol="0">
            <a:spAutoFit/>
          </a:bodyPr>
          <a:lstStyle/>
          <a:p>
            <a:pPr algn="ctr">
              <a:lnSpc>
                <a:spcPct val="120000"/>
              </a:lnSpc>
            </a:pPr>
            <a:r>
              <a:rPr lang="en-US" altLang="zh-CN" sz="1200"/>
              <a:t>porttitor congue massa. fusce posuere, magna sed pulvinar ultricies, purus lectus malesuada libero</a:t>
            </a:r>
            <a:endParaRPr lang="zh-CN" altLang="en-US" sz="1200"/>
          </a:p>
        </p:txBody>
      </p:sp>
      <p:sp>
        <p:nvSpPr>
          <p:cNvPr id="31" name="文本框 30">
            <a:extLst>
              <a:ext uri="{FF2B5EF4-FFF2-40B4-BE49-F238E27FC236}">
                <a16:creationId xmlns:a16="http://schemas.microsoft.com/office/drawing/2014/main" xmlns="" id="{58566800-3E74-452B-8ACF-4522BD1CEB77}"/>
              </a:ext>
            </a:extLst>
          </p:cNvPr>
          <p:cNvSpPr txBox="1"/>
          <p:nvPr/>
        </p:nvSpPr>
        <p:spPr>
          <a:xfrm>
            <a:off x="6891687" y="4748096"/>
            <a:ext cx="2793753" cy="742832"/>
          </a:xfrm>
          <a:prstGeom prst="rect">
            <a:avLst/>
          </a:prstGeom>
          <a:noFill/>
        </p:spPr>
        <p:txBody>
          <a:bodyPr wrap="square" rtlCol="0">
            <a:spAutoFit/>
          </a:bodyPr>
          <a:lstStyle/>
          <a:p>
            <a:pPr algn="ctr">
              <a:lnSpc>
                <a:spcPct val="120000"/>
              </a:lnSpc>
            </a:pPr>
            <a:r>
              <a:rPr lang="en-US" altLang="zh-CN" sz="1200"/>
              <a:t>lorem ipsum dolor sit amet, consectetuer adipiscing elit. maecenas porttitor congue massa</a:t>
            </a:r>
            <a:endParaRPr lang="zh-CN" altLang="en-US" sz="1200"/>
          </a:p>
        </p:txBody>
      </p:sp>
    </p:spTree>
    <p:extLst>
      <p:ext uri="{BB962C8B-B14F-4D97-AF65-F5344CB8AC3E}">
        <p14:creationId xmlns:p14="http://schemas.microsoft.com/office/powerpoint/2010/main" val="1521718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A76F1F4B-6C5D-40DC-AC00-432868128D33}"/>
              </a:ext>
            </a:extLst>
          </p:cNvPr>
          <p:cNvSpPr/>
          <p:nvPr/>
        </p:nvSpPr>
        <p:spPr>
          <a:xfrm>
            <a:off x="0" y="0"/>
            <a:ext cx="12192000" cy="6858000"/>
          </a:xfrm>
          <a:prstGeom prst="rect">
            <a:avLst/>
          </a:prstGeom>
          <a:solidFill>
            <a:srgbClr val="FDD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descr="图片包含 盘子, 美食, 餐桌, 室内&#10;&#10;描述已自动生成">
            <a:extLst>
              <a:ext uri="{FF2B5EF4-FFF2-40B4-BE49-F238E27FC236}">
                <a16:creationId xmlns:a16="http://schemas.microsoft.com/office/drawing/2014/main" xmlns="" id="{C07FA9C6-159B-42DD-A3E5-C57DE151A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0" y="1157288"/>
            <a:ext cx="6667500" cy="4543425"/>
          </a:xfrm>
          <a:prstGeom prst="rect">
            <a:avLst/>
          </a:prstGeom>
        </p:spPr>
      </p:pic>
      <p:sp>
        <p:nvSpPr>
          <p:cNvPr id="53" name="文本框 52">
            <a:extLst>
              <a:ext uri="{FF2B5EF4-FFF2-40B4-BE49-F238E27FC236}">
                <a16:creationId xmlns:a16="http://schemas.microsoft.com/office/drawing/2014/main" xmlns="" id="{01269CCE-B63F-415F-A1B4-0DDC386744A6}"/>
              </a:ext>
            </a:extLst>
          </p:cNvPr>
          <p:cNvSpPr txBox="1"/>
          <p:nvPr/>
        </p:nvSpPr>
        <p:spPr>
          <a:xfrm>
            <a:off x="1609631" y="1386480"/>
            <a:ext cx="2444957" cy="369332"/>
          </a:xfrm>
          <a:prstGeom prst="rect">
            <a:avLst/>
          </a:prstGeom>
          <a:noFill/>
        </p:spPr>
        <p:txBody>
          <a:bodyPr wrap="square" rtlCol="0">
            <a:spAutoFit/>
          </a:bodyPr>
          <a:lstStyle/>
          <a:p>
            <a:r>
              <a:rPr lang="en-US" altLang="zh-CN" b="1"/>
              <a:t>DESIGNED BY XIAO</a:t>
            </a:r>
            <a:endParaRPr lang="zh-CN" altLang="en-US" b="1"/>
          </a:p>
        </p:txBody>
      </p:sp>
      <p:sp>
        <p:nvSpPr>
          <p:cNvPr id="54" name="文本框 53">
            <a:extLst>
              <a:ext uri="{FF2B5EF4-FFF2-40B4-BE49-F238E27FC236}">
                <a16:creationId xmlns:a16="http://schemas.microsoft.com/office/drawing/2014/main" xmlns="" id="{A7EC8B5F-8622-472F-8322-91A0A187FF8E}"/>
              </a:ext>
            </a:extLst>
          </p:cNvPr>
          <p:cNvSpPr txBox="1"/>
          <p:nvPr/>
        </p:nvSpPr>
        <p:spPr>
          <a:xfrm>
            <a:off x="2762250" y="1702355"/>
            <a:ext cx="2444957" cy="369332"/>
          </a:xfrm>
          <a:prstGeom prst="rect">
            <a:avLst/>
          </a:prstGeom>
          <a:noFill/>
        </p:spPr>
        <p:txBody>
          <a:bodyPr wrap="square" rtlCol="0">
            <a:spAutoFit/>
          </a:bodyPr>
          <a:lstStyle/>
          <a:p>
            <a:r>
              <a:rPr lang="en-US" altLang="zh-CN" b="1"/>
              <a:t>Chinese food</a:t>
            </a:r>
            <a:endParaRPr lang="zh-CN" altLang="en-US" b="1"/>
          </a:p>
        </p:txBody>
      </p:sp>
      <p:sp>
        <p:nvSpPr>
          <p:cNvPr id="55" name="文本框 54">
            <a:extLst>
              <a:ext uri="{FF2B5EF4-FFF2-40B4-BE49-F238E27FC236}">
                <a16:creationId xmlns:a16="http://schemas.microsoft.com/office/drawing/2014/main" xmlns="" id="{F1F8FF64-74C6-4A54-A53F-3F2E44172E0D}"/>
              </a:ext>
            </a:extLst>
          </p:cNvPr>
          <p:cNvSpPr txBox="1"/>
          <p:nvPr/>
        </p:nvSpPr>
        <p:spPr>
          <a:xfrm>
            <a:off x="6096000" y="6018740"/>
            <a:ext cx="5520267" cy="521233"/>
          </a:xfrm>
          <a:prstGeom prst="rect">
            <a:avLst/>
          </a:prstGeom>
          <a:noFill/>
        </p:spPr>
        <p:txBody>
          <a:bodyPr wrap="square" rtlCol="0">
            <a:spAutoFit/>
          </a:bodyPr>
          <a:lstStyle/>
          <a:p>
            <a:pPr>
              <a:lnSpc>
                <a:spcPct val="120000"/>
              </a:lnSpc>
            </a:pPr>
            <a:r>
              <a:rPr lang="en-US" altLang="zh-CN" sz="1200"/>
              <a:t>lorem ipsum dolor sit amet, consectetuer adipiscing elit. maecenas porttitor congue massa. fusce posuere, magna sed pulvinar ultricies</a:t>
            </a:r>
            <a:endParaRPr lang="zh-CN" altLang="en-US" sz="1200"/>
          </a:p>
        </p:txBody>
      </p:sp>
      <p:cxnSp>
        <p:nvCxnSpPr>
          <p:cNvPr id="56" name="直接连接符 55">
            <a:extLst>
              <a:ext uri="{FF2B5EF4-FFF2-40B4-BE49-F238E27FC236}">
                <a16:creationId xmlns:a16="http://schemas.microsoft.com/office/drawing/2014/main" xmlns="" id="{F17345CA-87AF-4DDE-AA1D-655CCCA63921}"/>
              </a:ext>
            </a:extLst>
          </p:cNvPr>
          <p:cNvCxnSpPr>
            <a:cxnSpLocks/>
          </p:cNvCxnSpPr>
          <p:nvPr/>
        </p:nvCxnSpPr>
        <p:spPr>
          <a:xfrm flipH="1">
            <a:off x="8895110" y="1773159"/>
            <a:ext cx="10440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146BF51E-CE6C-405A-AE24-383FEA596C7D}"/>
              </a:ext>
            </a:extLst>
          </p:cNvPr>
          <p:cNvCxnSpPr>
            <a:cxnSpLocks/>
          </p:cNvCxnSpPr>
          <p:nvPr/>
        </p:nvCxnSpPr>
        <p:spPr>
          <a:xfrm flipH="1">
            <a:off x="2240205" y="5113259"/>
            <a:ext cx="10440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xmlns="" id="{9E7B673E-095A-4680-9C8F-D52513E6D6FD}"/>
              </a:ext>
            </a:extLst>
          </p:cNvPr>
          <p:cNvSpPr txBox="1"/>
          <p:nvPr/>
        </p:nvSpPr>
        <p:spPr>
          <a:xfrm>
            <a:off x="881543" y="4959532"/>
            <a:ext cx="1371465" cy="307453"/>
          </a:xfrm>
          <a:prstGeom prst="rect">
            <a:avLst/>
          </a:prstGeom>
          <a:noFill/>
        </p:spPr>
        <p:txBody>
          <a:bodyPr wrap="square" rtlCol="0">
            <a:spAutoFit/>
          </a:bodyPr>
          <a:lstStyle/>
          <a:p>
            <a:pPr algn="r">
              <a:lnSpc>
                <a:spcPct val="120000"/>
              </a:lnSpc>
            </a:pPr>
            <a:r>
              <a:rPr lang="en-US" altLang="zh-CN" sz="1200"/>
              <a:t>malesuada libero</a:t>
            </a:r>
            <a:endParaRPr lang="zh-CN" altLang="en-US" sz="1200"/>
          </a:p>
        </p:txBody>
      </p:sp>
      <p:sp>
        <p:nvSpPr>
          <p:cNvPr id="59" name="文本框 58">
            <a:extLst>
              <a:ext uri="{FF2B5EF4-FFF2-40B4-BE49-F238E27FC236}">
                <a16:creationId xmlns:a16="http://schemas.microsoft.com/office/drawing/2014/main" xmlns="" id="{B247C496-97FF-4F3C-9E60-215C1266D798}"/>
              </a:ext>
            </a:extLst>
          </p:cNvPr>
          <p:cNvSpPr txBox="1"/>
          <p:nvPr/>
        </p:nvSpPr>
        <p:spPr>
          <a:xfrm>
            <a:off x="9951795" y="1623342"/>
            <a:ext cx="1516201" cy="299634"/>
          </a:xfrm>
          <a:prstGeom prst="rect">
            <a:avLst/>
          </a:prstGeom>
          <a:noFill/>
        </p:spPr>
        <p:txBody>
          <a:bodyPr wrap="square" rtlCol="0">
            <a:spAutoFit/>
          </a:bodyPr>
          <a:lstStyle/>
          <a:p>
            <a:pPr>
              <a:lnSpc>
                <a:spcPct val="120000"/>
              </a:lnSpc>
            </a:pPr>
            <a:r>
              <a:rPr lang="en-US" altLang="zh-CN" sz="1200"/>
              <a:t>maecenas porttitor</a:t>
            </a:r>
            <a:endParaRPr lang="zh-CN" altLang="en-US" sz="1200"/>
          </a:p>
        </p:txBody>
      </p:sp>
      <p:pic>
        <p:nvPicPr>
          <p:cNvPr id="60" name="图片 59">
            <a:extLst>
              <a:ext uri="{FF2B5EF4-FFF2-40B4-BE49-F238E27FC236}">
                <a16:creationId xmlns:a16="http://schemas.microsoft.com/office/drawing/2014/main" xmlns="" id="{347C3F33-1E79-4D7D-BB51-AC25C82F9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7791" y="5958417"/>
            <a:ext cx="1349375" cy="899583"/>
          </a:xfrm>
          <a:prstGeom prst="rect">
            <a:avLst/>
          </a:prstGeom>
        </p:spPr>
      </p:pic>
    </p:spTree>
    <p:extLst>
      <p:ext uri="{BB962C8B-B14F-4D97-AF65-F5344CB8AC3E}">
        <p14:creationId xmlns:p14="http://schemas.microsoft.com/office/powerpoint/2010/main" val="2083258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925A1FE7-B478-459D-87B7-21772012CAD5}"/>
              </a:ext>
            </a:extLst>
          </p:cNvPr>
          <p:cNvSpPr/>
          <p:nvPr/>
        </p:nvSpPr>
        <p:spPr>
          <a:xfrm>
            <a:off x="0" y="0"/>
            <a:ext cx="12192000" cy="6858000"/>
          </a:xfrm>
          <a:prstGeom prst="rect">
            <a:avLst/>
          </a:prstGeom>
          <a:solidFill>
            <a:srgbClr val="D0C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5" name="组合 154">
            <a:extLst>
              <a:ext uri="{FF2B5EF4-FFF2-40B4-BE49-F238E27FC236}">
                <a16:creationId xmlns:a16="http://schemas.microsoft.com/office/drawing/2014/main" xmlns="" id="{67814E0F-6D9D-433F-B0AE-854603E37C88}"/>
              </a:ext>
            </a:extLst>
          </p:cNvPr>
          <p:cNvGrpSpPr/>
          <p:nvPr/>
        </p:nvGrpSpPr>
        <p:grpSpPr>
          <a:xfrm>
            <a:off x="1701421" y="702736"/>
            <a:ext cx="8789158" cy="5452529"/>
            <a:chOff x="1701421" y="764825"/>
            <a:chExt cx="8789158" cy="5452529"/>
          </a:xfrm>
        </p:grpSpPr>
        <p:grpSp>
          <p:nvGrpSpPr>
            <p:cNvPr id="132" name="组合 131">
              <a:extLst>
                <a:ext uri="{FF2B5EF4-FFF2-40B4-BE49-F238E27FC236}">
                  <a16:creationId xmlns:a16="http://schemas.microsoft.com/office/drawing/2014/main" xmlns="" id="{B59E59A9-C376-48D4-B8EE-A9B72B0A4A1C}"/>
                </a:ext>
              </a:extLst>
            </p:cNvPr>
            <p:cNvGrpSpPr/>
            <p:nvPr/>
          </p:nvGrpSpPr>
          <p:grpSpPr>
            <a:xfrm>
              <a:off x="1701421" y="764825"/>
              <a:ext cx="8789158" cy="1241611"/>
              <a:chOff x="2616203" y="1068186"/>
              <a:chExt cx="7083044" cy="1000595"/>
            </a:xfrm>
          </p:grpSpPr>
          <p:pic>
            <p:nvPicPr>
              <p:cNvPr id="126" name="图片 125" descr="图片包含 胡椒粉, 甜椒, 蔬菜, 餐桌&#10;&#10;描述已自动生成">
                <a:extLst>
                  <a:ext uri="{FF2B5EF4-FFF2-40B4-BE49-F238E27FC236}">
                    <a16:creationId xmlns:a16="http://schemas.microsoft.com/office/drawing/2014/main" xmlns="" id="{179B7F80-8083-48C2-A07C-2B5E89A0F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203" y="1068186"/>
                <a:ext cx="682587" cy="1000595"/>
              </a:xfrm>
              <a:prstGeom prst="rect">
                <a:avLst/>
              </a:prstGeom>
            </p:spPr>
          </p:pic>
          <p:pic>
            <p:nvPicPr>
              <p:cNvPr id="127" name="图片 126" descr="图片包含 胡椒粉, 甜椒, 蔬菜, 餐桌&#10;&#10;描述已自动生成">
                <a:extLst>
                  <a:ext uri="{FF2B5EF4-FFF2-40B4-BE49-F238E27FC236}">
                    <a16:creationId xmlns:a16="http://schemas.microsoft.com/office/drawing/2014/main" xmlns="" id="{2712DC73-5D14-4FE8-B609-8379FA2518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6294" y="1068186"/>
                <a:ext cx="682587" cy="1000595"/>
              </a:xfrm>
              <a:prstGeom prst="rect">
                <a:avLst/>
              </a:prstGeom>
            </p:spPr>
          </p:pic>
          <p:pic>
            <p:nvPicPr>
              <p:cNvPr id="128" name="图片 127" descr="图片包含 胡椒粉, 甜椒, 蔬菜, 餐桌&#10;&#10;描述已自动生成">
                <a:extLst>
                  <a:ext uri="{FF2B5EF4-FFF2-40B4-BE49-F238E27FC236}">
                    <a16:creationId xmlns:a16="http://schemas.microsoft.com/office/drawing/2014/main" xmlns="" id="{F58EC0D5-D19B-4FF3-995A-32F6D4FFDB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6385" y="1068186"/>
                <a:ext cx="682587" cy="1000595"/>
              </a:xfrm>
              <a:prstGeom prst="rect">
                <a:avLst/>
              </a:prstGeom>
            </p:spPr>
          </p:pic>
          <p:pic>
            <p:nvPicPr>
              <p:cNvPr id="129" name="图片 128" descr="图片包含 胡椒粉, 甜椒, 蔬菜, 餐桌&#10;&#10;描述已自动生成">
                <a:extLst>
                  <a:ext uri="{FF2B5EF4-FFF2-40B4-BE49-F238E27FC236}">
                    <a16:creationId xmlns:a16="http://schemas.microsoft.com/office/drawing/2014/main" xmlns="" id="{4C396902-FAD0-4005-BD33-CD76CC2656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476" y="1068186"/>
                <a:ext cx="682587" cy="1000595"/>
              </a:xfrm>
              <a:prstGeom prst="rect">
                <a:avLst/>
              </a:prstGeom>
            </p:spPr>
          </p:pic>
          <p:pic>
            <p:nvPicPr>
              <p:cNvPr id="130" name="图片 129" descr="图片包含 胡椒粉, 甜椒, 蔬菜, 餐桌&#10;&#10;描述已自动生成">
                <a:extLst>
                  <a:ext uri="{FF2B5EF4-FFF2-40B4-BE49-F238E27FC236}">
                    <a16:creationId xmlns:a16="http://schemas.microsoft.com/office/drawing/2014/main" xmlns="" id="{A7A628D7-D7E0-4C97-84FC-C5813D1535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567" y="1068186"/>
                <a:ext cx="682587" cy="1000595"/>
              </a:xfrm>
              <a:prstGeom prst="rect">
                <a:avLst/>
              </a:prstGeom>
            </p:spPr>
          </p:pic>
          <p:pic>
            <p:nvPicPr>
              <p:cNvPr id="131" name="图片 130" descr="图片包含 胡椒粉, 甜椒, 蔬菜, 餐桌&#10;&#10;描述已自动生成">
                <a:extLst>
                  <a:ext uri="{FF2B5EF4-FFF2-40B4-BE49-F238E27FC236}">
                    <a16:creationId xmlns:a16="http://schemas.microsoft.com/office/drawing/2014/main" xmlns="" id="{FA5E450E-3CDD-4971-8BE1-59031EE86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6660" y="1068186"/>
                <a:ext cx="682587" cy="1000595"/>
              </a:xfrm>
              <a:prstGeom prst="rect">
                <a:avLst/>
              </a:prstGeom>
            </p:spPr>
          </p:pic>
        </p:grpSp>
        <p:grpSp>
          <p:nvGrpSpPr>
            <p:cNvPr id="133" name="组合 132">
              <a:extLst>
                <a:ext uri="{FF2B5EF4-FFF2-40B4-BE49-F238E27FC236}">
                  <a16:creationId xmlns:a16="http://schemas.microsoft.com/office/drawing/2014/main" xmlns="" id="{4D061FBA-C38A-4314-A156-8161BF87BE14}"/>
                </a:ext>
              </a:extLst>
            </p:cNvPr>
            <p:cNvGrpSpPr/>
            <p:nvPr/>
          </p:nvGrpSpPr>
          <p:grpSpPr>
            <a:xfrm flipH="1">
              <a:off x="1701421" y="2168464"/>
              <a:ext cx="8789158" cy="1241611"/>
              <a:chOff x="2616203" y="1068186"/>
              <a:chExt cx="7083044" cy="1000595"/>
            </a:xfrm>
          </p:grpSpPr>
          <p:pic>
            <p:nvPicPr>
              <p:cNvPr id="134" name="图片 133" descr="图片包含 胡椒粉, 甜椒, 蔬菜, 餐桌&#10;&#10;描述已自动生成">
                <a:extLst>
                  <a:ext uri="{FF2B5EF4-FFF2-40B4-BE49-F238E27FC236}">
                    <a16:creationId xmlns:a16="http://schemas.microsoft.com/office/drawing/2014/main" xmlns="" id="{2C5A2C8E-1E18-43E1-BC50-395F1FD77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203" y="1068186"/>
                <a:ext cx="682587" cy="1000595"/>
              </a:xfrm>
              <a:prstGeom prst="rect">
                <a:avLst/>
              </a:prstGeom>
            </p:spPr>
          </p:pic>
          <p:pic>
            <p:nvPicPr>
              <p:cNvPr id="135" name="图片 134" descr="图片包含 胡椒粉, 甜椒, 蔬菜, 餐桌&#10;&#10;描述已自动生成">
                <a:extLst>
                  <a:ext uri="{FF2B5EF4-FFF2-40B4-BE49-F238E27FC236}">
                    <a16:creationId xmlns:a16="http://schemas.microsoft.com/office/drawing/2014/main" xmlns="" id="{5490462A-05F5-4C33-8CE1-B8EF82F1BB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6294" y="1068186"/>
                <a:ext cx="682587" cy="1000595"/>
              </a:xfrm>
              <a:prstGeom prst="rect">
                <a:avLst/>
              </a:prstGeom>
            </p:spPr>
          </p:pic>
          <p:pic>
            <p:nvPicPr>
              <p:cNvPr id="136" name="图片 135" descr="图片包含 胡椒粉, 甜椒, 蔬菜, 餐桌&#10;&#10;描述已自动生成">
                <a:extLst>
                  <a:ext uri="{FF2B5EF4-FFF2-40B4-BE49-F238E27FC236}">
                    <a16:creationId xmlns:a16="http://schemas.microsoft.com/office/drawing/2014/main" xmlns="" id="{7AB0E075-FB3A-45B7-B78A-7DE97159D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6385" y="1068186"/>
                <a:ext cx="682587" cy="1000595"/>
              </a:xfrm>
              <a:prstGeom prst="rect">
                <a:avLst/>
              </a:prstGeom>
            </p:spPr>
          </p:pic>
          <p:pic>
            <p:nvPicPr>
              <p:cNvPr id="137" name="图片 136" descr="图片包含 胡椒粉, 甜椒, 蔬菜, 餐桌&#10;&#10;描述已自动生成">
                <a:extLst>
                  <a:ext uri="{FF2B5EF4-FFF2-40B4-BE49-F238E27FC236}">
                    <a16:creationId xmlns:a16="http://schemas.microsoft.com/office/drawing/2014/main" xmlns="" id="{AC9FF132-7400-4C6F-A799-B2B8E7B5A2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476" y="1068186"/>
                <a:ext cx="682587" cy="1000595"/>
              </a:xfrm>
              <a:prstGeom prst="rect">
                <a:avLst/>
              </a:prstGeom>
            </p:spPr>
          </p:pic>
          <p:pic>
            <p:nvPicPr>
              <p:cNvPr id="138" name="图片 137" descr="图片包含 胡椒粉, 甜椒, 蔬菜, 餐桌&#10;&#10;描述已自动生成">
                <a:extLst>
                  <a:ext uri="{FF2B5EF4-FFF2-40B4-BE49-F238E27FC236}">
                    <a16:creationId xmlns:a16="http://schemas.microsoft.com/office/drawing/2014/main" xmlns="" id="{5E8D697B-CC81-457A-B36A-F08EA04DAD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567" y="1068186"/>
                <a:ext cx="682587" cy="1000595"/>
              </a:xfrm>
              <a:prstGeom prst="rect">
                <a:avLst/>
              </a:prstGeom>
            </p:spPr>
          </p:pic>
          <p:pic>
            <p:nvPicPr>
              <p:cNvPr id="139" name="图片 138" descr="图片包含 胡椒粉, 甜椒, 蔬菜, 餐桌&#10;&#10;描述已自动生成">
                <a:extLst>
                  <a:ext uri="{FF2B5EF4-FFF2-40B4-BE49-F238E27FC236}">
                    <a16:creationId xmlns:a16="http://schemas.microsoft.com/office/drawing/2014/main" xmlns="" id="{338E5C04-9E43-4585-8D4A-9E40F7730A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6660" y="1068186"/>
                <a:ext cx="682587" cy="1000595"/>
              </a:xfrm>
              <a:prstGeom prst="rect">
                <a:avLst/>
              </a:prstGeom>
            </p:spPr>
          </p:pic>
        </p:grpSp>
        <p:grpSp>
          <p:nvGrpSpPr>
            <p:cNvPr id="140" name="组合 139">
              <a:extLst>
                <a:ext uri="{FF2B5EF4-FFF2-40B4-BE49-F238E27FC236}">
                  <a16:creationId xmlns:a16="http://schemas.microsoft.com/office/drawing/2014/main" xmlns="" id="{7DEBB547-6F7C-479C-B54F-C8F6C12096BA}"/>
                </a:ext>
              </a:extLst>
            </p:cNvPr>
            <p:cNvGrpSpPr/>
            <p:nvPr/>
          </p:nvGrpSpPr>
          <p:grpSpPr>
            <a:xfrm>
              <a:off x="1701421" y="3572103"/>
              <a:ext cx="8789158" cy="1241611"/>
              <a:chOff x="2616203" y="1068186"/>
              <a:chExt cx="7083044" cy="1000595"/>
            </a:xfrm>
          </p:grpSpPr>
          <p:pic>
            <p:nvPicPr>
              <p:cNvPr id="141" name="图片 140" descr="图片包含 胡椒粉, 甜椒, 蔬菜, 餐桌&#10;&#10;描述已自动生成">
                <a:extLst>
                  <a:ext uri="{FF2B5EF4-FFF2-40B4-BE49-F238E27FC236}">
                    <a16:creationId xmlns:a16="http://schemas.microsoft.com/office/drawing/2014/main" xmlns="" id="{57743D0A-BB6E-4ED0-9A52-09E6EF5D66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203" y="1068186"/>
                <a:ext cx="682587" cy="1000595"/>
              </a:xfrm>
              <a:prstGeom prst="rect">
                <a:avLst/>
              </a:prstGeom>
            </p:spPr>
          </p:pic>
          <p:pic>
            <p:nvPicPr>
              <p:cNvPr id="142" name="图片 141" descr="图片包含 胡椒粉, 甜椒, 蔬菜, 餐桌&#10;&#10;描述已自动生成">
                <a:extLst>
                  <a:ext uri="{FF2B5EF4-FFF2-40B4-BE49-F238E27FC236}">
                    <a16:creationId xmlns:a16="http://schemas.microsoft.com/office/drawing/2014/main" xmlns="" id="{DC71892B-54C0-4635-9AA1-04A61F9E6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6294" y="1068186"/>
                <a:ext cx="682587" cy="1000595"/>
              </a:xfrm>
              <a:prstGeom prst="rect">
                <a:avLst/>
              </a:prstGeom>
            </p:spPr>
          </p:pic>
          <p:pic>
            <p:nvPicPr>
              <p:cNvPr id="143" name="图片 142" descr="图片包含 胡椒粉, 甜椒, 蔬菜, 餐桌&#10;&#10;描述已自动生成">
                <a:extLst>
                  <a:ext uri="{FF2B5EF4-FFF2-40B4-BE49-F238E27FC236}">
                    <a16:creationId xmlns:a16="http://schemas.microsoft.com/office/drawing/2014/main" xmlns="" id="{520D8458-D5A2-4DC6-8DB5-D1871625A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6385" y="1068186"/>
                <a:ext cx="682587" cy="1000595"/>
              </a:xfrm>
              <a:prstGeom prst="rect">
                <a:avLst/>
              </a:prstGeom>
            </p:spPr>
          </p:pic>
          <p:pic>
            <p:nvPicPr>
              <p:cNvPr id="144" name="图片 143" descr="图片包含 胡椒粉, 甜椒, 蔬菜, 餐桌&#10;&#10;描述已自动生成">
                <a:extLst>
                  <a:ext uri="{FF2B5EF4-FFF2-40B4-BE49-F238E27FC236}">
                    <a16:creationId xmlns:a16="http://schemas.microsoft.com/office/drawing/2014/main" xmlns="" id="{D4D92A33-C267-4BB8-B763-56FA2D60C7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476" y="1068186"/>
                <a:ext cx="682587" cy="1000595"/>
              </a:xfrm>
              <a:prstGeom prst="rect">
                <a:avLst/>
              </a:prstGeom>
            </p:spPr>
          </p:pic>
          <p:pic>
            <p:nvPicPr>
              <p:cNvPr id="145" name="图片 144" descr="图片包含 胡椒粉, 甜椒, 蔬菜, 餐桌&#10;&#10;描述已自动生成">
                <a:extLst>
                  <a:ext uri="{FF2B5EF4-FFF2-40B4-BE49-F238E27FC236}">
                    <a16:creationId xmlns:a16="http://schemas.microsoft.com/office/drawing/2014/main" xmlns="" id="{EE00D618-1630-4D7C-B096-BE1332583D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567" y="1068186"/>
                <a:ext cx="682587" cy="1000595"/>
              </a:xfrm>
              <a:prstGeom prst="rect">
                <a:avLst/>
              </a:prstGeom>
            </p:spPr>
          </p:pic>
          <p:pic>
            <p:nvPicPr>
              <p:cNvPr id="146" name="图片 145" descr="图片包含 胡椒粉, 甜椒, 蔬菜, 餐桌&#10;&#10;描述已自动生成">
                <a:extLst>
                  <a:ext uri="{FF2B5EF4-FFF2-40B4-BE49-F238E27FC236}">
                    <a16:creationId xmlns:a16="http://schemas.microsoft.com/office/drawing/2014/main" xmlns="" id="{E3A78EF7-96FF-4CF2-A136-D6D4BCD934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6660" y="1068186"/>
                <a:ext cx="682587" cy="1000595"/>
              </a:xfrm>
              <a:prstGeom prst="rect">
                <a:avLst/>
              </a:prstGeom>
            </p:spPr>
          </p:pic>
        </p:grpSp>
        <p:grpSp>
          <p:nvGrpSpPr>
            <p:cNvPr id="147" name="组合 146">
              <a:extLst>
                <a:ext uri="{FF2B5EF4-FFF2-40B4-BE49-F238E27FC236}">
                  <a16:creationId xmlns:a16="http://schemas.microsoft.com/office/drawing/2014/main" xmlns="" id="{9D9C2D0A-7A27-4065-90CF-1A1CFD0F06EE}"/>
                </a:ext>
              </a:extLst>
            </p:cNvPr>
            <p:cNvGrpSpPr/>
            <p:nvPr/>
          </p:nvGrpSpPr>
          <p:grpSpPr>
            <a:xfrm flipH="1">
              <a:off x="1701421" y="4975743"/>
              <a:ext cx="8789158" cy="1241611"/>
              <a:chOff x="2616203" y="1068186"/>
              <a:chExt cx="7083044" cy="1000595"/>
            </a:xfrm>
          </p:grpSpPr>
          <p:pic>
            <p:nvPicPr>
              <p:cNvPr id="148" name="图片 147" descr="图片包含 胡椒粉, 甜椒, 蔬菜, 餐桌&#10;&#10;描述已自动生成">
                <a:extLst>
                  <a:ext uri="{FF2B5EF4-FFF2-40B4-BE49-F238E27FC236}">
                    <a16:creationId xmlns:a16="http://schemas.microsoft.com/office/drawing/2014/main" xmlns="" id="{5EB54B23-A949-4760-BB9D-D73D28E03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203" y="1068186"/>
                <a:ext cx="682587" cy="1000595"/>
              </a:xfrm>
              <a:prstGeom prst="rect">
                <a:avLst/>
              </a:prstGeom>
            </p:spPr>
          </p:pic>
          <p:pic>
            <p:nvPicPr>
              <p:cNvPr id="149" name="图片 148" descr="图片包含 胡椒粉, 甜椒, 蔬菜, 餐桌&#10;&#10;描述已自动生成">
                <a:extLst>
                  <a:ext uri="{FF2B5EF4-FFF2-40B4-BE49-F238E27FC236}">
                    <a16:creationId xmlns:a16="http://schemas.microsoft.com/office/drawing/2014/main" xmlns="" id="{E6A03C14-8FCB-41F0-8544-9ECA9C5E7A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6294" y="1068186"/>
                <a:ext cx="682587" cy="1000595"/>
              </a:xfrm>
              <a:prstGeom prst="rect">
                <a:avLst/>
              </a:prstGeom>
            </p:spPr>
          </p:pic>
          <p:pic>
            <p:nvPicPr>
              <p:cNvPr id="150" name="图片 149" descr="图片包含 胡椒粉, 甜椒, 蔬菜, 餐桌&#10;&#10;描述已自动生成">
                <a:extLst>
                  <a:ext uri="{FF2B5EF4-FFF2-40B4-BE49-F238E27FC236}">
                    <a16:creationId xmlns:a16="http://schemas.microsoft.com/office/drawing/2014/main" xmlns="" id="{B4ACACA0-1EEF-4857-AEE0-E0233C0A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6385" y="1068186"/>
                <a:ext cx="682587" cy="1000595"/>
              </a:xfrm>
              <a:prstGeom prst="rect">
                <a:avLst/>
              </a:prstGeom>
            </p:spPr>
          </p:pic>
          <p:pic>
            <p:nvPicPr>
              <p:cNvPr id="151" name="图片 150" descr="图片包含 胡椒粉, 甜椒, 蔬菜, 餐桌&#10;&#10;描述已自动生成">
                <a:extLst>
                  <a:ext uri="{FF2B5EF4-FFF2-40B4-BE49-F238E27FC236}">
                    <a16:creationId xmlns:a16="http://schemas.microsoft.com/office/drawing/2014/main" xmlns="" id="{13B0FD84-A09C-45CD-9EAB-08B522A57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476" y="1068186"/>
                <a:ext cx="682587" cy="1000595"/>
              </a:xfrm>
              <a:prstGeom prst="rect">
                <a:avLst/>
              </a:prstGeom>
            </p:spPr>
          </p:pic>
          <p:pic>
            <p:nvPicPr>
              <p:cNvPr id="152" name="图片 151" descr="图片包含 胡椒粉, 甜椒, 蔬菜, 餐桌&#10;&#10;描述已自动生成">
                <a:extLst>
                  <a:ext uri="{FF2B5EF4-FFF2-40B4-BE49-F238E27FC236}">
                    <a16:creationId xmlns:a16="http://schemas.microsoft.com/office/drawing/2014/main" xmlns="" id="{7D317A83-1DDA-428B-923D-608490C84B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6567" y="1068186"/>
                <a:ext cx="682587" cy="1000595"/>
              </a:xfrm>
              <a:prstGeom prst="rect">
                <a:avLst/>
              </a:prstGeom>
            </p:spPr>
          </p:pic>
          <p:pic>
            <p:nvPicPr>
              <p:cNvPr id="153" name="图片 152" descr="图片包含 胡椒粉, 甜椒, 蔬菜, 餐桌&#10;&#10;描述已自动生成">
                <a:extLst>
                  <a:ext uri="{FF2B5EF4-FFF2-40B4-BE49-F238E27FC236}">
                    <a16:creationId xmlns:a16="http://schemas.microsoft.com/office/drawing/2014/main" xmlns="" id="{0F74A62A-CD98-4CE4-9CCE-F41A70ED0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6660" y="1068186"/>
                <a:ext cx="682587" cy="1000595"/>
              </a:xfrm>
              <a:prstGeom prst="rect">
                <a:avLst/>
              </a:prstGeom>
            </p:spPr>
          </p:pic>
        </p:grpSp>
      </p:grpSp>
      <p:sp>
        <p:nvSpPr>
          <p:cNvPr id="122" name="矩形 121">
            <a:extLst>
              <a:ext uri="{FF2B5EF4-FFF2-40B4-BE49-F238E27FC236}">
                <a16:creationId xmlns:a16="http://schemas.microsoft.com/office/drawing/2014/main" xmlns="" id="{EDA502CE-DD3B-4A2E-B808-6A51E78854D7}"/>
              </a:ext>
            </a:extLst>
          </p:cNvPr>
          <p:cNvSpPr/>
          <p:nvPr/>
        </p:nvSpPr>
        <p:spPr>
          <a:xfrm>
            <a:off x="3778591" y="482600"/>
            <a:ext cx="4634818" cy="5892800"/>
          </a:xfrm>
          <a:prstGeom prst="rect">
            <a:avLst/>
          </a:prstGeom>
          <a:solidFill>
            <a:srgbClr val="FDFCFE"/>
          </a:solidFill>
          <a:ln>
            <a:noFill/>
          </a:ln>
          <a:effectLst>
            <a:outerShdw blurRad="254000" algn="ctr" rotWithShape="0">
              <a:srgbClr val="8C76B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文本框 155">
            <a:extLst>
              <a:ext uri="{FF2B5EF4-FFF2-40B4-BE49-F238E27FC236}">
                <a16:creationId xmlns:a16="http://schemas.microsoft.com/office/drawing/2014/main" xmlns="" id="{EF5F90CA-B10F-4AF9-BF0F-A5E428EE4A64}"/>
              </a:ext>
            </a:extLst>
          </p:cNvPr>
          <p:cNvSpPr txBox="1"/>
          <p:nvPr/>
        </p:nvSpPr>
        <p:spPr>
          <a:xfrm rot="5400000">
            <a:off x="1696661" y="2982160"/>
            <a:ext cx="2444957" cy="369332"/>
          </a:xfrm>
          <a:prstGeom prst="rect">
            <a:avLst/>
          </a:prstGeom>
          <a:noFill/>
        </p:spPr>
        <p:txBody>
          <a:bodyPr wrap="square" rtlCol="0">
            <a:spAutoFit/>
          </a:bodyPr>
          <a:lstStyle/>
          <a:p>
            <a:r>
              <a:rPr lang="en-US" altLang="zh-CN" b="1"/>
              <a:t>DESIGNED BY XIAO</a:t>
            </a:r>
            <a:endParaRPr lang="zh-CN" altLang="en-US" b="1"/>
          </a:p>
        </p:txBody>
      </p:sp>
      <p:sp>
        <p:nvSpPr>
          <p:cNvPr id="157" name="文本框 156">
            <a:extLst>
              <a:ext uri="{FF2B5EF4-FFF2-40B4-BE49-F238E27FC236}">
                <a16:creationId xmlns:a16="http://schemas.microsoft.com/office/drawing/2014/main" xmlns="" id="{8D314883-7D23-4B15-8850-C8B8D43E90C0}"/>
              </a:ext>
            </a:extLst>
          </p:cNvPr>
          <p:cNvSpPr txBox="1"/>
          <p:nvPr/>
        </p:nvSpPr>
        <p:spPr>
          <a:xfrm rot="5400000">
            <a:off x="8436063" y="5836537"/>
            <a:ext cx="1673597" cy="369332"/>
          </a:xfrm>
          <a:prstGeom prst="rect">
            <a:avLst/>
          </a:prstGeom>
          <a:noFill/>
        </p:spPr>
        <p:txBody>
          <a:bodyPr wrap="square" rtlCol="0">
            <a:spAutoFit/>
          </a:bodyPr>
          <a:lstStyle/>
          <a:p>
            <a:r>
              <a:rPr lang="en-US" altLang="zh-CN" b="1"/>
              <a:t>Chinese food</a:t>
            </a:r>
            <a:endParaRPr lang="zh-CN" altLang="en-US" b="1"/>
          </a:p>
        </p:txBody>
      </p:sp>
      <p:pic>
        <p:nvPicPr>
          <p:cNvPr id="159" name="图片 158" descr="图片包含 盘子, 美食, 餐桌, 碗&#10;&#10;描述已自动生成">
            <a:extLst>
              <a:ext uri="{FF2B5EF4-FFF2-40B4-BE49-F238E27FC236}">
                <a16:creationId xmlns:a16="http://schemas.microsoft.com/office/drawing/2014/main" xmlns="" id="{1883DDE1-F92E-4725-92AC-E36E9629E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86319">
            <a:off x="4256085" y="2909452"/>
            <a:ext cx="3684346" cy="3684346"/>
          </a:xfrm>
          <a:prstGeom prst="rect">
            <a:avLst/>
          </a:prstGeom>
        </p:spPr>
      </p:pic>
      <p:sp>
        <p:nvSpPr>
          <p:cNvPr id="160" name="文本框 159">
            <a:extLst>
              <a:ext uri="{FF2B5EF4-FFF2-40B4-BE49-F238E27FC236}">
                <a16:creationId xmlns:a16="http://schemas.microsoft.com/office/drawing/2014/main" xmlns="" id="{B61AEF13-21EB-4A65-B23E-6D6B7318A148}"/>
              </a:ext>
            </a:extLst>
          </p:cNvPr>
          <p:cNvSpPr txBox="1"/>
          <p:nvPr/>
        </p:nvSpPr>
        <p:spPr>
          <a:xfrm>
            <a:off x="4249847" y="900644"/>
            <a:ext cx="3692308" cy="742832"/>
          </a:xfrm>
          <a:prstGeom prst="rect">
            <a:avLst/>
          </a:prstGeom>
          <a:noFill/>
        </p:spPr>
        <p:txBody>
          <a:bodyPr wrap="square" rtlCol="0">
            <a:spAutoFit/>
          </a:bodyPr>
          <a:lstStyle/>
          <a:p>
            <a:pPr algn="ctr">
              <a:lnSpc>
                <a:spcPct val="120000"/>
              </a:lnSpc>
            </a:pPr>
            <a:r>
              <a:rPr lang="en-US" altLang="zh-CN" sz="1200"/>
              <a:t>lorem ipsum dolor sit amet, consectetuer adipiscing elit. maecenas porttitor congue massa. fusce posuere, magna sed pulvinar ultricies</a:t>
            </a:r>
            <a:endParaRPr lang="zh-CN" altLang="en-US" sz="1200"/>
          </a:p>
        </p:txBody>
      </p:sp>
      <p:sp>
        <p:nvSpPr>
          <p:cNvPr id="161" name="文本框 160">
            <a:extLst>
              <a:ext uri="{FF2B5EF4-FFF2-40B4-BE49-F238E27FC236}">
                <a16:creationId xmlns:a16="http://schemas.microsoft.com/office/drawing/2014/main" xmlns="" id="{6097C0EE-8EB9-4D70-BC7D-EADB7D007626}"/>
              </a:ext>
            </a:extLst>
          </p:cNvPr>
          <p:cNvSpPr txBox="1"/>
          <p:nvPr/>
        </p:nvSpPr>
        <p:spPr>
          <a:xfrm>
            <a:off x="4104703" y="1940482"/>
            <a:ext cx="3982594" cy="521233"/>
          </a:xfrm>
          <a:prstGeom prst="rect">
            <a:avLst/>
          </a:prstGeom>
          <a:noFill/>
        </p:spPr>
        <p:txBody>
          <a:bodyPr wrap="square" rtlCol="0">
            <a:spAutoFit/>
          </a:bodyPr>
          <a:lstStyle/>
          <a:p>
            <a:pPr algn="ctr">
              <a:lnSpc>
                <a:spcPct val="120000"/>
              </a:lnSpc>
            </a:pPr>
            <a:r>
              <a:rPr lang="en-US" altLang="zh-CN" sz="1200"/>
              <a:t>porttitor congue massa. fusce posuere, magna sed pulvinar ultricies</a:t>
            </a:r>
            <a:endParaRPr lang="zh-CN" altLang="en-US" sz="1200"/>
          </a:p>
        </p:txBody>
      </p:sp>
      <p:cxnSp>
        <p:nvCxnSpPr>
          <p:cNvPr id="162" name="直接连接符 161">
            <a:extLst>
              <a:ext uri="{FF2B5EF4-FFF2-40B4-BE49-F238E27FC236}">
                <a16:creationId xmlns:a16="http://schemas.microsoft.com/office/drawing/2014/main" xmlns="" id="{69315295-2A92-427D-A554-CE1650514F52}"/>
              </a:ext>
            </a:extLst>
          </p:cNvPr>
          <p:cNvCxnSpPr>
            <a:cxnSpLocks/>
          </p:cNvCxnSpPr>
          <p:nvPr/>
        </p:nvCxnSpPr>
        <p:spPr>
          <a:xfrm flipV="1">
            <a:off x="6096000" y="2621879"/>
            <a:ext cx="0" cy="6374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614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xmlns="" id="{C442E9B5-8FC4-4BAB-912F-CBB26E5D66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8F4AF7A5-8544-4000-AF64-866BE31C96A5}"/>
              </a:ext>
            </a:extLst>
          </p:cNvPr>
          <p:cNvSpPr/>
          <p:nvPr/>
        </p:nvSpPr>
        <p:spPr>
          <a:xfrm>
            <a:off x="6096000" y="0"/>
            <a:ext cx="6096000" cy="6858000"/>
          </a:xfrm>
          <a:prstGeom prst="rect">
            <a:avLst/>
          </a:prstGeom>
          <a:solidFill>
            <a:srgbClr val="DC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片包含 室内, 餐桌&#10;&#10;描述已自动生成">
            <a:extLst>
              <a:ext uri="{FF2B5EF4-FFF2-40B4-BE49-F238E27FC236}">
                <a16:creationId xmlns:a16="http://schemas.microsoft.com/office/drawing/2014/main" xmlns="" id="{4920FC0E-C9ED-4C92-9834-B4FB28F4F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1055688"/>
            <a:ext cx="6667500" cy="4543425"/>
          </a:xfrm>
          <a:prstGeom prst="rect">
            <a:avLst/>
          </a:prstGeom>
        </p:spPr>
      </p:pic>
      <p:sp>
        <p:nvSpPr>
          <p:cNvPr id="9" name="文本框 8">
            <a:extLst>
              <a:ext uri="{FF2B5EF4-FFF2-40B4-BE49-F238E27FC236}">
                <a16:creationId xmlns:a16="http://schemas.microsoft.com/office/drawing/2014/main" xmlns="" id="{B37514A8-7775-453F-B3EC-3BE97E50587E}"/>
              </a:ext>
            </a:extLst>
          </p:cNvPr>
          <p:cNvSpPr txBox="1"/>
          <p:nvPr/>
        </p:nvSpPr>
        <p:spPr>
          <a:xfrm rot="5400000">
            <a:off x="-390113" y="1560506"/>
            <a:ext cx="2444957" cy="369332"/>
          </a:xfrm>
          <a:prstGeom prst="rect">
            <a:avLst/>
          </a:prstGeom>
          <a:noFill/>
        </p:spPr>
        <p:txBody>
          <a:bodyPr wrap="square" rtlCol="0">
            <a:spAutoFit/>
          </a:bodyPr>
          <a:lstStyle/>
          <a:p>
            <a:r>
              <a:rPr lang="en-US" altLang="zh-CN" b="1"/>
              <a:t>DESIGNED BY XIAO</a:t>
            </a:r>
            <a:endParaRPr lang="zh-CN" altLang="en-US" b="1"/>
          </a:p>
        </p:txBody>
      </p:sp>
      <p:sp>
        <p:nvSpPr>
          <p:cNvPr id="10" name="文本框 9">
            <a:extLst>
              <a:ext uri="{FF2B5EF4-FFF2-40B4-BE49-F238E27FC236}">
                <a16:creationId xmlns:a16="http://schemas.microsoft.com/office/drawing/2014/main" xmlns="" id="{2E431425-623F-456F-882F-5F9CC0AE3077}"/>
              </a:ext>
            </a:extLst>
          </p:cNvPr>
          <p:cNvSpPr txBox="1"/>
          <p:nvPr/>
        </p:nvSpPr>
        <p:spPr>
          <a:xfrm rot="5400000">
            <a:off x="-411351" y="3207639"/>
            <a:ext cx="1673597" cy="369332"/>
          </a:xfrm>
          <a:prstGeom prst="rect">
            <a:avLst/>
          </a:prstGeom>
          <a:noFill/>
        </p:spPr>
        <p:txBody>
          <a:bodyPr wrap="square" rtlCol="0">
            <a:spAutoFit/>
          </a:bodyPr>
          <a:lstStyle/>
          <a:p>
            <a:r>
              <a:rPr lang="en-US" altLang="zh-CN" b="1"/>
              <a:t>Chinese food</a:t>
            </a:r>
            <a:endParaRPr lang="zh-CN" altLang="en-US" b="1"/>
          </a:p>
        </p:txBody>
      </p:sp>
      <p:sp>
        <p:nvSpPr>
          <p:cNvPr id="11" name="文本框 10">
            <a:extLst>
              <a:ext uri="{FF2B5EF4-FFF2-40B4-BE49-F238E27FC236}">
                <a16:creationId xmlns:a16="http://schemas.microsoft.com/office/drawing/2014/main" xmlns="" id="{9F927C56-C0E4-4EAD-BD99-668B5916C097}"/>
              </a:ext>
            </a:extLst>
          </p:cNvPr>
          <p:cNvSpPr txBox="1"/>
          <p:nvPr/>
        </p:nvSpPr>
        <p:spPr>
          <a:xfrm>
            <a:off x="1017032" y="5840030"/>
            <a:ext cx="5688568" cy="521233"/>
          </a:xfrm>
          <a:prstGeom prst="rect">
            <a:avLst/>
          </a:prstGeom>
          <a:noFill/>
        </p:spPr>
        <p:txBody>
          <a:bodyPr wrap="square" rtlCol="0">
            <a:spAutoFit/>
          </a:bodyPr>
          <a:lstStyle/>
          <a:p>
            <a:pPr algn="r">
              <a:lnSpc>
                <a:spcPct val="120000"/>
              </a:lnSpc>
            </a:pPr>
            <a:r>
              <a:rPr lang="en-US" altLang="zh-CN" sz="1200"/>
              <a:t>lorem ipsum dolor sit amet, consectetuer adipiscing elit. maecenas porttitor congue massa. fusce posuere, magna sed pulvinar ultricies</a:t>
            </a:r>
            <a:endParaRPr lang="zh-CN" altLang="en-US" sz="1200"/>
          </a:p>
        </p:txBody>
      </p:sp>
      <p:cxnSp>
        <p:nvCxnSpPr>
          <p:cNvPr id="13" name="直接连接符 12">
            <a:extLst>
              <a:ext uri="{FF2B5EF4-FFF2-40B4-BE49-F238E27FC236}">
                <a16:creationId xmlns:a16="http://schemas.microsoft.com/office/drawing/2014/main" xmlns="" id="{46C761CE-D9E4-4BBA-BA30-0BEB69132C45}"/>
              </a:ext>
            </a:extLst>
          </p:cNvPr>
          <p:cNvCxnSpPr>
            <a:cxnSpLocks/>
          </p:cNvCxnSpPr>
          <p:nvPr/>
        </p:nvCxnSpPr>
        <p:spPr>
          <a:xfrm flipV="1">
            <a:off x="832365" y="3407916"/>
            <a:ext cx="0" cy="1698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xmlns="" id="{FB4C8540-B49C-4EA6-AEA3-130DC6A8B01D}"/>
              </a:ext>
            </a:extLst>
          </p:cNvPr>
          <p:cNvSpPr txBox="1"/>
          <p:nvPr/>
        </p:nvSpPr>
        <p:spPr>
          <a:xfrm>
            <a:off x="8805332" y="2945427"/>
            <a:ext cx="3386667" cy="521233"/>
          </a:xfrm>
          <a:prstGeom prst="rect">
            <a:avLst/>
          </a:prstGeom>
          <a:noFill/>
        </p:spPr>
        <p:txBody>
          <a:bodyPr wrap="square" rtlCol="0">
            <a:spAutoFit/>
          </a:bodyPr>
          <a:lstStyle/>
          <a:p>
            <a:pPr>
              <a:lnSpc>
                <a:spcPct val="120000"/>
              </a:lnSpc>
            </a:pPr>
            <a:r>
              <a:rPr lang="en-US" altLang="zh-CN" sz="1200"/>
              <a:t>consectetuer adipiscing elit. maecenas porttitor congue massa. fusce posuere</a:t>
            </a:r>
            <a:endParaRPr lang="zh-CN" altLang="en-US" sz="1200"/>
          </a:p>
        </p:txBody>
      </p:sp>
      <p:pic>
        <p:nvPicPr>
          <p:cNvPr id="16" name="图片 15" descr="图片包含 黑色, 鸡蛋, 就坐, 室内&#10;&#10;描述已自动生成">
            <a:extLst>
              <a:ext uri="{FF2B5EF4-FFF2-40B4-BE49-F238E27FC236}">
                <a16:creationId xmlns:a16="http://schemas.microsoft.com/office/drawing/2014/main" xmlns="" id="{B7507206-8775-4BCC-AE4D-423A827ED6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2250" y="5651500"/>
            <a:ext cx="1809750" cy="1206500"/>
          </a:xfrm>
          <a:prstGeom prst="rect">
            <a:avLst/>
          </a:prstGeom>
        </p:spPr>
      </p:pic>
    </p:spTree>
    <p:extLst>
      <p:ext uri="{BB962C8B-B14F-4D97-AF65-F5344CB8AC3E}">
        <p14:creationId xmlns:p14="http://schemas.microsoft.com/office/powerpoint/2010/main" val="2734530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2029D2B-9F37-4A82-8C04-969288A9FA5C}"/>
              </a:ext>
            </a:extLst>
          </p:cNvPr>
          <p:cNvSpPr/>
          <p:nvPr/>
        </p:nvSpPr>
        <p:spPr>
          <a:xfrm>
            <a:off x="0" y="0"/>
            <a:ext cx="12192000" cy="6858000"/>
          </a:xfrm>
          <a:prstGeom prst="rect">
            <a:avLst/>
          </a:prstGeom>
          <a:solidFill>
            <a:srgbClr val="FC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a:extLst>
              <a:ext uri="{FF2B5EF4-FFF2-40B4-BE49-F238E27FC236}">
                <a16:creationId xmlns:a16="http://schemas.microsoft.com/office/drawing/2014/main" xmlns="" id="{E2532BE4-EA7F-4760-AC30-7A02986E3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450" y="787400"/>
            <a:ext cx="6400800" cy="4267200"/>
          </a:xfrm>
          <a:prstGeom prst="rect">
            <a:avLst/>
          </a:prstGeom>
        </p:spPr>
      </p:pic>
      <p:pic>
        <p:nvPicPr>
          <p:cNvPr id="34" name="图片 33" descr="图片包含 杯子, 餐桌, 美食, 室内&#10;&#10;描述已自动生成">
            <a:extLst>
              <a:ext uri="{FF2B5EF4-FFF2-40B4-BE49-F238E27FC236}">
                <a16:creationId xmlns:a16="http://schemas.microsoft.com/office/drawing/2014/main" xmlns="" id="{4DDFD24C-02F8-42D1-AD37-A7F6A35AD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950" y="1752600"/>
            <a:ext cx="3810000" cy="3810000"/>
          </a:xfrm>
          <a:prstGeom prst="rect">
            <a:avLst/>
          </a:prstGeom>
        </p:spPr>
      </p:pic>
      <p:pic>
        <p:nvPicPr>
          <p:cNvPr id="40" name="图片 39" descr="图片包含 室内, 餐桌, 绿色&#10;&#10;描述已自动生成">
            <a:extLst>
              <a:ext uri="{FF2B5EF4-FFF2-40B4-BE49-F238E27FC236}">
                <a16:creationId xmlns:a16="http://schemas.microsoft.com/office/drawing/2014/main" xmlns="" id="{7F59D0F0-4834-407B-B94C-37A4292D54B6}"/>
              </a:ext>
            </a:extLst>
          </p:cNvPr>
          <p:cNvPicPr>
            <a:picLocks noChangeAspect="1"/>
          </p:cNvPicPr>
          <p:nvPr/>
        </p:nvPicPr>
        <p:blipFill rotWithShape="1">
          <a:blip r:embed="rId4">
            <a:extLst>
              <a:ext uri="{28A0092B-C50C-407E-A947-70E740481C1C}">
                <a14:useLocalDpi xmlns:a14="http://schemas.microsoft.com/office/drawing/2010/main" val="0"/>
              </a:ext>
            </a:extLst>
          </a:blip>
          <a:srcRect l="2389" t="18089" r="3414" b="11263"/>
          <a:stretch/>
        </p:blipFill>
        <p:spPr>
          <a:xfrm>
            <a:off x="2470150" y="2895599"/>
            <a:ext cx="6400800" cy="3200401"/>
          </a:xfrm>
          <a:prstGeom prst="rect">
            <a:avLst/>
          </a:prstGeom>
        </p:spPr>
      </p:pic>
      <p:sp>
        <p:nvSpPr>
          <p:cNvPr id="45" name="文本框 44">
            <a:extLst>
              <a:ext uri="{FF2B5EF4-FFF2-40B4-BE49-F238E27FC236}">
                <a16:creationId xmlns:a16="http://schemas.microsoft.com/office/drawing/2014/main" xmlns="" id="{2F4991CC-8A67-4576-BA68-150AC43643B4}"/>
              </a:ext>
            </a:extLst>
          </p:cNvPr>
          <p:cNvSpPr txBox="1"/>
          <p:nvPr/>
        </p:nvSpPr>
        <p:spPr>
          <a:xfrm>
            <a:off x="7749874" y="1752600"/>
            <a:ext cx="2444957" cy="369332"/>
          </a:xfrm>
          <a:prstGeom prst="rect">
            <a:avLst/>
          </a:prstGeom>
          <a:noFill/>
        </p:spPr>
        <p:txBody>
          <a:bodyPr wrap="square" rtlCol="0">
            <a:spAutoFit/>
          </a:bodyPr>
          <a:lstStyle/>
          <a:p>
            <a:r>
              <a:rPr lang="en-US" altLang="zh-CN" b="1"/>
              <a:t>DESIGNED BY XIAO</a:t>
            </a:r>
            <a:endParaRPr lang="zh-CN" altLang="en-US" b="1"/>
          </a:p>
        </p:txBody>
      </p:sp>
      <p:sp>
        <p:nvSpPr>
          <p:cNvPr id="46" name="文本框 45">
            <a:extLst>
              <a:ext uri="{FF2B5EF4-FFF2-40B4-BE49-F238E27FC236}">
                <a16:creationId xmlns:a16="http://schemas.microsoft.com/office/drawing/2014/main" xmlns="" id="{EFA0D58B-B477-4F3C-8764-03EA16BBC317}"/>
              </a:ext>
            </a:extLst>
          </p:cNvPr>
          <p:cNvSpPr txBox="1"/>
          <p:nvPr/>
        </p:nvSpPr>
        <p:spPr>
          <a:xfrm>
            <a:off x="8902493" y="2068475"/>
            <a:ext cx="2444957" cy="369332"/>
          </a:xfrm>
          <a:prstGeom prst="rect">
            <a:avLst/>
          </a:prstGeom>
          <a:noFill/>
        </p:spPr>
        <p:txBody>
          <a:bodyPr wrap="square" rtlCol="0">
            <a:spAutoFit/>
          </a:bodyPr>
          <a:lstStyle/>
          <a:p>
            <a:r>
              <a:rPr lang="en-US" altLang="zh-CN" b="1"/>
              <a:t>Chinese food</a:t>
            </a:r>
            <a:endParaRPr lang="zh-CN" altLang="en-US" b="1"/>
          </a:p>
        </p:txBody>
      </p:sp>
      <p:sp>
        <p:nvSpPr>
          <p:cNvPr id="47" name="文本框 46">
            <a:extLst>
              <a:ext uri="{FF2B5EF4-FFF2-40B4-BE49-F238E27FC236}">
                <a16:creationId xmlns:a16="http://schemas.microsoft.com/office/drawing/2014/main" xmlns="" id="{44C0026E-34E4-47FC-A04D-DD413B2B8A59}"/>
              </a:ext>
            </a:extLst>
          </p:cNvPr>
          <p:cNvSpPr txBox="1"/>
          <p:nvPr/>
        </p:nvSpPr>
        <p:spPr>
          <a:xfrm>
            <a:off x="6844241" y="5562600"/>
            <a:ext cx="5169959" cy="521233"/>
          </a:xfrm>
          <a:prstGeom prst="rect">
            <a:avLst/>
          </a:prstGeom>
          <a:noFill/>
        </p:spPr>
        <p:txBody>
          <a:bodyPr wrap="square" rtlCol="0">
            <a:spAutoFit/>
          </a:bodyPr>
          <a:lstStyle/>
          <a:p>
            <a:pPr>
              <a:lnSpc>
                <a:spcPct val="120000"/>
              </a:lnSpc>
            </a:pPr>
            <a:r>
              <a:rPr lang="en-US" altLang="zh-CN" sz="1200"/>
              <a:t>lorem ipsum dolor sit amet, consectetuer adipiscing elit. maecenas porttitor congue massa. fusce posuere, magna sed pulvinar ultricies</a:t>
            </a:r>
            <a:endParaRPr lang="zh-CN" altLang="en-US" sz="1200"/>
          </a:p>
        </p:txBody>
      </p:sp>
      <p:cxnSp>
        <p:nvCxnSpPr>
          <p:cNvPr id="48" name="直接连接符 47">
            <a:extLst>
              <a:ext uri="{FF2B5EF4-FFF2-40B4-BE49-F238E27FC236}">
                <a16:creationId xmlns:a16="http://schemas.microsoft.com/office/drawing/2014/main" xmlns="" id="{C90CEB3D-D31D-4354-A723-0ED704080A95}"/>
              </a:ext>
            </a:extLst>
          </p:cNvPr>
          <p:cNvCxnSpPr>
            <a:cxnSpLocks/>
          </p:cNvCxnSpPr>
          <p:nvPr/>
        </p:nvCxnSpPr>
        <p:spPr>
          <a:xfrm flipH="1">
            <a:off x="2584450" y="2751059"/>
            <a:ext cx="10440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xmlns="" id="{E8E31A45-5DCE-4522-A22F-E721821E0344}"/>
              </a:ext>
            </a:extLst>
          </p:cNvPr>
          <p:cNvSpPr txBox="1"/>
          <p:nvPr/>
        </p:nvSpPr>
        <p:spPr>
          <a:xfrm>
            <a:off x="1212985" y="2597332"/>
            <a:ext cx="1371465" cy="307453"/>
          </a:xfrm>
          <a:prstGeom prst="rect">
            <a:avLst/>
          </a:prstGeom>
          <a:noFill/>
        </p:spPr>
        <p:txBody>
          <a:bodyPr wrap="square" rtlCol="0">
            <a:spAutoFit/>
          </a:bodyPr>
          <a:lstStyle/>
          <a:p>
            <a:pPr algn="r">
              <a:lnSpc>
                <a:spcPct val="120000"/>
              </a:lnSpc>
            </a:pPr>
            <a:r>
              <a:rPr lang="en-US" altLang="zh-CN" sz="1200"/>
              <a:t>malesuada libero</a:t>
            </a:r>
            <a:endParaRPr lang="zh-CN" altLang="en-US" sz="1200"/>
          </a:p>
        </p:txBody>
      </p:sp>
      <p:cxnSp>
        <p:nvCxnSpPr>
          <p:cNvPr id="50" name="直接连接符 49">
            <a:extLst>
              <a:ext uri="{FF2B5EF4-FFF2-40B4-BE49-F238E27FC236}">
                <a16:creationId xmlns:a16="http://schemas.microsoft.com/office/drawing/2014/main" xmlns="" id="{A4428E9C-E887-4EC2-AAD9-EFDFF1EE45B9}"/>
              </a:ext>
            </a:extLst>
          </p:cNvPr>
          <p:cNvCxnSpPr>
            <a:cxnSpLocks/>
          </p:cNvCxnSpPr>
          <p:nvPr/>
        </p:nvCxnSpPr>
        <p:spPr>
          <a:xfrm flipH="1">
            <a:off x="2060601" y="5207533"/>
            <a:ext cx="10440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xmlns="" id="{83682B0B-F1F8-4F72-AA33-13E4541FF5A4}"/>
              </a:ext>
            </a:extLst>
          </p:cNvPr>
          <p:cNvSpPr txBox="1"/>
          <p:nvPr/>
        </p:nvSpPr>
        <p:spPr>
          <a:xfrm>
            <a:off x="689136" y="5053806"/>
            <a:ext cx="1371465" cy="307453"/>
          </a:xfrm>
          <a:prstGeom prst="rect">
            <a:avLst/>
          </a:prstGeom>
          <a:noFill/>
        </p:spPr>
        <p:txBody>
          <a:bodyPr wrap="square" rtlCol="0">
            <a:spAutoFit/>
          </a:bodyPr>
          <a:lstStyle/>
          <a:p>
            <a:pPr algn="r">
              <a:lnSpc>
                <a:spcPct val="120000"/>
              </a:lnSpc>
            </a:pPr>
            <a:r>
              <a:rPr lang="en-US" altLang="zh-CN" sz="1200"/>
              <a:t>malesuada libero</a:t>
            </a:r>
            <a:endParaRPr lang="zh-CN" altLang="en-US" sz="1200"/>
          </a:p>
        </p:txBody>
      </p:sp>
      <p:sp>
        <p:nvSpPr>
          <p:cNvPr id="53" name="文本框 52">
            <a:extLst>
              <a:ext uri="{FF2B5EF4-FFF2-40B4-BE49-F238E27FC236}">
                <a16:creationId xmlns:a16="http://schemas.microsoft.com/office/drawing/2014/main" xmlns="" id="{4A521DCD-9BBF-429B-86E7-59D36B1FE714}"/>
              </a:ext>
            </a:extLst>
          </p:cNvPr>
          <p:cNvSpPr txBox="1"/>
          <p:nvPr/>
        </p:nvSpPr>
        <p:spPr>
          <a:xfrm>
            <a:off x="8726444" y="3802944"/>
            <a:ext cx="2621006" cy="299634"/>
          </a:xfrm>
          <a:prstGeom prst="rect">
            <a:avLst/>
          </a:prstGeom>
          <a:noFill/>
        </p:spPr>
        <p:txBody>
          <a:bodyPr wrap="square" rtlCol="0">
            <a:spAutoFit/>
          </a:bodyPr>
          <a:lstStyle/>
          <a:p>
            <a:pPr>
              <a:lnSpc>
                <a:spcPct val="120000"/>
              </a:lnSpc>
            </a:pPr>
            <a:r>
              <a:rPr lang="en-US" altLang="zh-CN" sz="1200"/>
              <a:t>congue massa fusce posuere magna</a:t>
            </a:r>
            <a:endParaRPr lang="zh-CN" altLang="en-US" sz="1200"/>
          </a:p>
        </p:txBody>
      </p:sp>
    </p:spTree>
    <p:extLst>
      <p:ext uri="{BB962C8B-B14F-4D97-AF65-F5344CB8AC3E}">
        <p14:creationId xmlns:p14="http://schemas.microsoft.com/office/powerpoint/2010/main" val="1177298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481</Words>
  <Application>Microsoft Office PowerPoint</Application>
  <PresentationFormat>宽屏</PresentationFormat>
  <Paragraphs>55</Paragraphs>
  <Slides>11</Slides>
  <Notes>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11</vt:i4>
      </vt:variant>
    </vt:vector>
  </HeadingPairs>
  <TitlesOfParts>
    <vt:vector size="20" baseType="lpstr">
      <vt:lpstr>Meiryo</vt:lpstr>
      <vt:lpstr>等线</vt:lpstr>
      <vt:lpstr>宋体</vt:lpstr>
      <vt:lpstr>微软雅黑</vt:lpstr>
      <vt:lpstr>Arial</vt:lpstr>
      <vt:lpstr>Calibri</vt:lpstr>
      <vt:lpstr>Calibri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cp:lastModifiedBy>kan</cp:lastModifiedBy>
  <cp:revision>57</cp:revision>
  <dcterms:created xsi:type="dcterms:W3CDTF">2019-05-29T02:19:24Z</dcterms:created>
  <dcterms:modified xsi:type="dcterms:W3CDTF">2023-02-20T07:34:05Z</dcterms:modified>
</cp:coreProperties>
</file>