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4"/>
  </p:notesMasterIdLst>
  <p:sldIdLst>
    <p:sldId id="256" r:id="rId3"/>
    <p:sldId id="257" r:id="rId4"/>
    <p:sldId id="258" r:id="rId5"/>
    <p:sldId id="260" r:id="rId6"/>
    <p:sldId id="259" r:id="rId7"/>
    <p:sldId id="265" r:id="rId8"/>
    <p:sldId id="264" r:id="rId9"/>
    <p:sldId id="261" r:id="rId10"/>
    <p:sldId id="262" r:id="rId11"/>
    <p:sldId id="266" r:id="rId12"/>
    <p:sldId id="267"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B1A2"/>
    <a:srgbClr val="DFD1BB"/>
    <a:srgbClr val="F2F2EB"/>
    <a:srgbClr val="E7E4D7"/>
    <a:srgbClr val="ABAFA1"/>
    <a:srgbClr val="E9E7DA"/>
    <a:srgbClr val="F3F3EC"/>
    <a:srgbClr val="F2F3EC"/>
    <a:srgbClr val="E4E1D2"/>
    <a:srgbClr val="E5E2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C94B5-3A90-4A54-9166-E40A201B58FD}" type="datetimeFigureOut">
              <a:rPr lang="zh-CN" altLang="en-US" smtClean="0"/>
              <a:t>2023/2/22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6FF2DD-7A0F-462A-AA18-5CFF5FCB61CB}" type="slidenum">
              <a:rPr lang="zh-CN" altLang="en-US" smtClean="0"/>
              <a:t>‹#›</a:t>
            </a:fld>
            <a:endParaRPr lang="zh-CN" altLang="en-US"/>
          </a:p>
        </p:txBody>
      </p:sp>
    </p:spTree>
    <p:extLst>
      <p:ext uri="{BB962C8B-B14F-4D97-AF65-F5344CB8AC3E}">
        <p14:creationId xmlns:p14="http://schemas.microsoft.com/office/powerpoint/2010/main" val="331330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8A6FF2DD-7A0F-462A-AA18-5CFF5FCB61CB}" type="slidenum">
              <a:rPr lang="zh-CN" altLang="en-US" smtClean="0"/>
              <a:t>5</a:t>
            </a:fld>
            <a:endParaRPr lang="zh-CN" altLang="en-US"/>
          </a:p>
        </p:txBody>
      </p:sp>
    </p:spTree>
    <p:extLst>
      <p:ext uri="{BB962C8B-B14F-4D97-AF65-F5344CB8AC3E}">
        <p14:creationId xmlns:p14="http://schemas.microsoft.com/office/powerpoint/2010/main" val="57093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92805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04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895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12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878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966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066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322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333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622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66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783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867121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58947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155613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jpg"/><Relationship Id="rId4" Type="http://schemas.openxmlformats.org/officeDocument/2006/relationships/slideLayout" Target="../slideLayouts/slideLayout1.xml"/><Relationship Id="rId9"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jpg"/><Relationship Id="rId4" Type="http://schemas.openxmlformats.org/officeDocument/2006/relationships/slideLayout" Target="../slideLayouts/slideLayout1.xml"/><Relationship Id="rId9" Type="http://schemas.openxmlformats.org/officeDocument/2006/relationships/image" Target="../media/image5.jpg"/></Relationships>
</file>

<file path=ppt/slides/_rels/slide1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白色, 男人, 门, 黑色&#10;&#10;描述已自动生成">
            <a:extLst>
              <a:ext uri="{FF2B5EF4-FFF2-40B4-BE49-F238E27FC236}">
                <a16:creationId xmlns="" xmlns:a16="http://schemas.microsoft.com/office/drawing/2014/main" id="{48559845-CDB9-4CB1-AB8B-C7540200A8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图片 19" descr="图片包含 游戏机, 桌子&#10;&#10;描述已自动生成">
            <a:extLst>
              <a:ext uri="{FF2B5EF4-FFF2-40B4-BE49-F238E27FC236}">
                <a16:creationId xmlns="" xmlns:a16="http://schemas.microsoft.com/office/drawing/2014/main" id="{A69F3FCB-7DF5-4787-882D-A2490D83C0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00" y="1357432"/>
            <a:ext cx="3225800" cy="4143136"/>
          </a:xfrm>
          <a:prstGeom prst="rect">
            <a:avLst/>
          </a:prstGeom>
          <a:effectLst>
            <a:outerShdw blurRad="50800" dist="38100" dir="8100000" algn="tr" rotWithShape="0">
              <a:prstClr val="black">
                <a:alpha val="40000"/>
              </a:prstClr>
            </a:outerShdw>
          </a:effectLst>
        </p:spPr>
      </p:pic>
      <p:pic>
        <p:nvPicPr>
          <p:cNvPr id="26" name="图片 25" descr="图片包含 游戏机, 桌子&#10;&#10;描述已自动生成">
            <a:extLst>
              <a:ext uri="{FF2B5EF4-FFF2-40B4-BE49-F238E27FC236}">
                <a16:creationId xmlns="" xmlns:a16="http://schemas.microsoft.com/office/drawing/2014/main" id="{29320056-5F68-4E39-AEE3-896BEC13B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1233" y="1357432"/>
            <a:ext cx="3225800" cy="4143137"/>
          </a:xfrm>
          <a:prstGeom prst="rect">
            <a:avLst/>
          </a:prstGeom>
          <a:effectLst>
            <a:outerShdw blurRad="50800" dist="38100" dir="8100000" algn="tr" rotWithShape="0">
              <a:prstClr val="black">
                <a:alpha val="40000"/>
              </a:prstClr>
            </a:outerShdw>
          </a:effectLst>
        </p:spPr>
      </p:pic>
      <p:pic>
        <p:nvPicPr>
          <p:cNvPr id="27" name="图片 26" descr="图片包含 游戏机, 桌子&#10;&#10;描述已自动生成">
            <a:extLst>
              <a:ext uri="{FF2B5EF4-FFF2-40B4-BE49-F238E27FC236}">
                <a16:creationId xmlns="" xmlns:a16="http://schemas.microsoft.com/office/drawing/2014/main" id="{85C9CC6D-F604-44A3-9DEA-505817A4CB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4966" y="1357432"/>
            <a:ext cx="3225800" cy="4143136"/>
          </a:xfrm>
          <a:prstGeom prst="rect">
            <a:avLst/>
          </a:prstGeom>
          <a:effectLst>
            <a:outerShdw blurRad="50800" dist="38100" dir="8100000" algn="tr" rotWithShape="0">
              <a:prstClr val="black">
                <a:alpha val="40000"/>
              </a:prstClr>
            </a:outerShdw>
          </a:effectLst>
        </p:spPr>
      </p:pic>
      <p:pic>
        <p:nvPicPr>
          <p:cNvPr id="28" name="图片 27" descr="图片包含 游戏机, 桌子&#10;&#10;描述已自动生成">
            <a:extLst>
              <a:ext uri="{FF2B5EF4-FFF2-40B4-BE49-F238E27FC236}">
                <a16:creationId xmlns="" xmlns:a16="http://schemas.microsoft.com/office/drawing/2014/main" id="{AB2CCB34-8816-44FD-B8D1-FAB340E291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8700" y="1357432"/>
            <a:ext cx="3225800" cy="4143137"/>
          </a:xfrm>
          <a:prstGeom prst="rect">
            <a:avLst/>
          </a:prstGeom>
          <a:effectLst>
            <a:outerShdw blurRad="50800" dist="38100" dir="8100000" algn="tr" rotWithShape="0">
              <a:prstClr val="black">
                <a:alpha val="40000"/>
              </a:prstClr>
            </a:outerShdw>
          </a:effectLst>
        </p:spPr>
      </p:pic>
      <p:pic>
        <p:nvPicPr>
          <p:cNvPr id="36" name="图片 35" descr="图片包含 室内, 桌子, 白色, 床&#10;&#10;描述已自动生成">
            <a:extLst>
              <a:ext uri="{FF2B5EF4-FFF2-40B4-BE49-F238E27FC236}">
                <a16:creationId xmlns="" xmlns:a16="http://schemas.microsoft.com/office/drawing/2014/main" id="{5CCDCBDA-3A4C-42CC-9657-56373A1A9E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9228" y="1516743"/>
            <a:ext cx="2549676" cy="3824514"/>
          </a:xfrm>
          <a:prstGeom prst="rect">
            <a:avLst/>
          </a:prstGeom>
        </p:spPr>
      </p:pic>
      <p:sp>
        <p:nvSpPr>
          <p:cNvPr id="37" name="文本框 36">
            <a:extLst>
              <a:ext uri="{FF2B5EF4-FFF2-40B4-BE49-F238E27FC236}">
                <a16:creationId xmlns="" xmlns:a16="http://schemas.microsoft.com/office/drawing/2014/main" id="{478145B2-883E-4057-BE33-CF554670CEC0}"/>
              </a:ext>
            </a:extLst>
          </p:cNvPr>
          <p:cNvSpPr txBox="1"/>
          <p:nvPr/>
        </p:nvSpPr>
        <p:spPr>
          <a:xfrm>
            <a:off x="7708900" y="3013502"/>
            <a:ext cx="1811866" cy="830997"/>
          </a:xfrm>
          <a:prstGeom prst="rect">
            <a:avLst/>
          </a:prstGeom>
          <a:noFill/>
        </p:spPr>
        <p:txBody>
          <a:bodyPr wrap="square" rtlCol="0">
            <a:spAutoFit/>
          </a:bodyPr>
          <a:lstStyle/>
          <a:p>
            <a:r>
              <a:rPr lang="en-US" altLang="zh-CN" sz="2400" b="1"/>
              <a:t>PowerPoint Templet</a:t>
            </a:r>
            <a:endParaRPr lang="zh-CN" altLang="en-US" sz="2400" b="1"/>
          </a:p>
        </p:txBody>
      </p:sp>
      <p:sp>
        <p:nvSpPr>
          <p:cNvPr id="41" name="文本框 40">
            <a:extLst>
              <a:ext uri="{FF2B5EF4-FFF2-40B4-BE49-F238E27FC236}">
                <a16:creationId xmlns="" xmlns:a16="http://schemas.microsoft.com/office/drawing/2014/main" id="{AAA3841B-BAA7-4477-B39B-8302E1EC43CD}"/>
              </a:ext>
            </a:extLst>
          </p:cNvPr>
          <p:cNvSpPr txBox="1"/>
          <p:nvPr/>
        </p:nvSpPr>
        <p:spPr>
          <a:xfrm>
            <a:off x="6709228" y="1516743"/>
            <a:ext cx="1596572" cy="307777"/>
          </a:xfrm>
          <a:prstGeom prst="rect">
            <a:avLst/>
          </a:prstGeom>
          <a:noFill/>
        </p:spPr>
        <p:txBody>
          <a:bodyPr wrap="square" rtlCol="0">
            <a:spAutoFit/>
          </a:bodyPr>
          <a:lstStyle/>
          <a:p>
            <a:r>
              <a:rPr lang="en-US" altLang="zh-CN" sz="1400" b="1"/>
              <a:t>Designed By Xiao</a:t>
            </a:r>
            <a:endParaRPr lang="zh-CN" altLang="en-US" sz="1400" b="1"/>
          </a:p>
        </p:txBody>
      </p:sp>
      <p:sp>
        <p:nvSpPr>
          <p:cNvPr id="42" name="文本框 41">
            <a:extLst>
              <a:ext uri="{FF2B5EF4-FFF2-40B4-BE49-F238E27FC236}">
                <a16:creationId xmlns="" xmlns:a16="http://schemas.microsoft.com/office/drawing/2014/main" id="{DCA052A8-6B73-4C62-A3FB-CA932209C60A}"/>
              </a:ext>
            </a:extLst>
          </p:cNvPr>
          <p:cNvSpPr txBox="1"/>
          <p:nvPr/>
        </p:nvSpPr>
        <p:spPr>
          <a:xfrm>
            <a:off x="7662332" y="4694926"/>
            <a:ext cx="1596572" cy="646331"/>
          </a:xfrm>
          <a:prstGeom prst="rect">
            <a:avLst/>
          </a:prstGeom>
          <a:noFill/>
        </p:spPr>
        <p:txBody>
          <a:bodyPr wrap="square" rtlCol="0">
            <a:spAutoFit/>
          </a:bodyPr>
          <a:lstStyle/>
          <a:p>
            <a:pPr algn="r"/>
            <a:r>
              <a:rPr lang="fr-FR" altLang="zh-CN" sz="1200"/>
              <a:t>habitant morbi tristique senectus et netus et</a:t>
            </a:r>
            <a:endParaRPr lang="zh-CN" altLang="en-US" sz="1200"/>
          </a:p>
        </p:txBody>
      </p:sp>
      <p:sp>
        <p:nvSpPr>
          <p:cNvPr id="51" name="PA-图片 49">
            <a:extLst>
              <a:ext uri="{FF2B5EF4-FFF2-40B4-BE49-F238E27FC236}">
                <a16:creationId xmlns="" xmlns:a16="http://schemas.microsoft.com/office/drawing/2014/main" id="{12A515FE-D2A8-46CF-8B0B-5FBDB3D231F4}"/>
              </a:ext>
            </a:extLst>
          </p:cNvPr>
          <p:cNvSpPr/>
          <p:nvPr>
            <p:custDataLst>
              <p:tags r:id="rId1"/>
            </p:custDataLst>
          </p:nvPr>
        </p:nvSpPr>
        <p:spPr>
          <a:xfrm>
            <a:off x="3149433" y="1618343"/>
            <a:ext cx="2548801" cy="2864758"/>
          </a:xfrm>
          <a:custGeom>
            <a:avLst/>
            <a:gdLst/>
            <a:ahLst/>
            <a:cxnLst/>
            <a:rect l="0" t="0" r="0" b="0"/>
            <a:pathLst>
              <a:path w="2548801" h="2864758">
                <a:moveTo>
                  <a:pt x="0" y="0"/>
                </a:moveTo>
                <a:lnTo>
                  <a:pt x="2548800" y="0"/>
                </a:lnTo>
                <a:lnTo>
                  <a:pt x="2548800" y="2864757"/>
                </a:lnTo>
                <a:lnTo>
                  <a:pt x="0" y="2864757"/>
                </a:lnTo>
                <a:close/>
              </a:path>
            </a:pathLst>
          </a:custGeom>
          <a:solidFill>
            <a:srgbClr val="DFD1B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descr="图片包含 室内, 白色, 小, 穿着&#10;&#10;描述已自动生成">
            <a:extLst>
              <a:ext uri="{FF2B5EF4-FFF2-40B4-BE49-F238E27FC236}">
                <a16:creationId xmlns="" xmlns:a16="http://schemas.microsoft.com/office/drawing/2014/main" id="{FD697069-A865-42A1-92C7-6CBEF252E0A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6466" b="8603"/>
          <a:stretch/>
        </p:blipFill>
        <p:spPr>
          <a:xfrm>
            <a:off x="3047833" y="1516743"/>
            <a:ext cx="2548800" cy="2864757"/>
          </a:xfrm>
          <a:prstGeom prst="rect">
            <a:avLst/>
          </a:prstGeom>
        </p:spPr>
      </p:pic>
      <p:sp>
        <p:nvSpPr>
          <p:cNvPr id="52" name="文本框 51">
            <a:extLst>
              <a:ext uri="{FF2B5EF4-FFF2-40B4-BE49-F238E27FC236}">
                <a16:creationId xmlns="" xmlns:a16="http://schemas.microsoft.com/office/drawing/2014/main" id="{DBA368FC-818D-4E39-944A-CDC40F19499D}"/>
              </a:ext>
            </a:extLst>
          </p:cNvPr>
          <p:cNvSpPr txBox="1"/>
          <p:nvPr/>
        </p:nvSpPr>
        <p:spPr>
          <a:xfrm>
            <a:off x="3416300" y="4067601"/>
            <a:ext cx="1811866" cy="830997"/>
          </a:xfrm>
          <a:prstGeom prst="rect">
            <a:avLst/>
          </a:prstGeom>
          <a:noFill/>
        </p:spPr>
        <p:txBody>
          <a:bodyPr wrap="square" rtlCol="0">
            <a:spAutoFit/>
          </a:bodyPr>
          <a:lstStyle/>
          <a:p>
            <a:pPr algn="ctr"/>
            <a:r>
              <a:rPr lang="en-US" altLang="zh-CN" sz="2400" b="1"/>
              <a:t>PowerPoint Templet</a:t>
            </a:r>
            <a:endParaRPr lang="zh-CN" altLang="en-US" sz="2400" b="1"/>
          </a:p>
        </p:txBody>
      </p:sp>
      <p:sp>
        <p:nvSpPr>
          <p:cNvPr id="53" name="文本框 52">
            <a:extLst>
              <a:ext uri="{FF2B5EF4-FFF2-40B4-BE49-F238E27FC236}">
                <a16:creationId xmlns="" xmlns:a16="http://schemas.microsoft.com/office/drawing/2014/main" id="{01DD7464-8C3F-4B1C-8626-0F57E1FC672C}"/>
              </a:ext>
            </a:extLst>
          </p:cNvPr>
          <p:cNvSpPr txBox="1"/>
          <p:nvPr/>
        </p:nvSpPr>
        <p:spPr>
          <a:xfrm>
            <a:off x="3271760" y="4933821"/>
            <a:ext cx="2100946" cy="461665"/>
          </a:xfrm>
          <a:prstGeom prst="rect">
            <a:avLst/>
          </a:prstGeom>
          <a:noFill/>
        </p:spPr>
        <p:txBody>
          <a:bodyPr wrap="square" rtlCol="0">
            <a:spAutoFit/>
          </a:bodyPr>
          <a:lstStyle/>
          <a:p>
            <a:pPr algn="ctr"/>
            <a:r>
              <a:rPr lang="fr-FR" altLang="zh-CN" sz="1200"/>
              <a:t>habitant morbi tristique senectus et netus et</a:t>
            </a:r>
            <a:endParaRPr lang="zh-CN" altLang="en-US" sz="1200"/>
          </a:p>
        </p:txBody>
      </p:sp>
      <p:sp>
        <p:nvSpPr>
          <p:cNvPr id="54" name="PA-图片 49">
            <a:extLst>
              <a:ext uri="{FF2B5EF4-FFF2-40B4-BE49-F238E27FC236}">
                <a16:creationId xmlns="" xmlns:a16="http://schemas.microsoft.com/office/drawing/2014/main" id="{264A45B5-50CF-4810-9201-130958EC7FF8}"/>
              </a:ext>
            </a:extLst>
          </p:cNvPr>
          <p:cNvSpPr/>
          <p:nvPr>
            <p:custDataLst>
              <p:tags r:id="rId2"/>
            </p:custDataLst>
          </p:nvPr>
        </p:nvSpPr>
        <p:spPr>
          <a:xfrm>
            <a:off x="-555068" y="1516743"/>
            <a:ext cx="2548801" cy="2864758"/>
          </a:xfrm>
          <a:custGeom>
            <a:avLst/>
            <a:gdLst/>
            <a:ahLst/>
            <a:cxnLst/>
            <a:rect l="0" t="0" r="0" b="0"/>
            <a:pathLst>
              <a:path w="2548801" h="2864758">
                <a:moveTo>
                  <a:pt x="0" y="0"/>
                </a:moveTo>
                <a:lnTo>
                  <a:pt x="2548800" y="0"/>
                </a:lnTo>
                <a:lnTo>
                  <a:pt x="2548800" y="2864757"/>
                </a:lnTo>
                <a:lnTo>
                  <a:pt x="0" y="2864757"/>
                </a:lnTo>
                <a:close/>
              </a:path>
            </a:pathLst>
          </a:custGeom>
          <a:solidFill>
            <a:srgbClr val="E4E1D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descr="图片包含 窗户, 室内, 建筑, 白色&#10;&#10;描述已自动生成">
            <a:extLst>
              <a:ext uri="{FF2B5EF4-FFF2-40B4-BE49-F238E27FC236}">
                <a16:creationId xmlns="" xmlns:a16="http://schemas.microsoft.com/office/drawing/2014/main" id="{2CD02DA1-2156-4B2F-B09E-B033BC50239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5068" y="3425700"/>
            <a:ext cx="2548800" cy="1911600"/>
          </a:xfrm>
          <a:prstGeom prst="rect">
            <a:avLst/>
          </a:prstGeom>
        </p:spPr>
      </p:pic>
      <p:sp>
        <p:nvSpPr>
          <p:cNvPr id="57" name="文本框 56">
            <a:extLst>
              <a:ext uri="{FF2B5EF4-FFF2-40B4-BE49-F238E27FC236}">
                <a16:creationId xmlns="" xmlns:a16="http://schemas.microsoft.com/office/drawing/2014/main" id="{9F2AA7FF-52FF-4564-92BD-B3A1E5E53AB1}"/>
              </a:ext>
            </a:extLst>
          </p:cNvPr>
          <p:cNvSpPr txBox="1"/>
          <p:nvPr/>
        </p:nvSpPr>
        <p:spPr>
          <a:xfrm>
            <a:off x="-555068" y="1648609"/>
            <a:ext cx="1811866" cy="830997"/>
          </a:xfrm>
          <a:prstGeom prst="rect">
            <a:avLst/>
          </a:prstGeom>
          <a:noFill/>
        </p:spPr>
        <p:txBody>
          <a:bodyPr wrap="square" rtlCol="0">
            <a:spAutoFit/>
          </a:bodyPr>
          <a:lstStyle/>
          <a:p>
            <a:r>
              <a:rPr lang="en-US" altLang="zh-CN" sz="2400" b="1"/>
              <a:t>PowerPoint Templet</a:t>
            </a:r>
            <a:endParaRPr lang="zh-CN" altLang="en-US" sz="2400" b="1"/>
          </a:p>
        </p:txBody>
      </p:sp>
      <p:sp>
        <p:nvSpPr>
          <p:cNvPr id="58" name="文本框 57">
            <a:extLst>
              <a:ext uri="{FF2B5EF4-FFF2-40B4-BE49-F238E27FC236}">
                <a16:creationId xmlns="" xmlns:a16="http://schemas.microsoft.com/office/drawing/2014/main" id="{38963157-42E4-4BDA-9BC1-ADD846D0071D}"/>
              </a:ext>
            </a:extLst>
          </p:cNvPr>
          <p:cNvSpPr txBox="1"/>
          <p:nvPr/>
        </p:nvSpPr>
        <p:spPr>
          <a:xfrm>
            <a:off x="398671" y="2634340"/>
            <a:ext cx="1596572" cy="646331"/>
          </a:xfrm>
          <a:prstGeom prst="rect">
            <a:avLst/>
          </a:prstGeom>
          <a:noFill/>
        </p:spPr>
        <p:txBody>
          <a:bodyPr wrap="square" rtlCol="0">
            <a:spAutoFit/>
          </a:bodyPr>
          <a:lstStyle/>
          <a:p>
            <a:pPr algn="r"/>
            <a:r>
              <a:rPr lang="fr-FR" altLang="zh-CN" sz="1200"/>
              <a:t>habitant morbi tristique senectus et netus et</a:t>
            </a:r>
            <a:endParaRPr lang="zh-CN" altLang="en-US" sz="1200"/>
          </a:p>
        </p:txBody>
      </p:sp>
      <p:sp>
        <p:nvSpPr>
          <p:cNvPr id="62" name="PA-图片 49">
            <a:extLst>
              <a:ext uri="{FF2B5EF4-FFF2-40B4-BE49-F238E27FC236}">
                <a16:creationId xmlns="" xmlns:a16="http://schemas.microsoft.com/office/drawing/2014/main" id="{77762557-3246-4EBE-BB6C-51A412B81F81}"/>
              </a:ext>
            </a:extLst>
          </p:cNvPr>
          <p:cNvSpPr/>
          <p:nvPr>
            <p:custDataLst>
              <p:tags r:id="rId3"/>
            </p:custDataLst>
          </p:nvPr>
        </p:nvSpPr>
        <p:spPr>
          <a:xfrm>
            <a:off x="10595699" y="1824167"/>
            <a:ext cx="2548801" cy="1108387"/>
          </a:xfrm>
          <a:custGeom>
            <a:avLst/>
            <a:gdLst/>
            <a:ahLst/>
            <a:cxnLst/>
            <a:rect l="0" t="0" r="0" b="0"/>
            <a:pathLst>
              <a:path w="2548801" h="2864758">
                <a:moveTo>
                  <a:pt x="0" y="0"/>
                </a:moveTo>
                <a:lnTo>
                  <a:pt x="2548800" y="0"/>
                </a:lnTo>
                <a:lnTo>
                  <a:pt x="2548800" y="2864757"/>
                </a:lnTo>
                <a:lnTo>
                  <a:pt x="0" y="2864757"/>
                </a:lnTo>
                <a:close/>
              </a:path>
            </a:pathLst>
          </a:custGeom>
          <a:solidFill>
            <a:srgbClr val="DFD1B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 name="图片 60">
            <a:extLst>
              <a:ext uri="{FF2B5EF4-FFF2-40B4-BE49-F238E27FC236}">
                <a16:creationId xmlns="" xmlns:a16="http://schemas.microsoft.com/office/drawing/2014/main" id="{20DAC63B-C778-46D1-976E-842B1B4CB689}"/>
              </a:ext>
            </a:extLst>
          </p:cNvPr>
          <p:cNvPicPr>
            <a:picLocks noChangeAspect="1"/>
          </p:cNvPicPr>
          <p:nvPr/>
        </p:nvPicPr>
        <p:blipFill>
          <a:blip r:embed="rId11"/>
          <a:stretch>
            <a:fillRect/>
          </a:stretch>
        </p:blipFill>
        <p:spPr>
          <a:xfrm>
            <a:off x="10334776" y="2578597"/>
            <a:ext cx="2548800" cy="1700806"/>
          </a:xfrm>
          <a:prstGeom prst="rect">
            <a:avLst/>
          </a:prstGeom>
        </p:spPr>
      </p:pic>
      <p:sp>
        <p:nvSpPr>
          <p:cNvPr id="65" name="文本框 64">
            <a:extLst>
              <a:ext uri="{FF2B5EF4-FFF2-40B4-BE49-F238E27FC236}">
                <a16:creationId xmlns="" xmlns:a16="http://schemas.microsoft.com/office/drawing/2014/main" id="{53C37011-1497-47E7-91A4-C469A62DE2BD}"/>
              </a:ext>
            </a:extLst>
          </p:cNvPr>
          <p:cNvSpPr txBox="1"/>
          <p:nvPr/>
        </p:nvSpPr>
        <p:spPr>
          <a:xfrm>
            <a:off x="10334776" y="4474487"/>
            <a:ext cx="1811866" cy="830997"/>
          </a:xfrm>
          <a:prstGeom prst="rect">
            <a:avLst/>
          </a:prstGeom>
          <a:noFill/>
        </p:spPr>
        <p:txBody>
          <a:bodyPr wrap="square" rtlCol="0">
            <a:spAutoFit/>
          </a:bodyPr>
          <a:lstStyle/>
          <a:p>
            <a:r>
              <a:rPr lang="en-US" altLang="zh-CN" sz="2400" b="1"/>
              <a:t>PowerPoint Templet</a:t>
            </a:r>
            <a:endParaRPr lang="zh-CN" altLang="en-US" sz="2400" b="1"/>
          </a:p>
        </p:txBody>
      </p:sp>
      <p:sp>
        <p:nvSpPr>
          <p:cNvPr id="66" name="文本框 65">
            <a:extLst>
              <a:ext uri="{FF2B5EF4-FFF2-40B4-BE49-F238E27FC236}">
                <a16:creationId xmlns="" xmlns:a16="http://schemas.microsoft.com/office/drawing/2014/main" id="{40DFF8A8-45FB-4B5A-9445-3BA40A8FA7A7}"/>
              </a:ext>
            </a:extLst>
          </p:cNvPr>
          <p:cNvSpPr txBox="1"/>
          <p:nvPr/>
        </p:nvSpPr>
        <p:spPr>
          <a:xfrm>
            <a:off x="10334776" y="1743346"/>
            <a:ext cx="1596572" cy="646331"/>
          </a:xfrm>
          <a:prstGeom prst="rect">
            <a:avLst/>
          </a:prstGeom>
          <a:noFill/>
        </p:spPr>
        <p:txBody>
          <a:bodyPr wrap="square" rtlCol="0">
            <a:spAutoFit/>
          </a:bodyPr>
          <a:lstStyle/>
          <a:p>
            <a:r>
              <a:rPr lang="fr-FR" altLang="zh-CN" sz="1200"/>
              <a:t>habitant morbi tristique senectus et netus et</a:t>
            </a:r>
            <a:endParaRPr lang="zh-CN" altLang="en-US" sz="1200"/>
          </a:p>
        </p:txBody>
      </p:sp>
      <p:sp>
        <p:nvSpPr>
          <p:cNvPr id="67" name="文本框 66">
            <a:extLst>
              <a:ext uri="{FF2B5EF4-FFF2-40B4-BE49-F238E27FC236}">
                <a16:creationId xmlns="" xmlns:a16="http://schemas.microsoft.com/office/drawing/2014/main" id="{A1897E0C-DEDB-456D-9988-ACB5DCA03132}"/>
              </a:ext>
            </a:extLst>
          </p:cNvPr>
          <p:cNvSpPr txBox="1"/>
          <p:nvPr/>
        </p:nvSpPr>
        <p:spPr>
          <a:xfrm>
            <a:off x="489992" y="386943"/>
            <a:ext cx="1876140" cy="338554"/>
          </a:xfrm>
          <a:prstGeom prst="rect">
            <a:avLst/>
          </a:prstGeom>
          <a:noFill/>
        </p:spPr>
        <p:txBody>
          <a:bodyPr wrap="square" rtlCol="0">
            <a:spAutoFit/>
          </a:bodyPr>
          <a:lstStyle/>
          <a:p>
            <a:r>
              <a:rPr lang="en-US" altLang="zh-CN" sz="1600" b="1"/>
              <a:t>Designed By Xiao</a:t>
            </a:r>
            <a:endParaRPr lang="zh-CN" altLang="en-US" sz="1600" b="1"/>
          </a:p>
        </p:txBody>
      </p:sp>
      <p:sp>
        <p:nvSpPr>
          <p:cNvPr id="68" name="文本框 67">
            <a:extLst>
              <a:ext uri="{FF2B5EF4-FFF2-40B4-BE49-F238E27FC236}">
                <a16:creationId xmlns="" xmlns:a16="http://schemas.microsoft.com/office/drawing/2014/main" id="{B247C3E2-C841-49EE-B26F-273A65B6E61B}"/>
              </a:ext>
            </a:extLst>
          </p:cNvPr>
          <p:cNvSpPr txBox="1"/>
          <p:nvPr/>
        </p:nvSpPr>
        <p:spPr>
          <a:xfrm>
            <a:off x="9825868" y="6132503"/>
            <a:ext cx="1876140" cy="338554"/>
          </a:xfrm>
          <a:prstGeom prst="rect">
            <a:avLst/>
          </a:prstGeom>
          <a:noFill/>
        </p:spPr>
        <p:txBody>
          <a:bodyPr wrap="square" rtlCol="0">
            <a:spAutoFit/>
          </a:bodyPr>
          <a:lstStyle/>
          <a:p>
            <a:pPr algn="r"/>
            <a:r>
              <a:rPr lang="en-US" altLang="zh-CN" sz="1600" b="1" dirty="0" smtClean="0"/>
              <a:t>20XX/06/05</a:t>
            </a:r>
            <a:endParaRPr lang="zh-CN" altLang="en-US" sz="1600" b="1" dirty="0"/>
          </a:p>
        </p:txBody>
      </p:sp>
    </p:spTree>
    <p:extLst>
      <p:ext uri="{BB962C8B-B14F-4D97-AF65-F5344CB8AC3E}">
        <p14:creationId xmlns:p14="http://schemas.microsoft.com/office/powerpoint/2010/main" val="2992354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白色, 男人, 门, 黑色&#10;&#10;描述已自动生成">
            <a:extLst>
              <a:ext uri="{FF2B5EF4-FFF2-40B4-BE49-F238E27FC236}">
                <a16:creationId xmlns="" xmlns:a16="http://schemas.microsoft.com/office/drawing/2014/main" id="{48559845-CDB9-4CB1-AB8B-C7540200A8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图片 19" descr="图片包含 游戏机, 桌子&#10;&#10;描述已自动生成">
            <a:extLst>
              <a:ext uri="{FF2B5EF4-FFF2-40B4-BE49-F238E27FC236}">
                <a16:creationId xmlns="" xmlns:a16="http://schemas.microsoft.com/office/drawing/2014/main" id="{A69F3FCB-7DF5-4787-882D-A2490D83C0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00" y="1357432"/>
            <a:ext cx="3225800" cy="4143136"/>
          </a:xfrm>
          <a:prstGeom prst="rect">
            <a:avLst/>
          </a:prstGeom>
          <a:effectLst>
            <a:outerShdw blurRad="50800" dist="38100" dir="8100000" algn="tr" rotWithShape="0">
              <a:prstClr val="black">
                <a:alpha val="40000"/>
              </a:prstClr>
            </a:outerShdw>
          </a:effectLst>
        </p:spPr>
      </p:pic>
      <p:pic>
        <p:nvPicPr>
          <p:cNvPr id="26" name="图片 25" descr="图片包含 游戏机, 桌子&#10;&#10;描述已自动生成">
            <a:extLst>
              <a:ext uri="{FF2B5EF4-FFF2-40B4-BE49-F238E27FC236}">
                <a16:creationId xmlns="" xmlns:a16="http://schemas.microsoft.com/office/drawing/2014/main" id="{29320056-5F68-4E39-AEE3-896BEC13B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1233" y="1357432"/>
            <a:ext cx="3225800" cy="4143137"/>
          </a:xfrm>
          <a:prstGeom prst="rect">
            <a:avLst/>
          </a:prstGeom>
          <a:effectLst>
            <a:outerShdw blurRad="50800" dist="38100" dir="8100000" algn="tr" rotWithShape="0">
              <a:prstClr val="black">
                <a:alpha val="40000"/>
              </a:prstClr>
            </a:outerShdw>
          </a:effectLst>
        </p:spPr>
      </p:pic>
      <p:pic>
        <p:nvPicPr>
          <p:cNvPr id="27" name="图片 26" descr="图片包含 游戏机, 桌子&#10;&#10;描述已自动生成">
            <a:extLst>
              <a:ext uri="{FF2B5EF4-FFF2-40B4-BE49-F238E27FC236}">
                <a16:creationId xmlns="" xmlns:a16="http://schemas.microsoft.com/office/drawing/2014/main" id="{85C9CC6D-F604-44A3-9DEA-505817A4CB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4966" y="1357432"/>
            <a:ext cx="3225800" cy="4143136"/>
          </a:xfrm>
          <a:prstGeom prst="rect">
            <a:avLst/>
          </a:prstGeom>
          <a:effectLst>
            <a:outerShdw blurRad="50800" dist="38100" dir="8100000" algn="tr" rotWithShape="0">
              <a:prstClr val="black">
                <a:alpha val="40000"/>
              </a:prstClr>
            </a:outerShdw>
          </a:effectLst>
        </p:spPr>
      </p:pic>
      <p:pic>
        <p:nvPicPr>
          <p:cNvPr id="28" name="图片 27" descr="图片包含 游戏机, 桌子&#10;&#10;描述已自动生成">
            <a:extLst>
              <a:ext uri="{FF2B5EF4-FFF2-40B4-BE49-F238E27FC236}">
                <a16:creationId xmlns="" xmlns:a16="http://schemas.microsoft.com/office/drawing/2014/main" id="{AB2CCB34-8816-44FD-B8D1-FAB340E291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8700" y="1357432"/>
            <a:ext cx="3225800" cy="4143137"/>
          </a:xfrm>
          <a:prstGeom prst="rect">
            <a:avLst/>
          </a:prstGeom>
          <a:effectLst>
            <a:outerShdw blurRad="50800" dist="38100" dir="8100000" algn="tr" rotWithShape="0">
              <a:prstClr val="black">
                <a:alpha val="40000"/>
              </a:prstClr>
            </a:outerShdw>
          </a:effectLst>
        </p:spPr>
      </p:pic>
      <p:pic>
        <p:nvPicPr>
          <p:cNvPr id="36" name="图片 35" descr="图片包含 室内, 桌子, 白色, 床&#10;&#10;描述已自动生成">
            <a:extLst>
              <a:ext uri="{FF2B5EF4-FFF2-40B4-BE49-F238E27FC236}">
                <a16:creationId xmlns="" xmlns:a16="http://schemas.microsoft.com/office/drawing/2014/main" id="{5CCDCBDA-3A4C-42CC-9657-56373A1A9E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9228" y="1516743"/>
            <a:ext cx="2549676" cy="3824514"/>
          </a:xfrm>
          <a:prstGeom prst="rect">
            <a:avLst/>
          </a:prstGeom>
        </p:spPr>
      </p:pic>
      <p:sp>
        <p:nvSpPr>
          <p:cNvPr id="37" name="文本框 36">
            <a:extLst>
              <a:ext uri="{FF2B5EF4-FFF2-40B4-BE49-F238E27FC236}">
                <a16:creationId xmlns="" xmlns:a16="http://schemas.microsoft.com/office/drawing/2014/main" id="{478145B2-883E-4057-BE33-CF554670CEC0}"/>
              </a:ext>
            </a:extLst>
          </p:cNvPr>
          <p:cNvSpPr txBox="1"/>
          <p:nvPr/>
        </p:nvSpPr>
        <p:spPr>
          <a:xfrm>
            <a:off x="7708900" y="3013502"/>
            <a:ext cx="1811866" cy="830997"/>
          </a:xfrm>
          <a:prstGeom prst="rect">
            <a:avLst/>
          </a:prstGeom>
          <a:noFill/>
        </p:spPr>
        <p:txBody>
          <a:bodyPr wrap="square" rtlCol="0">
            <a:spAutoFit/>
          </a:bodyPr>
          <a:lstStyle/>
          <a:p>
            <a:r>
              <a:rPr lang="en-US" altLang="zh-CN" sz="2400" b="1"/>
              <a:t>PowerPoint Templet</a:t>
            </a:r>
            <a:endParaRPr lang="zh-CN" altLang="en-US" sz="2400" b="1"/>
          </a:p>
        </p:txBody>
      </p:sp>
      <p:sp>
        <p:nvSpPr>
          <p:cNvPr id="41" name="文本框 40">
            <a:extLst>
              <a:ext uri="{FF2B5EF4-FFF2-40B4-BE49-F238E27FC236}">
                <a16:creationId xmlns="" xmlns:a16="http://schemas.microsoft.com/office/drawing/2014/main" id="{AAA3841B-BAA7-4477-B39B-8302E1EC43CD}"/>
              </a:ext>
            </a:extLst>
          </p:cNvPr>
          <p:cNvSpPr txBox="1"/>
          <p:nvPr/>
        </p:nvSpPr>
        <p:spPr>
          <a:xfrm>
            <a:off x="6709228" y="1516743"/>
            <a:ext cx="1596572" cy="307777"/>
          </a:xfrm>
          <a:prstGeom prst="rect">
            <a:avLst/>
          </a:prstGeom>
          <a:noFill/>
        </p:spPr>
        <p:txBody>
          <a:bodyPr wrap="square" rtlCol="0">
            <a:spAutoFit/>
          </a:bodyPr>
          <a:lstStyle/>
          <a:p>
            <a:r>
              <a:rPr lang="en-US" altLang="zh-CN" sz="1400" b="1"/>
              <a:t>Designed By Xiao</a:t>
            </a:r>
            <a:endParaRPr lang="zh-CN" altLang="en-US" sz="1400" b="1"/>
          </a:p>
        </p:txBody>
      </p:sp>
      <p:sp>
        <p:nvSpPr>
          <p:cNvPr id="42" name="文本框 41">
            <a:extLst>
              <a:ext uri="{FF2B5EF4-FFF2-40B4-BE49-F238E27FC236}">
                <a16:creationId xmlns="" xmlns:a16="http://schemas.microsoft.com/office/drawing/2014/main" id="{DCA052A8-6B73-4C62-A3FB-CA932209C60A}"/>
              </a:ext>
            </a:extLst>
          </p:cNvPr>
          <p:cNvSpPr txBox="1"/>
          <p:nvPr/>
        </p:nvSpPr>
        <p:spPr>
          <a:xfrm>
            <a:off x="7662332" y="4694926"/>
            <a:ext cx="1596572" cy="646331"/>
          </a:xfrm>
          <a:prstGeom prst="rect">
            <a:avLst/>
          </a:prstGeom>
          <a:noFill/>
        </p:spPr>
        <p:txBody>
          <a:bodyPr wrap="square" rtlCol="0">
            <a:spAutoFit/>
          </a:bodyPr>
          <a:lstStyle/>
          <a:p>
            <a:pPr algn="r"/>
            <a:r>
              <a:rPr lang="fr-FR" altLang="zh-CN" sz="1200"/>
              <a:t>habitant morbi tristique senectus et netus et</a:t>
            </a:r>
            <a:endParaRPr lang="zh-CN" altLang="en-US" sz="1200"/>
          </a:p>
        </p:txBody>
      </p:sp>
      <p:sp>
        <p:nvSpPr>
          <p:cNvPr id="51" name="PA-图片 49">
            <a:extLst>
              <a:ext uri="{FF2B5EF4-FFF2-40B4-BE49-F238E27FC236}">
                <a16:creationId xmlns="" xmlns:a16="http://schemas.microsoft.com/office/drawing/2014/main" id="{12A515FE-D2A8-46CF-8B0B-5FBDB3D231F4}"/>
              </a:ext>
            </a:extLst>
          </p:cNvPr>
          <p:cNvSpPr/>
          <p:nvPr>
            <p:custDataLst>
              <p:tags r:id="rId1"/>
            </p:custDataLst>
          </p:nvPr>
        </p:nvSpPr>
        <p:spPr>
          <a:xfrm>
            <a:off x="3149433" y="1618343"/>
            <a:ext cx="2548801" cy="2864758"/>
          </a:xfrm>
          <a:custGeom>
            <a:avLst/>
            <a:gdLst/>
            <a:ahLst/>
            <a:cxnLst/>
            <a:rect l="0" t="0" r="0" b="0"/>
            <a:pathLst>
              <a:path w="2548801" h="2864758">
                <a:moveTo>
                  <a:pt x="0" y="0"/>
                </a:moveTo>
                <a:lnTo>
                  <a:pt x="2548800" y="0"/>
                </a:lnTo>
                <a:lnTo>
                  <a:pt x="2548800" y="2864757"/>
                </a:lnTo>
                <a:lnTo>
                  <a:pt x="0" y="2864757"/>
                </a:lnTo>
                <a:close/>
              </a:path>
            </a:pathLst>
          </a:custGeom>
          <a:solidFill>
            <a:srgbClr val="DFD1B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descr="图片包含 室内, 白色, 小, 穿着&#10;&#10;描述已自动生成">
            <a:extLst>
              <a:ext uri="{FF2B5EF4-FFF2-40B4-BE49-F238E27FC236}">
                <a16:creationId xmlns="" xmlns:a16="http://schemas.microsoft.com/office/drawing/2014/main" id="{FD697069-A865-42A1-92C7-6CBEF252E0A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6466" b="8603"/>
          <a:stretch/>
        </p:blipFill>
        <p:spPr>
          <a:xfrm>
            <a:off x="3047833" y="1516743"/>
            <a:ext cx="2548800" cy="2864757"/>
          </a:xfrm>
          <a:prstGeom prst="rect">
            <a:avLst/>
          </a:prstGeom>
        </p:spPr>
      </p:pic>
      <p:sp>
        <p:nvSpPr>
          <p:cNvPr id="52" name="文本框 51">
            <a:extLst>
              <a:ext uri="{FF2B5EF4-FFF2-40B4-BE49-F238E27FC236}">
                <a16:creationId xmlns="" xmlns:a16="http://schemas.microsoft.com/office/drawing/2014/main" id="{DBA368FC-818D-4E39-944A-CDC40F19499D}"/>
              </a:ext>
            </a:extLst>
          </p:cNvPr>
          <p:cNvSpPr txBox="1"/>
          <p:nvPr/>
        </p:nvSpPr>
        <p:spPr>
          <a:xfrm>
            <a:off x="3416300" y="4067601"/>
            <a:ext cx="1811866" cy="830997"/>
          </a:xfrm>
          <a:prstGeom prst="rect">
            <a:avLst/>
          </a:prstGeom>
          <a:noFill/>
        </p:spPr>
        <p:txBody>
          <a:bodyPr wrap="square" rtlCol="0">
            <a:spAutoFit/>
          </a:bodyPr>
          <a:lstStyle/>
          <a:p>
            <a:pPr algn="ctr"/>
            <a:r>
              <a:rPr lang="en-US" altLang="zh-CN" sz="2400" b="1"/>
              <a:t>PowerPoint Templet</a:t>
            </a:r>
            <a:endParaRPr lang="zh-CN" altLang="en-US" sz="2400" b="1"/>
          </a:p>
        </p:txBody>
      </p:sp>
      <p:sp>
        <p:nvSpPr>
          <p:cNvPr id="53" name="文本框 52">
            <a:extLst>
              <a:ext uri="{FF2B5EF4-FFF2-40B4-BE49-F238E27FC236}">
                <a16:creationId xmlns="" xmlns:a16="http://schemas.microsoft.com/office/drawing/2014/main" id="{01DD7464-8C3F-4B1C-8626-0F57E1FC672C}"/>
              </a:ext>
            </a:extLst>
          </p:cNvPr>
          <p:cNvSpPr txBox="1"/>
          <p:nvPr/>
        </p:nvSpPr>
        <p:spPr>
          <a:xfrm>
            <a:off x="3271760" y="4933821"/>
            <a:ext cx="2100946" cy="461665"/>
          </a:xfrm>
          <a:prstGeom prst="rect">
            <a:avLst/>
          </a:prstGeom>
          <a:noFill/>
        </p:spPr>
        <p:txBody>
          <a:bodyPr wrap="square" rtlCol="0">
            <a:spAutoFit/>
          </a:bodyPr>
          <a:lstStyle/>
          <a:p>
            <a:pPr algn="ctr"/>
            <a:r>
              <a:rPr lang="fr-FR" altLang="zh-CN" sz="1200"/>
              <a:t>habitant morbi tristique senectus et netus et</a:t>
            </a:r>
            <a:endParaRPr lang="zh-CN" altLang="en-US" sz="1200"/>
          </a:p>
        </p:txBody>
      </p:sp>
      <p:sp>
        <p:nvSpPr>
          <p:cNvPr id="54" name="PA-图片 49">
            <a:extLst>
              <a:ext uri="{FF2B5EF4-FFF2-40B4-BE49-F238E27FC236}">
                <a16:creationId xmlns="" xmlns:a16="http://schemas.microsoft.com/office/drawing/2014/main" id="{264A45B5-50CF-4810-9201-130958EC7FF8}"/>
              </a:ext>
            </a:extLst>
          </p:cNvPr>
          <p:cNvSpPr/>
          <p:nvPr>
            <p:custDataLst>
              <p:tags r:id="rId2"/>
            </p:custDataLst>
          </p:nvPr>
        </p:nvSpPr>
        <p:spPr>
          <a:xfrm>
            <a:off x="-555068" y="1516743"/>
            <a:ext cx="2548801" cy="2864758"/>
          </a:xfrm>
          <a:custGeom>
            <a:avLst/>
            <a:gdLst/>
            <a:ahLst/>
            <a:cxnLst/>
            <a:rect l="0" t="0" r="0" b="0"/>
            <a:pathLst>
              <a:path w="2548801" h="2864758">
                <a:moveTo>
                  <a:pt x="0" y="0"/>
                </a:moveTo>
                <a:lnTo>
                  <a:pt x="2548800" y="0"/>
                </a:lnTo>
                <a:lnTo>
                  <a:pt x="2548800" y="2864757"/>
                </a:lnTo>
                <a:lnTo>
                  <a:pt x="0" y="2864757"/>
                </a:lnTo>
                <a:close/>
              </a:path>
            </a:pathLst>
          </a:custGeom>
          <a:solidFill>
            <a:srgbClr val="E4E1D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descr="图片包含 窗户, 室内, 建筑, 白色&#10;&#10;描述已自动生成">
            <a:extLst>
              <a:ext uri="{FF2B5EF4-FFF2-40B4-BE49-F238E27FC236}">
                <a16:creationId xmlns="" xmlns:a16="http://schemas.microsoft.com/office/drawing/2014/main" id="{2CD02DA1-2156-4B2F-B09E-B033BC50239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5068" y="3425700"/>
            <a:ext cx="2548800" cy="1911600"/>
          </a:xfrm>
          <a:prstGeom prst="rect">
            <a:avLst/>
          </a:prstGeom>
        </p:spPr>
      </p:pic>
      <p:sp>
        <p:nvSpPr>
          <p:cNvPr id="57" name="文本框 56">
            <a:extLst>
              <a:ext uri="{FF2B5EF4-FFF2-40B4-BE49-F238E27FC236}">
                <a16:creationId xmlns="" xmlns:a16="http://schemas.microsoft.com/office/drawing/2014/main" id="{9F2AA7FF-52FF-4564-92BD-B3A1E5E53AB1}"/>
              </a:ext>
            </a:extLst>
          </p:cNvPr>
          <p:cNvSpPr txBox="1"/>
          <p:nvPr/>
        </p:nvSpPr>
        <p:spPr>
          <a:xfrm>
            <a:off x="-555068" y="1648609"/>
            <a:ext cx="1811866" cy="830997"/>
          </a:xfrm>
          <a:prstGeom prst="rect">
            <a:avLst/>
          </a:prstGeom>
          <a:noFill/>
        </p:spPr>
        <p:txBody>
          <a:bodyPr wrap="square" rtlCol="0">
            <a:spAutoFit/>
          </a:bodyPr>
          <a:lstStyle/>
          <a:p>
            <a:r>
              <a:rPr lang="en-US" altLang="zh-CN" sz="2400" b="1"/>
              <a:t>PowerPoint Templet</a:t>
            </a:r>
            <a:endParaRPr lang="zh-CN" altLang="en-US" sz="2400" b="1"/>
          </a:p>
        </p:txBody>
      </p:sp>
      <p:sp>
        <p:nvSpPr>
          <p:cNvPr id="58" name="文本框 57">
            <a:extLst>
              <a:ext uri="{FF2B5EF4-FFF2-40B4-BE49-F238E27FC236}">
                <a16:creationId xmlns="" xmlns:a16="http://schemas.microsoft.com/office/drawing/2014/main" id="{38963157-42E4-4BDA-9BC1-ADD846D0071D}"/>
              </a:ext>
            </a:extLst>
          </p:cNvPr>
          <p:cNvSpPr txBox="1"/>
          <p:nvPr/>
        </p:nvSpPr>
        <p:spPr>
          <a:xfrm>
            <a:off x="398671" y="2634340"/>
            <a:ext cx="1596572" cy="646331"/>
          </a:xfrm>
          <a:prstGeom prst="rect">
            <a:avLst/>
          </a:prstGeom>
          <a:noFill/>
        </p:spPr>
        <p:txBody>
          <a:bodyPr wrap="square" rtlCol="0">
            <a:spAutoFit/>
          </a:bodyPr>
          <a:lstStyle/>
          <a:p>
            <a:pPr algn="r"/>
            <a:r>
              <a:rPr lang="fr-FR" altLang="zh-CN" sz="1200"/>
              <a:t>habitant morbi tristique senectus et netus et</a:t>
            </a:r>
            <a:endParaRPr lang="zh-CN" altLang="en-US" sz="1200"/>
          </a:p>
        </p:txBody>
      </p:sp>
      <p:sp>
        <p:nvSpPr>
          <p:cNvPr id="62" name="PA-图片 49">
            <a:extLst>
              <a:ext uri="{FF2B5EF4-FFF2-40B4-BE49-F238E27FC236}">
                <a16:creationId xmlns="" xmlns:a16="http://schemas.microsoft.com/office/drawing/2014/main" id="{77762557-3246-4EBE-BB6C-51A412B81F81}"/>
              </a:ext>
            </a:extLst>
          </p:cNvPr>
          <p:cNvSpPr/>
          <p:nvPr>
            <p:custDataLst>
              <p:tags r:id="rId3"/>
            </p:custDataLst>
          </p:nvPr>
        </p:nvSpPr>
        <p:spPr>
          <a:xfrm>
            <a:off x="10595699" y="1824167"/>
            <a:ext cx="2548801" cy="1108387"/>
          </a:xfrm>
          <a:custGeom>
            <a:avLst/>
            <a:gdLst/>
            <a:ahLst/>
            <a:cxnLst/>
            <a:rect l="0" t="0" r="0" b="0"/>
            <a:pathLst>
              <a:path w="2548801" h="2864758">
                <a:moveTo>
                  <a:pt x="0" y="0"/>
                </a:moveTo>
                <a:lnTo>
                  <a:pt x="2548800" y="0"/>
                </a:lnTo>
                <a:lnTo>
                  <a:pt x="2548800" y="2864757"/>
                </a:lnTo>
                <a:lnTo>
                  <a:pt x="0" y="2864757"/>
                </a:lnTo>
                <a:close/>
              </a:path>
            </a:pathLst>
          </a:custGeom>
          <a:solidFill>
            <a:srgbClr val="DFD1B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 name="图片 60">
            <a:extLst>
              <a:ext uri="{FF2B5EF4-FFF2-40B4-BE49-F238E27FC236}">
                <a16:creationId xmlns="" xmlns:a16="http://schemas.microsoft.com/office/drawing/2014/main" id="{20DAC63B-C778-46D1-976E-842B1B4CB689}"/>
              </a:ext>
            </a:extLst>
          </p:cNvPr>
          <p:cNvPicPr>
            <a:picLocks noChangeAspect="1"/>
          </p:cNvPicPr>
          <p:nvPr/>
        </p:nvPicPr>
        <p:blipFill>
          <a:blip r:embed="rId11"/>
          <a:stretch>
            <a:fillRect/>
          </a:stretch>
        </p:blipFill>
        <p:spPr>
          <a:xfrm>
            <a:off x="10334776" y="2578597"/>
            <a:ext cx="2548800" cy="1700806"/>
          </a:xfrm>
          <a:prstGeom prst="rect">
            <a:avLst/>
          </a:prstGeom>
        </p:spPr>
      </p:pic>
      <p:sp>
        <p:nvSpPr>
          <p:cNvPr id="65" name="文本框 64">
            <a:extLst>
              <a:ext uri="{FF2B5EF4-FFF2-40B4-BE49-F238E27FC236}">
                <a16:creationId xmlns="" xmlns:a16="http://schemas.microsoft.com/office/drawing/2014/main" id="{53C37011-1497-47E7-91A4-C469A62DE2BD}"/>
              </a:ext>
            </a:extLst>
          </p:cNvPr>
          <p:cNvSpPr txBox="1"/>
          <p:nvPr/>
        </p:nvSpPr>
        <p:spPr>
          <a:xfrm>
            <a:off x="10334776" y="4474487"/>
            <a:ext cx="1811866" cy="830997"/>
          </a:xfrm>
          <a:prstGeom prst="rect">
            <a:avLst/>
          </a:prstGeom>
          <a:noFill/>
        </p:spPr>
        <p:txBody>
          <a:bodyPr wrap="square" rtlCol="0">
            <a:spAutoFit/>
          </a:bodyPr>
          <a:lstStyle/>
          <a:p>
            <a:r>
              <a:rPr lang="en-US" altLang="zh-CN" sz="2400" b="1"/>
              <a:t>PowerPoint Templet</a:t>
            </a:r>
            <a:endParaRPr lang="zh-CN" altLang="en-US" sz="2400" b="1"/>
          </a:p>
        </p:txBody>
      </p:sp>
      <p:sp>
        <p:nvSpPr>
          <p:cNvPr id="66" name="文本框 65">
            <a:extLst>
              <a:ext uri="{FF2B5EF4-FFF2-40B4-BE49-F238E27FC236}">
                <a16:creationId xmlns="" xmlns:a16="http://schemas.microsoft.com/office/drawing/2014/main" id="{40DFF8A8-45FB-4B5A-9445-3BA40A8FA7A7}"/>
              </a:ext>
            </a:extLst>
          </p:cNvPr>
          <p:cNvSpPr txBox="1"/>
          <p:nvPr/>
        </p:nvSpPr>
        <p:spPr>
          <a:xfrm>
            <a:off x="10334776" y="1743346"/>
            <a:ext cx="1596572" cy="646331"/>
          </a:xfrm>
          <a:prstGeom prst="rect">
            <a:avLst/>
          </a:prstGeom>
          <a:noFill/>
        </p:spPr>
        <p:txBody>
          <a:bodyPr wrap="square" rtlCol="0">
            <a:spAutoFit/>
          </a:bodyPr>
          <a:lstStyle/>
          <a:p>
            <a:r>
              <a:rPr lang="fr-FR" altLang="zh-CN" sz="1200"/>
              <a:t>habitant morbi tristique senectus et netus et</a:t>
            </a:r>
            <a:endParaRPr lang="zh-CN" altLang="en-US" sz="1200"/>
          </a:p>
        </p:txBody>
      </p:sp>
      <p:sp>
        <p:nvSpPr>
          <p:cNvPr id="67" name="文本框 66">
            <a:extLst>
              <a:ext uri="{FF2B5EF4-FFF2-40B4-BE49-F238E27FC236}">
                <a16:creationId xmlns="" xmlns:a16="http://schemas.microsoft.com/office/drawing/2014/main" id="{A1897E0C-DEDB-456D-9988-ACB5DCA03132}"/>
              </a:ext>
            </a:extLst>
          </p:cNvPr>
          <p:cNvSpPr txBox="1"/>
          <p:nvPr/>
        </p:nvSpPr>
        <p:spPr>
          <a:xfrm>
            <a:off x="489992" y="386943"/>
            <a:ext cx="1876140" cy="338554"/>
          </a:xfrm>
          <a:prstGeom prst="rect">
            <a:avLst/>
          </a:prstGeom>
          <a:noFill/>
        </p:spPr>
        <p:txBody>
          <a:bodyPr wrap="square" rtlCol="0">
            <a:spAutoFit/>
          </a:bodyPr>
          <a:lstStyle/>
          <a:p>
            <a:r>
              <a:rPr lang="en-US" altLang="zh-CN" sz="1600" b="1"/>
              <a:t>Designed By Xiao</a:t>
            </a:r>
            <a:endParaRPr lang="zh-CN" altLang="en-US" sz="1600" b="1"/>
          </a:p>
        </p:txBody>
      </p:sp>
      <p:sp>
        <p:nvSpPr>
          <p:cNvPr id="68" name="文本框 67">
            <a:extLst>
              <a:ext uri="{FF2B5EF4-FFF2-40B4-BE49-F238E27FC236}">
                <a16:creationId xmlns="" xmlns:a16="http://schemas.microsoft.com/office/drawing/2014/main" id="{B247C3E2-C841-49EE-B26F-273A65B6E61B}"/>
              </a:ext>
            </a:extLst>
          </p:cNvPr>
          <p:cNvSpPr txBox="1"/>
          <p:nvPr/>
        </p:nvSpPr>
        <p:spPr>
          <a:xfrm>
            <a:off x="9825868" y="6132503"/>
            <a:ext cx="1876140" cy="338554"/>
          </a:xfrm>
          <a:prstGeom prst="rect">
            <a:avLst/>
          </a:prstGeom>
          <a:noFill/>
        </p:spPr>
        <p:txBody>
          <a:bodyPr wrap="square" rtlCol="0">
            <a:spAutoFit/>
          </a:bodyPr>
          <a:lstStyle/>
          <a:p>
            <a:pPr algn="r"/>
            <a:r>
              <a:rPr lang="en-US" altLang="zh-CN" sz="1600" b="1" dirty="0" smtClean="0"/>
              <a:t>20XX/06/05</a:t>
            </a:r>
            <a:endParaRPr lang="zh-CN" altLang="en-US" sz="1600" b="1" dirty="0"/>
          </a:p>
        </p:txBody>
      </p:sp>
    </p:spTree>
    <p:extLst>
      <p:ext uri="{BB962C8B-B14F-4D97-AF65-F5344CB8AC3E}">
        <p14:creationId xmlns:p14="http://schemas.microsoft.com/office/powerpoint/2010/main" val="20883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91925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白色, 男人, 门, 黑色&#10;&#10;描述已自动生成">
            <a:extLst>
              <a:ext uri="{FF2B5EF4-FFF2-40B4-BE49-F238E27FC236}">
                <a16:creationId xmlns="" xmlns:a16="http://schemas.microsoft.com/office/drawing/2014/main" id="{ADAE31A6-91CF-4594-96C5-97B324B9C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 xmlns:a16="http://schemas.microsoft.com/office/drawing/2014/main" id="{EEF5BA68-A97D-44C3-854A-89FF97B74532}"/>
              </a:ext>
            </a:extLst>
          </p:cNvPr>
          <p:cNvSpPr/>
          <p:nvPr/>
        </p:nvSpPr>
        <p:spPr>
          <a:xfrm>
            <a:off x="1409700" y="1085850"/>
            <a:ext cx="9372600" cy="4686300"/>
          </a:xfrm>
          <a:prstGeom prst="rect">
            <a:avLst/>
          </a:prstGeom>
          <a:solidFill>
            <a:srgbClr val="F2F3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图片包含 桌子, 游戏机, 项链, 水&#10;&#10;描述已自动生成">
            <a:extLst>
              <a:ext uri="{FF2B5EF4-FFF2-40B4-BE49-F238E27FC236}">
                <a16:creationId xmlns="" xmlns:a16="http://schemas.microsoft.com/office/drawing/2014/main" id="{3E7E6B19-751E-4A66-B337-6FFDBD2997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9600" y="1085850"/>
            <a:ext cx="3124200" cy="4686300"/>
          </a:xfrm>
          <a:prstGeom prst="rect">
            <a:avLst/>
          </a:prstGeom>
        </p:spPr>
      </p:pic>
      <p:sp>
        <p:nvSpPr>
          <p:cNvPr id="7" name="文本框 6">
            <a:extLst>
              <a:ext uri="{FF2B5EF4-FFF2-40B4-BE49-F238E27FC236}">
                <a16:creationId xmlns="" xmlns:a16="http://schemas.microsoft.com/office/drawing/2014/main" id="{0208CA87-6672-4B15-8BDF-565A2ACB75D8}"/>
              </a:ext>
            </a:extLst>
          </p:cNvPr>
          <p:cNvSpPr txBox="1"/>
          <p:nvPr/>
        </p:nvSpPr>
        <p:spPr>
          <a:xfrm>
            <a:off x="5473700" y="1381909"/>
            <a:ext cx="1811866" cy="830997"/>
          </a:xfrm>
          <a:prstGeom prst="rect">
            <a:avLst/>
          </a:prstGeom>
          <a:noFill/>
        </p:spPr>
        <p:txBody>
          <a:bodyPr wrap="square" rtlCol="0">
            <a:spAutoFit/>
          </a:bodyPr>
          <a:lstStyle/>
          <a:p>
            <a:r>
              <a:rPr lang="en-US" altLang="zh-CN" sz="2400" b="1"/>
              <a:t>PowerPoint Templet</a:t>
            </a:r>
            <a:endParaRPr lang="zh-CN" altLang="en-US" sz="2400" b="1"/>
          </a:p>
        </p:txBody>
      </p:sp>
      <p:sp>
        <p:nvSpPr>
          <p:cNvPr id="8" name="文本框 7">
            <a:extLst>
              <a:ext uri="{FF2B5EF4-FFF2-40B4-BE49-F238E27FC236}">
                <a16:creationId xmlns="" xmlns:a16="http://schemas.microsoft.com/office/drawing/2014/main" id="{E92C08CE-D0CC-4C7A-A6A7-413B393A7C2B}"/>
              </a:ext>
            </a:extLst>
          </p:cNvPr>
          <p:cNvSpPr txBox="1"/>
          <p:nvPr/>
        </p:nvSpPr>
        <p:spPr>
          <a:xfrm>
            <a:off x="6324600" y="2605831"/>
            <a:ext cx="3898900" cy="276999"/>
          </a:xfrm>
          <a:prstGeom prst="rect">
            <a:avLst/>
          </a:prstGeom>
          <a:noFill/>
        </p:spPr>
        <p:txBody>
          <a:bodyPr wrap="square" rtlCol="0">
            <a:spAutoFit/>
          </a:bodyPr>
          <a:lstStyle/>
          <a:p>
            <a:r>
              <a:rPr lang="fr-FR" altLang="zh-CN" sz="1200"/>
              <a:t>pellentesque habitant morbi tristique senectus et netus</a:t>
            </a:r>
            <a:endParaRPr lang="zh-CN" altLang="en-US" sz="1200"/>
          </a:p>
        </p:txBody>
      </p:sp>
      <p:cxnSp>
        <p:nvCxnSpPr>
          <p:cNvPr id="10" name="直接连接符 9">
            <a:extLst>
              <a:ext uri="{FF2B5EF4-FFF2-40B4-BE49-F238E27FC236}">
                <a16:creationId xmlns="" xmlns:a16="http://schemas.microsoft.com/office/drawing/2014/main" id="{2F8E93F1-77C2-46A7-A2DE-9AE3729F8BAB}"/>
              </a:ext>
            </a:extLst>
          </p:cNvPr>
          <p:cNvCxnSpPr>
            <a:cxnSpLocks/>
          </p:cNvCxnSpPr>
          <p:nvPr/>
        </p:nvCxnSpPr>
        <p:spPr>
          <a:xfrm>
            <a:off x="6413500" y="2944356"/>
            <a:ext cx="3898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 xmlns:a16="http://schemas.microsoft.com/office/drawing/2014/main" id="{91BEBED7-9C51-496D-AA74-79D2C315DC1E}"/>
              </a:ext>
            </a:extLst>
          </p:cNvPr>
          <p:cNvSpPr txBox="1"/>
          <p:nvPr/>
        </p:nvSpPr>
        <p:spPr>
          <a:xfrm>
            <a:off x="6324600" y="3177331"/>
            <a:ext cx="3898900" cy="276999"/>
          </a:xfrm>
          <a:prstGeom prst="rect">
            <a:avLst/>
          </a:prstGeom>
          <a:noFill/>
        </p:spPr>
        <p:txBody>
          <a:bodyPr wrap="square" rtlCol="0">
            <a:spAutoFit/>
          </a:bodyPr>
          <a:lstStyle/>
          <a:p>
            <a:r>
              <a:rPr lang="fr-FR" altLang="zh-CN" sz="1200"/>
              <a:t>pellentesque habitant morbi tristique senectus et netus</a:t>
            </a:r>
            <a:endParaRPr lang="zh-CN" altLang="en-US" sz="1200"/>
          </a:p>
        </p:txBody>
      </p:sp>
      <p:cxnSp>
        <p:nvCxnSpPr>
          <p:cNvPr id="16" name="直接连接符 15">
            <a:extLst>
              <a:ext uri="{FF2B5EF4-FFF2-40B4-BE49-F238E27FC236}">
                <a16:creationId xmlns="" xmlns:a16="http://schemas.microsoft.com/office/drawing/2014/main" id="{600D157A-564F-48C0-87F9-89B6C39F9F67}"/>
              </a:ext>
            </a:extLst>
          </p:cNvPr>
          <p:cNvCxnSpPr>
            <a:cxnSpLocks/>
          </p:cNvCxnSpPr>
          <p:nvPr/>
        </p:nvCxnSpPr>
        <p:spPr>
          <a:xfrm>
            <a:off x="6413500" y="3515856"/>
            <a:ext cx="3898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 xmlns:a16="http://schemas.microsoft.com/office/drawing/2014/main" id="{839EFECD-01E4-4D45-A528-B3D9E892A39F}"/>
              </a:ext>
            </a:extLst>
          </p:cNvPr>
          <p:cNvSpPr txBox="1"/>
          <p:nvPr/>
        </p:nvSpPr>
        <p:spPr>
          <a:xfrm>
            <a:off x="6324600" y="3748831"/>
            <a:ext cx="3898900" cy="276999"/>
          </a:xfrm>
          <a:prstGeom prst="rect">
            <a:avLst/>
          </a:prstGeom>
          <a:noFill/>
        </p:spPr>
        <p:txBody>
          <a:bodyPr wrap="square" rtlCol="0">
            <a:spAutoFit/>
          </a:bodyPr>
          <a:lstStyle/>
          <a:p>
            <a:r>
              <a:rPr lang="fr-FR" altLang="zh-CN" sz="1200"/>
              <a:t>pellentesque habitant morbi tristique senectus et netus</a:t>
            </a:r>
            <a:endParaRPr lang="zh-CN" altLang="en-US" sz="1200"/>
          </a:p>
        </p:txBody>
      </p:sp>
      <p:cxnSp>
        <p:nvCxnSpPr>
          <p:cNvPr id="19" name="直接连接符 18">
            <a:extLst>
              <a:ext uri="{FF2B5EF4-FFF2-40B4-BE49-F238E27FC236}">
                <a16:creationId xmlns="" xmlns:a16="http://schemas.microsoft.com/office/drawing/2014/main" id="{2A56F80A-6045-4AC9-834A-6E07C3D40B80}"/>
              </a:ext>
            </a:extLst>
          </p:cNvPr>
          <p:cNvCxnSpPr>
            <a:cxnSpLocks/>
          </p:cNvCxnSpPr>
          <p:nvPr/>
        </p:nvCxnSpPr>
        <p:spPr>
          <a:xfrm>
            <a:off x="6413500" y="4087356"/>
            <a:ext cx="3898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 xmlns:a16="http://schemas.microsoft.com/office/drawing/2014/main" id="{776CA815-7018-422E-8A5A-3C23FF72F145}"/>
              </a:ext>
            </a:extLst>
          </p:cNvPr>
          <p:cNvSpPr txBox="1"/>
          <p:nvPr/>
        </p:nvSpPr>
        <p:spPr>
          <a:xfrm>
            <a:off x="6324600" y="4320331"/>
            <a:ext cx="3898900" cy="276999"/>
          </a:xfrm>
          <a:prstGeom prst="rect">
            <a:avLst/>
          </a:prstGeom>
          <a:noFill/>
        </p:spPr>
        <p:txBody>
          <a:bodyPr wrap="square" rtlCol="0">
            <a:spAutoFit/>
          </a:bodyPr>
          <a:lstStyle/>
          <a:p>
            <a:r>
              <a:rPr lang="fr-FR" altLang="zh-CN" sz="1200"/>
              <a:t>pellentesque habitant morbi tristique senectus et netus</a:t>
            </a:r>
            <a:endParaRPr lang="zh-CN" altLang="en-US" sz="1200"/>
          </a:p>
        </p:txBody>
      </p:sp>
      <p:cxnSp>
        <p:nvCxnSpPr>
          <p:cNvPr id="22" name="直接连接符 21">
            <a:extLst>
              <a:ext uri="{FF2B5EF4-FFF2-40B4-BE49-F238E27FC236}">
                <a16:creationId xmlns="" xmlns:a16="http://schemas.microsoft.com/office/drawing/2014/main" id="{65B4B058-CA04-4358-B9A2-829F47D858CC}"/>
              </a:ext>
            </a:extLst>
          </p:cNvPr>
          <p:cNvCxnSpPr>
            <a:cxnSpLocks/>
          </p:cNvCxnSpPr>
          <p:nvPr/>
        </p:nvCxnSpPr>
        <p:spPr>
          <a:xfrm>
            <a:off x="6413500" y="4658856"/>
            <a:ext cx="3898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 xmlns:a16="http://schemas.microsoft.com/office/drawing/2014/main" id="{8FBB9AD7-DF18-4192-BE07-3767138F0147}"/>
              </a:ext>
            </a:extLst>
          </p:cNvPr>
          <p:cNvSpPr txBox="1"/>
          <p:nvPr/>
        </p:nvSpPr>
        <p:spPr>
          <a:xfrm>
            <a:off x="6324600" y="4891831"/>
            <a:ext cx="3898900" cy="276999"/>
          </a:xfrm>
          <a:prstGeom prst="rect">
            <a:avLst/>
          </a:prstGeom>
          <a:noFill/>
        </p:spPr>
        <p:txBody>
          <a:bodyPr wrap="square" rtlCol="0">
            <a:spAutoFit/>
          </a:bodyPr>
          <a:lstStyle/>
          <a:p>
            <a:r>
              <a:rPr lang="fr-FR" altLang="zh-CN" sz="1200"/>
              <a:t>pellentesque habitant morbi tristique senectus et netus</a:t>
            </a:r>
            <a:endParaRPr lang="zh-CN" altLang="en-US" sz="1200"/>
          </a:p>
        </p:txBody>
      </p:sp>
      <p:cxnSp>
        <p:nvCxnSpPr>
          <p:cNvPr id="25" name="直接连接符 24">
            <a:extLst>
              <a:ext uri="{FF2B5EF4-FFF2-40B4-BE49-F238E27FC236}">
                <a16:creationId xmlns="" xmlns:a16="http://schemas.microsoft.com/office/drawing/2014/main" id="{A05EA5A3-9613-402F-9CE6-D6379C0D0B0F}"/>
              </a:ext>
            </a:extLst>
          </p:cNvPr>
          <p:cNvCxnSpPr>
            <a:cxnSpLocks/>
          </p:cNvCxnSpPr>
          <p:nvPr/>
        </p:nvCxnSpPr>
        <p:spPr>
          <a:xfrm>
            <a:off x="6413500" y="5230356"/>
            <a:ext cx="3898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 xmlns:a16="http://schemas.microsoft.com/office/drawing/2014/main" id="{076E69D0-5F80-4EA0-915C-9C128E880EB1}"/>
              </a:ext>
            </a:extLst>
          </p:cNvPr>
          <p:cNvSpPr txBox="1"/>
          <p:nvPr/>
        </p:nvSpPr>
        <p:spPr>
          <a:xfrm>
            <a:off x="489992" y="386943"/>
            <a:ext cx="1876140" cy="338554"/>
          </a:xfrm>
          <a:prstGeom prst="rect">
            <a:avLst/>
          </a:prstGeom>
          <a:noFill/>
        </p:spPr>
        <p:txBody>
          <a:bodyPr wrap="square" rtlCol="0">
            <a:spAutoFit/>
          </a:bodyPr>
          <a:lstStyle/>
          <a:p>
            <a:r>
              <a:rPr lang="en-US" altLang="zh-CN" sz="1600" b="1"/>
              <a:t>Designed By Xiao</a:t>
            </a:r>
            <a:endParaRPr lang="zh-CN" altLang="en-US" sz="1600" b="1"/>
          </a:p>
        </p:txBody>
      </p:sp>
      <p:sp>
        <p:nvSpPr>
          <p:cNvPr id="28" name="文本框 27">
            <a:extLst>
              <a:ext uri="{FF2B5EF4-FFF2-40B4-BE49-F238E27FC236}">
                <a16:creationId xmlns="" xmlns:a16="http://schemas.microsoft.com/office/drawing/2014/main" id="{C4EBCB8B-FA34-4A3B-B0C0-177BCF55C012}"/>
              </a:ext>
            </a:extLst>
          </p:cNvPr>
          <p:cNvSpPr txBox="1"/>
          <p:nvPr/>
        </p:nvSpPr>
        <p:spPr>
          <a:xfrm>
            <a:off x="9825868" y="6132503"/>
            <a:ext cx="1876140" cy="338554"/>
          </a:xfrm>
          <a:prstGeom prst="rect">
            <a:avLst/>
          </a:prstGeom>
          <a:noFill/>
        </p:spPr>
        <p:txBody>
          <a:bodyPr wrap="square" rtlCol="0">
            <a:spAutoFit/>
          </a:bodyPr>
          <a:lstStyle/>
          <a:p>
            <a:pPr algn="r"/>
            <a:r>
              <a:rPr lang="en-US" altLang="zh-CN" sz="1600" b="1" dirty="0" smtClean="0"/>
              <a:t>20XX/06/05</a:t>
            </a:r>
            <a:endParaRPr lang="zh-CN" altLang="en-US" sz="1600" b="1" dirty="0"/>
          </a:p>
        </p:txBody>
      </p:sp>
      <p:sp>
        <p:nvSpPr>
          <p:cNvPr id="4" name="文本框 3"/>
          <p:cNvSpPr txBox="1"/>
          <p:nvPr/>
        </p:nvSpPr>
        <p:spPr>
          <a:xfrm>
            <a:off x="3141552" y="307818"/>
            <a:ext cx="1783533" cy="261610"/>
          </a:xfrm>
          <a:prstGeom prst="rect">
            <a:avLst/>
          </a:prstGeom>
          <a:noFill/>
        </p:spPr>
        <p:txBody>
          <a:bodyPr wrap="square" rtlCol="0">
            <a:spAutoFit/>
          </a:bodyPr>
          <a:lstStyle/>
          <a:p>
            <a:r>
              <a:rPr lang="en-US" altLang="zh-CN" sz="1050" dirty="0">
                <a:solidFill>
                  <a:srgbClr val="ADB1A2"/>
                </a:solidFill>
              </a:rPr>
              <a:t>https://www.ypppt.com/</a:t>
            </a:r>
            <a:endParaRPr lang="zh-CN" altLang="en-US" sz="1050" dirty="0">
              <a:solidFill>
                <a:srgbClr val="ADB1A2"/>
              </a:solidFill>
            </a:endParaRPr>
          </a:p>
        </p:txBody>
      </p:sp>
    </p:spTree>
    <p:extLst>
      <p:ext uri="{BB962C8B-B14F-4D97-AF65-F5344CB8AC3E}">
        <p14:creationId xmlns:p14="http://schemas.microsoft.com/office/powerpoint/2010/main" val="1105971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白色, 男人, 黑色, 门&#10;&#10;描述已自动生成">
            <a:extLst>
              <a:ext uri="{FF2B5EF4-FFF2-40B4-BE49-F238E27FC236}">
                <a16:creationId xmlns="" xmlns:a16="http://schemas.microsoft.com/office/drawing/2014/main" id="{2958B064-46F5-437E-A9CA-C312B349E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文本框 22">
            <a:extLst>
              <a:ext uri="{FF2B5EF4-FFF2-40B4-BE49-F238E27FC236}">
                <a16:creationId xmlns="" xmlns:a16="http://schemas.microsoft.com/office/drawing/2014/main" id="{2EB13133-1474-4E18-9DFA-6345556F9BA0}"/>
              </a:ext>
            </a:extLst>
          </p:cNvPr>
          <p:cNvSpPr txBox="1"/>
          <p:nvPr/>
        </p:nvSpPr>
        <p:spPr>
          <a:xfrm>
            <a:off x="990600" y="552450"/>
            <a:ext cx="1811866" cy="830997"/>
          </a:xfrm>
          <a:prstGeom prst="rect">
            <a:avLst/>
          </a:prstGeom>
          <a:noFill/>
        </p:spPr>
        <p:txBody>
          <a:bodyPr wrap="square" rtlCol="0">
            <a:spAutoFit/>
          </a:bodyPr>
          <a:lstStyle/>
          <a:p>
            <a:r>
              <a:rPr lang="en-US" altLang="zh-CN" sz="2400" b="1"/>
              <a:t>PowerPoint Templet</a:t>
            </a:r>
            <a:endParaRPr lang="zh-CN" altLang="en-US" sz="2400" b="1"/>
          </a:p>
        </p:txBody>
      </p:sp>
      <p:pic>
        <p:nvPicPr>
          <p:cNvPr id="60" name="图片 59" descr="白色的门&#10;&#10;描述已自动生成">
            <a:extLst>
              <a:ext uri="{FF2B5EF4-FFF2-40B4-BE49-F238E27FC236}">
                <a16:creationId xmlns="" xmlns:a16="http://schemas.microsoft.com/office/drawing/2014/main" id="{8F5917D9-187D-4E0D-AB06-3C1F7B94ED87}"/>
              </a:ext>
            </a:extLst>
          </p:cNvPr>
          <p:cNvPicPr>
            <a:picLocks noChangeAspect="1"/>
          </p:cNvPicPr>
          <p:nvPr/>
        </p:nvPicPr>
        <p:blipFill>
          <a:blip r:embed="rId3">
            <a:extLst>
              <a:ext uri="{28A0092B-C50C-407E-A947-70E740481C1C}">
                <a14:useLocalDpi xmlns:a14="http://schemas.microsoft.com/office/drawing/2010/main" val="0"/>
              </a:ext>
            </a:extLst>
          </a:blip>
          <a:srcRect l="61894" t="11945" r="9602" b="11945"/>
          <a:stretch>
            <a:fillRect/>
          </a:stretch>
        </p:blipFill>
        <p:spPr>
          <a:xfrm>
            <a:off x="8226698" y="819151"/>
            <a:ext cx="3475310" cy="5219698"/>
          </a:xfrm>
          <a:custGeom>
            <a:avLst/>
            <a:gdLst>
              <a:gd name="connsiteX0" fmla="*/ 0 w 3475310"/>
              <a:gd name="connsiteY0" fmla="*/ 0 h 5219698"/>
              <a:gd name="connsiteX1" fmla="*/ 3475310 w 3475310"/>
              <a:gd name="connsiteY1" fmla="*/ 0 h 5219698"/>
              <a:gd name="connsiteX2" fmla="*/ 3475310 w 3475310"/>
              <a:gd name="connsiteY2" fmla="*/ 5219698 h 5219698"/>
              <a:gd name="connsiteX3" fmla="*/ 0 w 3475310"/>
              <a:gd name="connsiteY3" fmla="*/ 5219698 h 5219698"/>
            </a:gdLst>
            <a:ahLst/>
            <a:cxnLst>
              <a:cxn ang="0">
                <a:pos x="connsiteX0" y="connsiteY0"/>
              </a:cxn>
              <a:cxn ang="0">
                <a:pos x="connsiteX1" y="connsiteY1"/>
              </a:cxn>
              <a:cxn ang="0">
                <a:pos x="connsiteX2" y="connsiteY2"/>
              </a:cxn>
              <a:cxn ang="0">
                <a:pos x="connsiteX3" y="connsiteY3"/>
              </a:cxn>
            </a:cxnLst>
            <a:rect l="l" t="t" r="r" b="b"/>
            <a:pathLst>
              <a:path w="3475310" h="5219698">
                <a:moveTo>
                  <a:pt x="0" y="0"/>
                </a:moveTo>
                <a:lnTo>
                  <a:pt x="3475310" y="0"/>
                </a:lnTo>
                <a:lnTo>
                  <a:pt x="3475310" y="5219698"/>
                </a:lnTo>
                <a:lnTo>
                  <a:pt x="0" y="5219698"/>
                </a:lnTo>
                <a:close/>
              </a:path>
            </a:pathLst>
          </a:custGeom>
          <a:effectLst>
            <a:outerShdw blurRad="50800" dist="25400" dir="5400000" algn="t" rotWithShape="0">
              <a:prstClr val="black">
                <a:alpha val="40000"/>
              </a:prstClr>
            </a:outerShdw>
          </a:effectLst>
        </p:spPr>
      </p:pic>
      <p:pic>
        <p:nvPicPr>
          <p:cNvPr id="18" name="图片 17">
            <a:extLst>
              <a:ext uri="{FF2B5EF4-FFF2-40B4-BE49-F238E27FC236}">
                <a16:creationId xmlns="" xmlns:a16="http://schemas.microsoft.com/office/drawing/2014/main" id="{B6D431EC-53F7-4C48-B640-7347B7B9C9E2}"/>
              </a:ext>
            </a:extLst>
          </p:cNvPr>
          <p:cNvPicPr>
            <a:picLocks noChangeAspect="1"/>
          </p:cNvPicPr>
          <p:nvPr/>
        </p:nvPicPr>
        <p:blipFill>
          <a:blip r:embed="rId4"/>
          <a:stretch>
            <a:fillRect/>
          </a:stretch>
        </p:blipFill>
        <p:spPr>
          <a:xfrm>
            <a:off x="8516518" y="1254442"/>
            <a:ext cx="2895670" cy="4349116"/>
          </a:xfrm>
          <a:prstGeom prst="rect">
            <a:avLst/>
          </a:prstGeom>
        </p:spPr>
      </p:pic>
      <p:sp>
        <p:nvSpPr>
          <p:cNvPr id="55" name="文本框 54">
            <a:extLst>
              <a:ext uri="{FF2B5EF4-FFF2-40B4-BE49-F238E27FC236}">
                <a16:creationId xmlns="" xmlns:a16="http://schemas.microsoft.com/office/drawing/2014/main" id="{A24B11E4-C7D5-4E1D-9BC9-B6B741DE6B84}"/>
              </a:ext>
            </a:extLst>
          </p:cNvPr>
          <p:cNvSpPr txBox="1"/>
          <p:nvPr/>
        </p:nvSpPr>
        <p:spPr>
          <a:xfrm>
            <a:off x="9825868" y="6132503"/>
            <a:ext cx="1876140" cy="338554"/>
          </a:xfrm>
          <a:prstGeom prst="rect">
            <a:avLst/>
          </a:prstGeom>
          <a:noFill/>
        </p:spPr>
        <p:txBody>
          <a:bodyPr wrap="square" rtlCol="0">
            <a:spAutoFit/>
          </a:bodyPr>
          <a:lstStyle/>
          <a:p>
            <a:pPr algn="r"/>
            <a:r>
              <a:rPr lang="en-US" altLang="zh-CN" sz="1600" b="1" dirty="0" smtClean="0"/>
              <a:t>20XX/06/05</a:t>
            </a:r>
            <a:endParaRPr lang="zh-CN" altLang="en-US" sz="1600" b="1" dirty="0"/>
          </a:p>
        </p:txBody>
      </p:sp>
      <p:sp>
        <p:nvSpPr>
          <p:cNvPr id="25" name="文本框 24">
            <a:extLst>
              <a:ext uri="{FF2B5EF4-FFF2-40B4-BE49-F238E27FC236}">
                <a16:creationId xmlns="" xmlns:a16="http://schemas.microsoft.com/office/drawing/2014/main" id="{AA861887-0212-4C1B-91CF-41B8A5D0C917}"/>
              </a:ext>
            </a:extLst>
          </p:cNvPr>
          <p:cNvSpPr txBox="1"/>
          <p:nvPr/>
        </p:nvSpPr>
        <p:spPr>
          <a:xfrm>
            <a:off x="1945050" y="2072367"/>
            <a:ext cx="2800672" cy="292388"/>
          </a:xfrm>
          <a:prstGeom prst="rect">
            <a:avLst/>
          </a:prstGeom>
          <a:noFill/>
        </p:spPr>
        <p:txBody>
          <a:bodyPr wrap="square" rtlCol="0">
            <a:spAutoFit/>
          </a:bodyPr>
          <a:lstStyle/>
          <a:p>
            <a:r>
              <a:rPr lang="fr-FR" altLang="zh-CN" sz="1300"/>
              <a:t>pellentesque habitant morbi tristique</a:t>
            </a:r>
            <a:endParaRPr lang="zh-CN" altLang="en-US" sz="1300"/>
          </a:p>
        </p:txBody>
      </p:sp>
      <p:cxnSp>
        <p:nvCxnSpPr>
          <p:cNvPr id="26" name="直接连接符 25">
            <a:extLst>
              <a:ext uri="{FF2B5EF4-FFF2-40B4-BE49-F238E27FC236}">
                <a16:creationId xmlns="" xmlns:a16="http://schemas.microsoft.com/office/drawing/2014/main" id="{D5C41512-D264-46CC-87F3-815415223620}"/>
              </a:ext>
            </a:extLst>
          </p:cNvPr>
          <p:cNvCxnSpPr>
            <a:cxnSpLocks/>
          </p:cNvCxnSpPr>
          <p:nvPr/>
        </p:nvCxnSpPr>
        <p:spPr>
          <a:xfrm>
            <a:off x="2033950" y="1979092"/>
            <a:ext cx="42535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 xmlns:a16="http://schemas.microsoft.com/office/drawing/2014/main" id="{B10337E0-EEFF-4F95-8369-C345238D7738}"/>
              </a:ext>
            </a:extLst>
          </p:cNvPr>
          <p:cNvSpPr txBox="1"/>
          <p:nvPr/>
        </p:nvSpPr>
        <p:spPr>
          <a:xfrm>
            <a:off x="6365906" y="1817509"/>
            <a:ext cx="1876140" cy="323165"/>
          </a:xfrm>
          <a:prstGeom prst="rect">
            <a:avLst/>
          </a:prstGeom>
          <a:noFill/>
        </p:spPr>
        <p:txBody>
          <a:bodyPr wrap="square" rtlCol="0">
            <a:spAutoFit/>
          </a:bodyPr>
          <a:lstStyle/>
          <a:p>
            <a:r>
              <a:rPr lang="en-US" altLang="zh-CN" sz="1500" b="1"/>
              <a:t>Designed By Xiao</a:t>
            </a:r>
            <a:endParaRPr lang="zh-CN" altLang="en-US" sz="1500" b="1"/>
          </a:p>
        </p:txBody>
      </p:sp>
      <p:sp>
        <p:nvSpPr>
          <p:cNvPr id="33" name="文本框 32">
            <a:extLst>
              <a:ext uri="{FF2B5EF4-FFF2-40B4-BE49-F238E27FC236}">
                <a16:creationId xmlns="" xmlns:a16="http://schemas.microsoft.com/office/drawing/2014/main" id="{DAC7CE74-FE09-4172-AED5-6BD0D1B68DC6}"/>
              </a:ext>
            </a:extLst>
          </p:cNvPr>
          <p:cNvSpPr txBox="1"/>
          <p:nvPr/>
        </p:nvSpPr>
        <p:spPr>
          <a:xfrm>
            <a:off x="1945050" y="2882925"/>
            <a:ext cx="2800672" cy="292388"/>
          </a:xfrm>
          <a:prstGeom prst="rect">
            <a:avLst/>
          </a:prstGeom>
          <a:noFill/>
        </p:spPr>
        <p:txBody>
          <a:bodyPr wrap="square" rtlCol="0">
            <a:spAutoFit/>
          </a:bodyPr>
          <a:lstStyle/>
          <a:p>
            <a:r>
              <a:rPr lang="fr-FR" altLang="zh-CN" sz="1300"/>
              <a:t>pellentesque habitant morbi tristique</a:t>
            </a:r>
            <a:endParaRPr lang="zh-CN" altLang="en-US" sz="1300"/>
          </a:p>
        </p:txBody>
      </p:sp>
      <p:cxnSp>
        <p:nvCxnSpPr>
          <p:cNvPr id="34" name="直接连接符 33">
            <a:extLst>
              <a:ext uri="{FF2B5EF4-FFF2-40B4-BE49-F238E27FC236}">
                <a16:creationId xmlns="" xmlns:a16="http://schemas.microsoft.com/office/drawing/2014/main" id="{32784532-D65B-42E2-BFF9-4396AA9EE863}"/>
              </a:ext>
            </a:extLst>
          </p:cNvPr>
          <p:cNvCxnSpPr>
            <a:cxnSpLocks/>
          </p:cNvCxnSpPr>
          <p:nvPr/>
        </p:nvCxnSpPr>
        <p:spPr>
          <a:xfrm>
            <a:off x="2033950" y="2789650"/>
            <a:ext cx="42535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 xmlns:a16="http://schemas.microsoft.com/office/drawing/2014/main" id="{6357CA5E-57B3-41D8-AE3B-3AABD4924C59}"/>
              </a:ext>
            </a:extLst>
          </p:cNvPr>
          <p:cNvSpPr txBox="1"/>
          <p:nvPr/>
        </p:nvSpPr>
        <p:spPr>
          <a:xfrm>
            <a:off x="6365906" y="2628067"/>
            <a:ext cx="1876140" cy="323165"/>
          </a:xfrm>
          <a:prstGeom prst="rect">
            <a:avLst/>
          </a:prstGeom>
          <a:noFill/>
        </p:spPr>
        <p:txBody>
          <a:bodyPr wrap="square" rtlCol="0">
            <a:spAutoFit/>
          </a:bodyPr>
          <a:lstStyle/>
          <a:p>
            <a:r>
              <a:rPr lang="en-US" altLang="zh-CN" sz="1500" b="1"/>
              <a:t>Designed By Xiao</a:t>
            </a:r>
            <a:endParaRPr lang="zh-CN" altLang="en-US" sz="1500" b="1"/>
          </a:p>
        </p:txBody>
      </p:sp>
      <p:sp>
        <p:nvSpPr>
          <p:cNvPr id="37" name="文本框 36">
            <a:extLst>
              <a:ext uri="{FF2B5EF4-FFF2-40B4-BE49-F238E27FC236}">
                <a16:creationId xmlns="" xmlns:a16="http://schemas.microsoft.com/office/drawing/2014/main" id="{D2405E69-5F90-4110-8066-A99BB2233CE0}"/>
              </a:ext>
            </a:extLst>
          </p:cNvPr>
          <p:cNvSpPr txBox="1"/>
          <p:nvPr/>
        </p:nvSpPr>
        <p:spPr>
          <a:xfrm>
            <a:off x="1945050" y="3693483"/>
            <a:ext cx="2800672" cy="292388"/>
          </a:xfrm>
          <a:prstGeom prst="rect">
            <a:avLst/>
          </a:prstGeom>
          <a:noFill/>
        </p:spPr>
        <p:txBody>
          <a:bodyPr wrap="square" rtlCol="0">
            <a:spAutoFit/>
          </a:bodyPr>
          <a:lstStyle/>
          <a:p>
            <a:r>
              <a:rPr lang="fr-FR" altLang="zh-CN" sz="1300"/>
              <a:t>pellentesque habitant morbi tristique</a:t>
            </a:r>
            <a:endParaRPr lang="zh-CN" altLang="en-US" sz="1300"/>
          </a:p>
        </p:txBody>
      </p:sp>
      <p:cxnSp>
        <p:nvCxnSpPr>
          <p:cNvPr id="38" name="直接连接符 37">
            <a:extLst>
              <a:ext uri="{FF2B5EF4-FFF2-40B4-BE49-F238E27FC236}">
                <a16:creationId xmlns="" xmlns:a16="http://schemas.microsoft.com/office/drawing/2014/main" id="{C893ACA8-4861-4EE2-B998-E3CB4515C354}"/>
              </a:ext>
            </a:extLst>
          </p:cNvPr>
          <p:cNvCxnSpPr>
            <a:cxnSpLocks/>
          </p:cNvCxnSpPr>
          <p:nvPr/>
        </p:nvCxnSpPr>
        <p:spPr>
          <a:xfrm>
            <a:off x="2033950" y="3600208"/>
            <a:ext cx="42535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 xmlns:a16="http://schemas.microsoft.com/office/drawing/2014/main" id="{1C043EC4-1EF3-443A-AD6D-DFE2FDFD44BC}"/>
              </a:ext>
            </a:extLst>
          </p:cNvPr>
          <p:cNvSpPr txBox="1"/>
          <p:nvPr/>
        </p:nvSpPr>
        <p:spPr>
          <a:xfrm>
            <a:off x="6365906" y="3438625"/>
            <a:ext cx="1876140" cy="323165"/>
          </a:xfrm>
          <a:prstGeom prst="rect">
            <a:avLst/>
          </a:prstGeom>
          <a:noFill/>
        </p:spPr>
        <p:txBody>
          <a:bodyPr wrap="square" rtlCol="0">
            <a:spAutoFit/>
          </a:bodyPr>
          <a:lstStyle/>
          <a:p>
            <a:r>
              <a:rPr lang="en-US" altLang="zh-CN" sz="1500" b="1"/>
              <a:t>Designed By Xiao</a:t>
            </a:r>
            <a:endParaRPr lang="zh-CN" altLang="en-US" sz="1500" b="1"/>
          </a:p>
        </p:txBody>
      </p:sp>
      <p:sp>
        <p:nvSpPr>
          <p:cNvPr id="41" name="文本框 40">
            <a:extLst>
              <a:ext uri="{FF2B5EF4-FFF2-40B4-BE49-F238E27FC236}">
                <a16:creationId xmlns="" xmlns:a16="http://schemas.microsoft.com/office/drawing/2014/main" id="{47606154-A32D-4118-A401-1594F4E83C9B}"/>
              </a:ext>
            </a:extLst>
          </p:cNvPr>
          <p:cNvSpPr txBox="1"/>
          <p:nvPr/>
        </p:nvSpPr>
        <p:spPr>
          <a:xfrm>
            <a:off x="1945050" y="4504041"/>
            <a:ext cx="2800672" cy="292388"/>
          </a:xfrm>
          <a:prstGeom prst="rect">
            <a:avLst/>
          </a:prstGeom>
          <a:noFill/>
        </p:spPr>
        <p:txBody>
          <a:bodyPr wrap="square" rtlCol="0">
            <a:spAutoFit/>
          </a:bodyPr>
          <a:lstStyle/>
          <a:p>
            <a:r>
              <a:rPr lang="fr-FR" altLang="zh-CN" sz="1300"/>
              <a:t>pellentesque habitant morbi tristique</a:t>
            </a:r>
            <a:endParaRPr lang="zh-CN" altLang="en-US" sz="1300"/>
          </a:p>
        </p:txBody>
      </p:sp>
      <p:cxnSp>
        <p:nvCxnSpPr>
          <p:cNvPr id="42" name="直接连接符 41">
            <a:extLst>
              <a:ext uri="{FF2B5EF4-FFF2-40B4-BE49-F238E27FC236}">
                <a16:creationId xmlns="" xmlns:a16="http://schemas.microsoft.com/office/drawing/2014/main" id="{EF435FE8-DEB9-4432-B4CD-6FBA208C1BF6}"/>
              </a:ext>
            </a:extLst>
          </p:cNvPr>
          <p:cNvCxnSpPr>
            <a:cxnSpLocks/>
          </p:cNvCxnSpPr>
          <p:nvPr/>
        </p:nvCxnSpPr>
        <p:spPr>
          <a:xfrm>
            <a:off x="2033950" y="4410766"/>
            <a:ext cx="42535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 xmlns:a16="http://schemas.microsoft.com/office/drawing/2014/main" id="{4DDBB8E5-99E6-4B6E-AF09-3026E00C45DC}"/>
              </a:ext>
            </a:extLst>
          </p:cNvPr>
          <p:cNvSpPr txBox="1"/>
          <p:nvPr/>
        </p:nvSpPr>
        <p:spPr>
          <a:xfrm>
            <a:off x="6365906" y="4249183"/>
            <a:ext cx="1876140" cy="323165"/>
          </a:xfrm>
          <a:prstGeom prst="rect">
            <a:avLst/>
          </a:prstGeom>
          <a:noFill/>
        </p:spPr>
        <p:txBody>
          <a:bodyPr wrap="square" rtlCol="0">
            <a:spAutoFit/>
          </a:bodyPr>
          <a:lstStyle/>
          <a:p>
            <a:r>
              <a:rPr lang="en-US" altLang="zh-CN" sz="1500" b="1"/>
              <a:t>Designed By Xiao</a:t>
            </a:r>
            <a:endParaRPr lang="zh-CN" altLang="en-US" sz="1500" b="1"/>
          </a:p>
        </p:txBody>
      </p:sp>
      <p:sp>
        <p:nvSpPr>
          <p:cNvPr id="45" name="文本框 44">
            <a:extLst>
              <a:ext uri="{FF2B5EF4-FFF2-40B4-BE49-F238E27FC236}">
                <a16:creationId xmlns="" xmlns:a16="http://schemas.microsoft.com/office/drawing/2014/main" id="{EFE8C19C-8838-45DA-82C8-5F8C979D3CF7}"/>
              </a:ext>
            </a:extLst>
          </p:cNvPr>
          <p:cNvSpPr txBox="1"/>
          <p:nvPr/>
        </p:nvSpPr>
        <p:spPr>
          <a:xfrm>
            <a:off x="1945050" y="5314598"/>
            <a:ext cx="2800672" cy="292388"/>
          </a:xfrm>
          <a:prstGeom prst="rect">
            <a:avLst/>
          </a:prstGeom>
          <a:noFill/>
        </p:spPr>
        <p:txBody>
          <a:bodyPr wrap="square" rtlCol="0">
            <a:spAutoFit/>
          </a:bodyPr>
          <a:lstStyle/>
          <a:p>
            <a:r>
              <a:rPr lang="fr-FR" altLang="zh-CN" sz="1300"/>
              <a:t>pellentesque habitant morbi tristique</a:t>
            </a:r>
            <a:endParaRPr lang="zh-CN" altLang="en-US" sz="1300"/>
          </a:p>
        </p:txBody>
      </p:sp>
      <p:cxnSp>
        <p:nvCxnSpPr>
          <p:cNvPr id="46" name="直接连接符 45">
            <a:extLst>
              <a:ext uri="{FF2B5EF4-FFF2-40B4-BE49-F238E27FC236}">
                <a16:creationId xmlns="" xmlns:a16="http://schemas.microsoft.com/office/drawing/2014/main" id="{CFD1EC3B-63ED-42B0-A7A4-97990C89C538}"/>
              </a:ext>
            </a:extLst>
          </p:cNvPr>
          <p:cNvCxnSpPr>
            <a:cxnSpLocks/>
          </p:cNvCxnSpPr>
          <p:nvPr/>
        </p:nvCxnSpPr>
        <p:spPr>
          <a:xfrm>
            <a:off x="2033950" y="5221323"/>
            <a:ext cx="42535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 xmlns:a16="http://schemas.microsoft.com/office/drawing/2014/main" id="{128845F8-34CD-438A-A4D1-2828E26C1E88}"/>
              </a:ext>
            </a:extLst>
          </p:cNvPr>
          <p:cNvSpPr txBox="1"/>
          <p:nvPr/>
        </p:nvSpPr>
        <p:spPr>
          <a:xfrm>
            <a:off x="6365906" y="5059740"/>
            <a:ext cx="1876140" cy="323165"/>
          </a:xfrm>
          <a:prstGeom prst="rect">
            <a:avLst/>
          </a:prstGeom>
          <a:noFill/>
        </p:spPr>
        <p:txBody>
          <a:bodyPr wrap="square" rtlCol="0">
            <a:spAutoFit/>
          </a:bodyPr>
          <a:lstStyle/>
          <a:p>
            <a:r>
              <a:rPr lang="en-US" altLang="zh-CN" sz="1500" b="1"/>
              <a:t>Designed By Xiao</a:t>
            </a:r>
            <a:endParaRPr lang="zh-CN" altLang="en-US" sz="1500" b="1"/>
          </a:p>
        </p:txBody>
      </p:sp>
      <p:pic>
        <p:nvPicPr>
          <p:cNvPr id="70" name="图片 69" descr="白色的门&#10;&#10;描述已自动生成">
            <a:extLst>
              <a:ext uri="{FF2B5EF4-FFF2-40B4-BE49-F238E27FC236}">
                <a16:creationId xmlns="" xmlns:a16="http://schemas.microsoft.com/office/drawing/2014/main" id="{17118FA1-6267-46F2-9B4B-9A7C4CE39549}"/>
              </a:ext>
            </a:extLst>
          </p:cNvPr>
          <p:cNvPicPr>
            <a:picLocks noChangeAspect="1"/>
          </p:cNvPicPr>
          <p:nvPr/>
        </p:nvPicPr>
        <p:blipFill>
          <a:blip r:embed="rId3">
            <a:extLst>
              <a:ext uri="{28A0092B-C50C-407E-A947-70E740481C1C}">
                <a14:useLocalDpi xmlns:a14="http://schemas.microsoft.com/office/drawing/2010/main" val="0"/>
              </a:ext>
            </a:extLst>
          </a:blip>
          <a:srcRect t="56634" r="85379" b="8681"/>
          <a:stretch>
            <a:fillRect/>
          </a:stretch>
        </p:blipFill>
        <p:spPr>
          <a:xfrm>
            <a:off x="1" y="4092403"/>
            <a:ext cx="1782597" cy="2378654"/>
          </a:xfrm>
          <a:custGeom>
            <a:avLst/>
            <a:gdLst>
              <a:gd name="connsiteX0" fmla="*/ 0 w 1782597"/>
              <a:gd name="connsiteY0" fmla="*/ 0 h 2378654"/>
              <a:gd name="connsiteX1" fmla="*/ 1782597 w 1782597"/>
              <a:gd name="connsiteY1" fmla="*/ 0 h 2378654"/>
              <a:gd name="connsiteX2" fmla="*/ 1782597 w 1782597"/>
              <a:gd name="connsiteY2" fmla="*/ 2378654 h 2378654"/>
              <a:gd name="connsiteX3" fmla="*/ 0 w 1782597"/>
              <a:gd name="connsiteY3" fmla="*/ 2378654 h 2378654"/>
            </a:gdLst>
            <a:ahLst/>
            <a:cxnLst>
              <a:cxn ang="0">
                <a:pos x="connsiteX0" y="connsiteY0"/>
              </a:cxn>
              <a:cxn ang="0">
                <a:pos x="connsiteX1" y="connsiteY1"/>
              </a:cxn>
              <a:cxn ang="0">
                <a:pos x="connsiteX2" y="connsiteY2"/>
              </a:cxn>
              <a:cxn ang="0">
                <a:pos x="connsiteX3" y="connsiteY3"/>
              </a:cxn>
            </a:cxnLst>
            <a:rect l="l" t="t" r="r" b="b"/>
            <a:pathLst>
              <a:path w="1782597" h="2378654">
                <a:moveTo>
                  <a:pt x="0" y="0"/>
                </a:moveTo>
                <a:lnTo>
                  <a:pt x="1782597" y="0"/>
                </a:lnTo>
                <a:lnTo>
                  <a:pt x="1782597" y="2378654"/>
                </a:lnTo>
                <a:lnTo>
                  <a:pt x="0" y="2378654"/>
                </a:lnTo>
                <a:close/>
              </a:path>
            </a:pathLst>
          </a:custGeom>
          <a:effectLst>
            <a:outerShdw blurRad="50800" dist="25400" algn="l" rotWithShape="0">
              <a:prstClr val="black">
                <a:alpha val="40000"/>
              </a:prstClr>
            </a:outerShdw>
          </a:effectLst>
        </p:spPr>
      </p:pic>
      <p:pic>
        <p:nvPicPr>
          <p:cNvPr id="74" name="图片 73" descr="图片包含 室内, 桌子, 小, 泰迪熊&#10;&#10;描述已自动生成">
            <a:extLst>
              <a:ext uri="{FF2B5EF4-FFF2-40B4-BE49-F238E27FC236}">
                <a16:creationId xmlns="" xmlns:a16="http://schemas.microsoft.com/office/drawing/2014/main" id="{607A18D2-47F8-436D-BBD4-781DE3B2B2D5}"/>
              </a:ext>
            </a:extLst>
          </p:cNvPr>
          <p:cNvPicPr>
            <a:picLocks noChangeAspect="1"/>
          </p:cNvPicPr>
          <p:nvPr/>
        </p:nvPicPr>
        <p:blipFill rotWithShape="1">
          <a:blip r:embed="rId5">
            <a:extLst>
              <a:ext uri="{28A0092B-C50C-407E-A947-70E740481C1C}">
                <a14:useLocalDpi xmlns:a14="http://schemas.microsoft.com/office/drawing/2010/main" val="0"/>
              </a:ext>
            </a:extLst>
          </a:blip>
          <a:srcRect l="31153" r="18847"/>
          <a:stretch/>
        </p:blipFill>
        <p:spPr>
          <a:xfrm>
            <a:off x="0" y="4316176"/>
            <a:ext cx="1447200" cy="1931107"/>
          </a:xfrm>
          <a:custGeom>
            <a:avLst/>
            <a:gdLst>
              <a:gd name="connsiteX0" fmla="*/ 0 w 1447200"/>
              <a:gd name="connsiteY0" fmla="*/ 0 h 1931107"/>
              <a:gd name="connsiteX1" fmla="*/ 1447200 w 1447200"/>
              <a:gd name="connsiteY1" fmla="*/ 0 h 1931107"/>
              <a:gd name="connsiteX2" fmla="*/ 1447200 w 1447200"/>
              <a:gd name="connsiteY2" fmla="*/ 1931107 h 1931107"/>
              <a:gd name="connsiteX3" fmla="*/ 0 w 1447200"/>
              <a:gd name="connsiteY3" fmla="*/ 1931107 h 1931107"/>
            </a:gdLst>
            <a:ahLst/>
            <a:cxnLst>
              <a:cxn ang="0">
                <a:pos x="connsiteX0" y="connsiteY0"/>
              </a:cxn>
              <a:cxn ang="0">
                <a:pos x="connsiteX1" y="connsiteY1"/>
              </a:cxn>
              <a:cxn ang="0">
                <a:pos x="connsiteX2" y="connsiteY2"/>
              </a:cxn>
              <a:cxn ang="0">
                <a:pos x="connsiteX3" y="connsiteY3"/>
              </a:cxn>
            </a:cxnLst>
            <a:rect l="l" t="t" r="r" b="b"/>
            <a:pathLst>
              <a:path w="1447200" h="1931107">
                <a:moveTo>
                  <a:pt x="0" y="0"/>
                </a:moveTo>
                <a:lnTo>
                  <a:pt x="1447200" y="0"/>
                </a:lnTo>
                <a:lnTo>
                  <a:pt x="1447200" y="1931107"/>
                </a:lnTo>
                <a:lnTo>
                  <a:pt x="0" y="1931107"/>
                </a:lnTo>
                <a:close/>
              </a:path>
            </a:pathLst>
          </a:custGeom>
        </p:spPr>
      </p:pic>
    </p:spTree>
    <p:extLst>
      <p:ext uri="{BB962C8B-B14F-4D97-AF65-F5344CB8AC3E}">
        <p14:creationId xmlns:p14="http://schemas.microsoft.com/office/powerpoint/2010/main" val="3445826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白色的门&#10;&#10;描述已自动生成">
            <a:extLst>
              <a:ext uri="{FF2B5EF4-FFF2-40B4-BE49-F238E27FC236}">
                <a16:creationId xmlns="" xmlns:a16="http://schemas.microsoft.com/office/drawing/2014/main" id="{40961DE5-EFF1-465D-92B3-9F7ECFA72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图片 33" descr="图片包含 白色, 男人, 门, 黑色&#10;&#10;描述已自动生成">
            <a:extLst>
              <a:ext uri="{FF2B5EF4-FFF2-40B4-BE49-F238E27FC236}">
                <a16:creationId xmlns="" xmlns:a16="http://schemas.microsoft.com/office/drawing/2014/main" id="{C8B5C1FA-5E9B-469D-9603-D3638A94B628}"/>
              </a:ext>
            </a:extLst>
          </p:cNvPr>
          <p:cNvPicPr>
            <a:picLocks noChangeAspect="1"/>
          </p:cNvPicPr>
          <p:nvPr/>
        </p:nvPicPr>
        <p:blipFill>
          <a:blip r:embed="rId3">
            <a:extLst>
              <a:ext uri="{28A0092B-C50C-407E-A947-70E740481C1C}">
                <a14:useLocalDpi xmlns:a14="http://schemas.microsoft.com/office/drawing/2010/main" val="0"/>
              </a:ext>
            </a:extLst>
          </a:blip>
          <a:srcRect l="50000" b="74074"/>
          <a:stretch>
            <a:fillRect/>
          </a:stretch>
        </p:blipFill>
        <p:spPr>
          <a:xfrm>
            <a:off x="6096000" y="2"/>
            <a:ext cx="6096000" cy="1777999"/>
          </a:xfrm>
          <a:custGeom>
            <a:avLst/>
            <a:gdLst>
              <a:gd name="connsiteX0" fmla="*/ 0 w 6096000"/>
              <a:gd name="connsiteY0" fmla="*/ 0 h 1777999"/>
              <a:gd name="connsiteX1" fmla="*/ 6096000 w 6096000"/>
              <a:gd name="connsiteY1" fmla="*/ 0 h 1777999"/>
              <a:gd name="connsiteX2" fmla="*/ 6096000 w 6096000"/>
              <a:gd name="connsiteY2" fmla="*/ 1777999 h 1777999"/>
              <a:gd name="connsiteX3" fmla="*/ 0 w 6096000"/>
              <a:gd name="connsiteY3" fmla="*/ 1777999 h 1777999"/>
            </a:gdLst>
            <a:ahLst/>
            <a:cxnLst>
              <a:cxn ang="0">
                <a:pos x="connsiteX0" y="connsiteY0"/>
              </a:cxn>
              <a:cxn ang="0">
                <a:pos x="connsiteX1" y="connsiteY1"/>
              </a:cxn>
              <a:cxn ang="0">
                <a:pos x="connsiteX2" y="connsiteY2"/>
              </a:cxn>
              <a:cxn ang="0">
                <a:pos x="connsiteX3" y="connsiteY3"/>
              </a:cxn>
            </a:cxnLst>
            <a:rect l="l" t="t" r="r" b="b"/>
            <a:pathLst>
              <a:path w="6096000" h="1777999">
                <a:moveTo>
                  <a:pt x="0" y="0"/>
                </a:moveTo>
                <a:lnTo>
                  <a:pt x="6096000" y="0"/>
                </a:lnTo>
                <a:lnTo>
                  <a:pt x="6096000" y="1777999"/>
                </a:lnTo>
                <a:lnTo>
                  <a:pt x="0" y="1777999"/>
                </a:lnTo>
                <a:close/>
              </a:path>
            </a:pathLst>
          </a:custGeom>
        </p:spPr>
      </p:pic>
      <p:sp>
        <p:nvSpPr>
          <p:cNvPr id="4" name="文本框 3">
            <a:extLst>
              <a:ext uri="{FF2B5EF4-FFF2-40B4-BE49-F238E27FC236}">
                <a16:creationId xmlns="" xmlns:a16="http://schemas.microsoft.com/office/drawing/2014/main" id="{C726CBF2-FD21-4B90-895A-7A270A61E764}"/>
              </a:ext>
            </a:extLst>
          </p:cNvPr>
          <p:cNvSpPr txBox="1"/>
          <p:nvPr/>
        </p:nvSpPr>
        <p:spPr>
          <a:xfrm>
            <a:off x="489992" y="386943"/>
            <a:ext cx="1876140" cy="338554"/>
          </a:xfrm>
          <a:prstGeom prst="rect">
            <a:avLst/>
          </a:prstGeom>
          <a:noFill/>
        </p:spPr>
        <p:txBody>
          <a:bodyPr wrap="square" rtlCol="0">
            <a:spAutoFit/>
          </a:bodyPr>
          <a:lstStyle/>
          <a:p>
            <a:r>
              <a:rPr lang="en-US" altLang="zh-CN" sz="1600" b="1"/>
              <a:t>Designed By Xiao</a:t>
            </a:r>
            <a:endParaRPr lang="zh-CN" altLang="en-US" sz="1600" b="1"/>
          </a:p>
        </p:txBody>
      </p:sp>
      <p:sp>
        <p:nvSpPr>
          <p:cNvPr id="5" name="文本框 4">
            <a:extLst>
              <a:ext uri="{FF2B5EF4-FFF2-40B4-BE49-F238E27FC236}">
                <a16:creationId xmlns="" xmlns:a16="http://schemas.microsoft.com/office/drawing/2014/main" id="{2EDD936C-D4F9-42C9-973E-31F969113E0B}"/>
              </a:ext>
            </a:extLst>
          </p:cNvPr>
          <p:cNvSpPr txBox="1"/>
          <p:nvPr/>
        </p:nvSpPr>
        <p:spPr>
          <a:xfrm>
            <a:off x="9825868" y="6132503"/>
            <a:ext cx="1876140" cy="338554"/>
          </a:xfrm>
          <a:prstGeom prst="rect">
            <a:avLst/>
          </a:prstGeom>
          <a:noFill/>
        </p:spPr>
        <p:txBody>
          <a:bodyPr wrap="square" rtlCol="0">
            <a:spAutoFit/>
          </a:bodyPr>
          <a:lstStyle/>
          <a:p>
            <a:pPr algn="r"/>
            <a:r>
              <a:rPr lang="en-US" altLang="zh-CN" sz="1600" b="1" dirty="0" smtClean="0"/>
              <a:t>20XX/06/05</a:t>
            </a:r>
            <a:endParaRPr lang="zh-CN" altLang="en-US" sz="1600" b="1" dirty="0"/>
          </a:p>
        </p:txBody>
      </p:sp>
      <p:pic>
        <p:nvPicPr>
          <p:cNvPr id="9" name="图片 8" descr="图片包含 游戏机, 白色&#10;&#10;描述已自动生成">
            <a:extLst>
              <a:ext uri="{FF2B5EF4-FFF2-40B4-BE49-F238E27FC236}">
                <a16:creationId xmlns="" xmlns:a16="http://schemas.microsoft.com/office/drawing/2014/main" id="{F8971142-6A94-4ED9-BC38-58F5266D3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992" y="1925974"/>
            <a:ext cx="2933764" cy="3768052"/>
          </a:xfrm>
          <a:prstGeom prst="rect">
            <a:avLst/>
          </a:prstGeom>
          <a:effectLst>
            <a:outerShdw blurRad="50800" dist="38100" dir="8100000" algn="tr" rotWithShape="0">
              <a:prstClr val="black">
                <a:alpha val="40000"/>
              </a:prstClr>
            </a:outerShdw>
          </a:effectLst>
        </p:spPr>
      </p:pic>
      <p:pic>
        <p:nvPicPr>
          <p:cNvPr id="13" name="图片 12" descr="房间里有白色的花&#10;&#10;描述已自动生成">
            <a:extLst>
              <a:ext uri="{FF2B5EF4-FFF2-40B4-BE49-F238E27FC236}">
                <a16:creationId xmlns="" xmlns:a16="http://schemas.microsoft.com/office/drawing/2014/main" id="{F69C0E58-35BC-4473-AC2B-1ABD65C641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258" b="7805"/>
          <a:stretch/>
        </p:blipFill>
        <p:spPr>
          <a:xfrm>
            <a:off x="891357" y="2159000"/>
            <a:ext cx="2207234" cy="2679700"/>
          </a:xfrm>
          <a:prstGeom prst="rect">
            <a:avLst/>
          </a:prstGeom>
        </p:spPr>
      </p:pic>
      <p:sp>
        <p:nvSpPr>
          <p:cNvPr id="14" name="文本框 13">
            <a:extLst>
              <a:ext uri="{FF2B5EF4-FFF2-40B4-BE49-F238E27FC236}">
                <a16:creationId xmlns="" xmlns:a16="http://schemas.microsoft.com/office/drawing/2014/main" id="{AF78DB72-B4A2-45F0-9ED4-B55AB0D77BE3}"/>
              </a:ext>
            </a:extLst>
          </p:cNvPr>
          <p:cNvSpPr txBox="1"/>
          <p:nvPr/>
        </p:nvSpPr>
        <p:spPr>
          <a:xfrm>
            <a:off x="1611890" y="2381632"/>
            <a:ext cx="1811866" cy="830997"/>
          </a:xfrm>
          <a:prstGeom prst="rect">
            <a:avLst/>
          </a:prstGeom>
          <a:noFill/>
        </p:spPr>
        <p:txBody>
          <a:bodyPr wrap="square" rtlCol="0">
            <a:spAutoFit/>
          </a:bodyPr>
          <a:lstStyle/>
          <a:p>
            <a:pPr algn="r"/>
            <a:r>
              <a:rPr lang="en-US" altLang="zh-CN" sz="2400" b="1"/>
              <a:t>PowerPoint Templet</a:t>
            </a:r>
            <a:endParaRPr lang="zh-CN" altLang="en-US" sz="2400" b="1"/>
          </a:p>
        </p:txBody>
      </p:sp>
      <p:sp>
        <p:nvSpPr>
          <p:cNvPr id="15" name="文本框 14">
            <a:extLst>
              <a:ext uri="{FF2B5EF4-FFF2-40B4-BE49-F238E27FC236}">
                <a16:creationId xmlns="" xmlns:a16="http://schemas.microsoft.com/office/drawing/2014/main" id="{5AD9AF1C-B164-40F1-9B68-B11A8B1F0378}"/>
              </a:ext>
            </a:extLst>
          </p:cNvPr>
          <p:cNvSpPr txBox="1"/>
          <p:nvPr/>
        </p:nvSpPr>
        <p:spPr>
          <a:xfrm>
            <a:off x="944501" y="5001219"/>
            <a:ext cx="2100946" cy="461665"/>
          </a:xfrm>
          <a:prstGeom prst="rect">
            <a:avLst/>
          </a:prstGeom>
          <a:noFill/>
        </p:spPr>
        <p:txBody>
          <a:bodyPr wrap="square" rtlCol="0">
            <a:spAutoFit/>
          </a:bodyPr>
          <a:lstStyle/>
          <a:p>
            <a:pPr algn="ctr"/>
            <a:r>
              <a:rPr lang="fr-FR" altLang="zh-CN" sz="1200"/>
              <a:t>tristique senectus et netus et malesuada fames ac turpis</a:t>
            </a:r>
            <a:endParaRPr lang="zh-CN" altLang="en-US" sz="1200"/>
          </a:p>
        </p:txBody>
      </p:sp>
      <p:sp>
        <p:nvSpPr>
          <p:cNvPr id="19" name="文本框 18">
            <a:extLst>
              <a:ext uri="{FF2B5EF4-FFF2-40B4-BE49-F238E27FC236}">
                <a16:creationId xmlns="" xmlns:a16="http://schemas.microsoft.com/office/drawing/2014/main" id="{778D5C1E-5BBF-46C4-8874-3859BAFE4A90}"/>
              </a:ext>
            </a:extLst>
          </p:cNvPr>
          <p:cNvSpPr txBox="1"/>
          <p:nvPr/>
        </p:nvSpPr>
        <p:spPr>
          <a:xfrm>
            <a:off x="4171512" y="1216993"/>
            <a:ext cx="4441674" cy="2237407"/>
          </a:xfrm>
          <a:prstGeom prst="rect">
            <a:avLst/>
          </a:prstGeom>
          <a:noFill/>
        </p:spPr>
        <p:txBody>
          <a:bodyPr wrap="square" rtlCol="0">
            <a:spAutoFit/>
          </a:bodyPr>
          <a:lstStyle/>
          <a:p>
            <a:pPr>
              <a:lnSpc>
                <a:spcPct val="120000"/>
              </a:lnSpc>
            </a:pPr>
            <a:r>
              <a:rPr lang="fr-FR" altLang="zh-CN" sz="1300"/>
              <a:t>Lorem ipsum dolor sit amet, consectetuer adipiscing elit. Maecenas porttitor congue massa. Fusce posuere, magna sed pulvinar ultricies, purus lectus malesuada libero, sit amet commodo magna eros quis urna. Nunc viverra imperdiet enim.</a:t>
            </a:r>
          </a:p>
          <a:p>
            <a:pPr>
              <a:lnSpc>
                <a:spcPct val="120000"/>
              </a:lnSpc>
            </a:pPr>
            <a:endParaRPr lang="fr-FR" altLang="zh-CN" sz="1300"/>
          </a:p>
          <a:p>
            <a:pPr>
              <a:lnSpc>
                <a:spcPct val="120000"/>
              </a:lnSpc>
            </a:pPr>
            <a:r>
              <a:rPr lang="fr-FR" altLang="zh-CN" sz="1300"/>
              <a:t>Fusce est. Vivamus a tellus. Pellentesque habitant morbi tristique senectus et netus et malesuada fames ac turpis egestas. Proin pharetra nonummy pede. </a:t>
            </a:r>
          </a:p>
        </p:txBody>
      </p:sp>
      <p:pic>
        <p:nvPicPr>
          <p:cNvPr id="22" name="图片 21">
            <a:extLst>
              <a:ext uri="{FF2B5EF4-FFF2-40B4-BE49-F238E27FC236}">
                <a16:creationId xmlns="" xmlns:a16="http://schemas.microsoft.com/office/drawing/2014/main" id="{DA6514F4-DD91-4FFD-9391-6559D77C7D3B}"/>
              </a:ext>
            </a:extLst>
          </p:cNvPr>
          <p:cNvPicPr>
            <a:picLocks noChangeAspect="1"/>
          </p:cNvPicPr>
          <p:nvPr/>
        </p:nvPicPr>
        <p:blipFill rotWithShape="1">
          <a:blip r:embed="rId6"/>
          <a:srcRect t="16609" b="16609"/>
          <a:stretch/>
        </p:blipFill>
        <p:spPr>
          <a:xfrm>
            <a:off x="9360941" y="1468933"/>
            <a:ext cx="2341067" cy="2341067"/>
          </a:xfrm>
          <a:prstGeom prst="rect">
            <a:avLst/>
          </a:prstGeom>
        </p:spPr>
      </p:pic>
      <p:sp>
        <p:nvSpPr>
          <p:cNvPr id="23" name="文本框 22">
            <a:extLst>
              <a:ext uri="{FF2B5EF4-FFF2-40B4-BE49-F238E27FC236}">
                <a16:creationId xmlns="" xmlns:a16="http://schemas.microsoft.com/office/drawing/2014/main" id="{0AA0A067-4A4C-4FBD-9700-503191C515CE}"/>
              </a:ext>
            </a:extLst>
          </p:cNvPr>
          <p:cNvSpPr txBox="1"/>
          <p:nvPr/>
        </p:nvSpPr>
        <p:spPr>
          <a:xfrm>
            <a:off x="5613535" y="4989532"/>
            <a:ext cx="3898900" cy="276999"/>
          </a:xfrm>
          <a:prstGeom prst="rect">
            <a:avLst/>
          </a:prstGeom>
          <a:noFill/>
        </p:spPr>
        <p:txBody>
          <a:bodyPr wrap="square" rtlCol="0">
            <a:spAutoFit/>
          </a:bodyPr>
          <a:lstStyle/>
          <a:p>
            <a:r>
              <a:rPr lang="fr-FR" altLang="zh-CN" sz="1200"/>
              <a:t>pellentesque habitant morbi tristique senectus et netus</a:t>
            </a:r>
            <a:endParaRPr lang="zh-CN" altLang="en-US" sz="1200"/>
          </a:p>
        </p:txBody>
      </p:sp>
      <p:cxnSp>
        <p:nvCxnSpPr>
          <p:cNvPr id="24" name="直接连接符 23">
            <a:extLst>
              <a:ext uri="{FF2B5EF4-FFF2-40B4-BE49-F238E27FC236}">
                <a16:creationId xmlns="" xmlns:a16="http://schemas.microsoft.com/office/drawing/2014/main" id="{FD966932-1B30-420C-966E-262BD39217CF}"/>
              </a:ext>
            </a:extLst>
          </p:cNvPr>
          <p:cNvCxnSpPr>
            <a:cxnSpLocks/>
          </p:cNvCxnSpPr>
          <p:nvPr/>
        </p:nvCxnSpPr>
        <p:spPr>
          <a:xfrm>
            <a:off x="5702435" y="5328057"/>
            <a:ext cx="3898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 xmlns:a16="http://schemas.microsoft.com/office/drawing/2014/main" id="{7DCA7466-50C5-41D1-9F1F-5FD6008AE3B6}"/>
              </a:ext>
            </a:extLst>
          </p:cNvPr>
          <p:cNvSpPr txBox="1"/>
          <p:nvPr/>
        </p:nvSpPr>
        <p:spPr>
          <a:xfrm>
            <a:off x="5613535" y="5561032"/>
            <a:ext cx="3898900" cy="276999"/>
          </a:xfrm>
          <a:prstGeom prst="rect">
            <a:avLst/>
          </a:prstGeom>
          <a:noFill/>
        </p:spPr>
        <p:txBody>
          <a:bodyPr wrap="square" rtlCol="0">
            <a:spAutoFit/>
          </a:bodyPr>
          <a:lstStyle/>
          <a:p>
            <a:r>
              <a:rPr lang="fr-FR" altLang="zh-CN" sz="1200"/>
              <a:t>pellentesque habitant morbi tristique senectus et netus</a:t>
            </a:r>
            <a:endParaRPr lang="zh-CN" altLang="en-US" sz="1200"/>
          </a:p>
        </p:txBody>
      </p:sp>
      <p:cxnSp>
        <p:nvCxnSpPr>
          <p:cNvPr id="26" name="直接连接符 25">
            <a:extLst>
              <a:ext uri="{FF2B5EF4-FFF2-40B4-BE49-F238E27FC236}">
                <a16:creationId xmlns="" xmlns:a16="http://schemas.microsoft.com/office/drawing/2014/main" id="{241C90C8-4499-4245-BF17-C3631024FEBF}"/>
              </a:ext>
            </a:extLst>
          </p:cNvPr>
          <p:cNvCxnSpPr>
            <a:cxnSpLocks/>
          </p:cNvCxnSpPr>
          <p:nvPr/>
        </p:nvCxnSpPr>
        <p:spPr>
          <a:xfrm>
            <a:off x="5702435" y="5899557"/>
            <a:ext cx="3898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 xmlns:a16="http://schemas.microsoft.com/office/drawing/2014/main" id="{F3F2CBCA-6231-4EDA-8A98-90E164D757D2}"/>
              </a:ext>
            </a:extLst>
          </p:cNvPr>
          <p:cNvSpPr txBox="1"/>
          <p:nvPr/>
        </p:nvSpPr>
        <p:spPr>
          <a:xfrm>
            <a:off x="5613535" y="6132532"/>
            <a:ext cx="3898900" cy="276999"/>
          </a:xfrm>
          <a:prstGeom prst="rect">
            <a:avLst/>
          </a:prstGeom>
          <a:noFill/>
        </p:spPr>
        <p:txBody>
          <a:bodyPr wrap="square" rtlCol="0">
            <a:spAutoFit/>
          </a:bodyPr>
          <a:lstStyle/>
          <a:p>
            <a:r>
              <a:rPr lang="fr-FR" altLang="zh-CN" sz="1200"/>
              <a:t>pellentesque habitant morbi tristique senectus et netus</a:t>
            </a:r>
            <a:endParaRPr lang="zh-CN" altLang="en-US" sz="1200"/>
          </a:p>
        </p:txBody>
      </p:sp>
      <p:cxnSp>
        <p:nvCxnSpPr>
          <p:cNvPr id="28" name="直接连接符 27">
            <a:extLst>
              <a:ext uri="{FF2B5EF4-FFF2-40B4-BE49-F238E27FC236}">
                <a16:creationId xmlns="" xmlns:a16="http://schemas.microsoft.com/office/drawing/2014/main" id="{42DF6CF0-C696-415B-A72D-4A5698E0D2B0}"/>
              </a:ext>
            </a:extLst>
          </p:cNvPr>
          <p:cNvCxnSpPr>
            <a:cxnSpLocks/>
          </p:cNvCxnSpPr>
          <p:nvPr/>
        </p:nvCxnSpPr>
        <p:spPr>
          <a:xfrm>
            <a:off x="5702435" y="6471057"/>
            <a:ext cx="3898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053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图片包含 白色, 男人, 黑色, 门&#10;&#10;描述已自动生成">
            <a:extLst>
              <a:ext uri="{FF2B5EF4-FFF2-40B4-BE49-F238E27FC236}">
                <a16:creationId xmlns="" xmlns:a16="http://schemas.microsoft.com/office/drawing/2014/main" id="{292DC618-FD87-4621-899E-20524855B979}"/>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0" y="0"/>
            <a:ext cx="6096000" cy="6858000"/>
          </a:xfrm>
          <a:prstGeom prst="rect">
            <a:avLst/>
          </a:prstGeom>
        </p:spPr>
      </p:pic>
      <p:pic>
        <p:nvPicPr>
          <p:cNvPr id="21" name="图片 20" descr="白色的门&#10;&#10;描述已自动生成">
            <a:extLst>
              <a:ext uri="{FF2B5EF4-FFF2-40B4-BE49-F238E27FC236}">
                <a16:creationId xmlns="" xmlns:a16="http://schemas.microsoft.com/office/drawing/2014/main" id="{B496119C-688E-4E0C-A9AB-7625B9EE68F9}"/>
              </a:ext>
            </a:extLst>
          </p:cNvPr>
          <p:cNvPicPr>
            <a:picLocks noChangeAspect="1"/>
          </p:cNvPicPr>
          <p:nvPr/>
        </p:nvPicPr>
        <p:blipFill>
          <a:blip r:embed="rId4">
            <a:extLst>
              <a:ext uri="{28A0092B-C50C-407E-A947-70E740481C1C}">
                <a14:useLocalDpi xmlns:a14="http://schemas.microsoft.com/office/drawing/2010/main" val="0"/>
              </a:ext>
            </a:extLst>
          </a:blip>
          <a:srcRect l="19407" t="16221" r="50000" b="40052"/>
          <a:stretch>
            <a:fillRect/>
          </a:stretch>
        </p:blipFill>
        <p:spPr>
          <a:xfrm>
            <a:off x="2366132" y="1112441"/>
            <a:ext cx="3729868" cy="2998795"/>
          </a:xfrm>
          <a:custGeom>
            <a:avLst/>
            <a:gdLst>
              <a:gd name="connsiteX0" fmla="*/ 0 w 3729868"/>
              <a:gd name="connsiteY0" fmla="*/ 0 h 2998795"/>
              <a:gd name="connsiteX1" fmla="*/ 3729868 w 3729868"/>
              <a:gd name="connsiteY1" fmla="*/ 0 h 2998795"/>
              <a:gd name="connsiteX2" fmla="*/ 3729868 w 3729868"/>
              <a:gd name="connsiteY2" fmla="*/ 2998795 h 2998795"/>
              <a:gd name="connsiteX3" fmla="*/ 0 w 3729868"/>
              <a:gd name="connsiteY3" fmla="*/ 2998795 h 2998795"/>
            </a:gdLst>
            <a:ahLst/>
            <a:cxnLst>
              <a:cxn ang="0">
                <a:pos x="connsiteX0" y="connsiteY0"/>
              </a:cxn>
              <a:cxn ang="0">
                <a:pos x="connsiteX1" y="connsiteY1"/>
              </a:cxn>
              <a:cxn ang="0">
                <a:pos x="connsiteX2" y="connsiteY2"/>
              </a:cxn>
              <a:cxn ang="0">
                <a:pos x="connsiteX3" y="connsiteY3"/>
              </a:cxn>
            </a:cxnLst>
            <a:rect l="l" t="t" r="r" b="b"/>
            <a:pathLst>
              <a:path w="3729868" h="2998795">
                <a:moveTo>
                  <a:pt x="0" y="0"/>
                </a:moveTo>
                <a:lnTo>
                  <a:pt x="3729868" y="0"/>
                </a:lnTo>
                <a:lnTo>
                  <a:pt x="3729868" y="2998795"/>
                </a:lnTo>
                <a:lnTo>
                  <a:pt x="0" y="2998795"/>
                </a:lnTo>
                <a:close/>
              </a:path>
            </a:pathLst>
          </a:custGeom>
          <a:effectLst/>
        </p:spPr>
      </p:pic>
      <p:pic>
        <p:nvPicPr>
          <p:cNvPr id="18" name="图片 17">
            <a:extLst>
              <a:ext uri="{FF2B5EF4-FFF2-40B4-BE49-F238E27FC236}">
                <a16:creationId xmlns="" xmlns:a16="http://schemas.microsoft.com/office/drawing/2014/main" id="{A91B557C-24BB-42C4-B0E1-EDA593F06295}"/>
              </a:ext>
            </a:extLst>
          </p:cNvPr>
          <p:cNvPicPr>
            <a:picLocks noChangeAspect="1"/>
          </p:cNvPicPr>
          <p:nvPr/>
        </p:nvPicPr>
        <p:blipFill>
          <a:blip r:embed="rId5"/>
          <a:stretch>
            <a:fillRect/>
          </a:stretch>
        </p:blipFill>
        <p:spPr>
          <a:xfrm>
            <a:off x="489992" y="3472261"/>
            <a:ext cx="2247746" cy="2998796"/>
          </a:xfrm>
          <a:prstGeom prst="rect">
            <a:avLst/>
          </a:prstGeom>
          <a:effectLst>
            <a:outerShdw blurRad="50800" dist="25400" dir="5400000" algn="t" rotWithShape="0">
              <a:prstClr val="black">
                <a:alpha val="40000"/>
              </a:prstClr>
            </a:outerShdw>
          </a:effectLst>
        </p:spPr>
      </p:pic>
      <p:cxnSp>
        <p:nvCxnSpPr>
          <p:cNvPr id="23" name="直接连接符 22">
            <a:extLst>
              <a:ext uri="{FF2B5EF4-FFF2-40B4-BE49-F238E27FC236}">
                <a16:creationId xmlns="" xmlns:a16="http://schemas.microsoft.com/office/drawing/2014/main" id="{6992FBAD-ABC7-46A5-AEEE-C803C8EF3ECD}"/>
              </a:ext>
            </a:extLst>
          </p:cNvPr>
          <p:cNvCxnSpPr>
            <a:cxnSpLocks/>
          </p:cNvCxnSpPr>
          <p:nvPr/>
        </p:nvCxnSpPr>
        <p:spPr>
          <a:xfrm>
            <a:off x="0" y="2946678"/>
            <a:ext cx="5136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图片 1" descr="图片包含 白色, 男人, 门, 黑色&#10;&#10;描述已自动生成">
            <a:extLst>
              <a:ext uri="{FF2B5EF4-FFF2-40B4-BE49-F238E27FC236}">
                <a16:creationId xmlns="" xmlns:a16="http://schemas.microsoft.com/office/drawing/2014/main" id="{61403648-4677-4FD8-B5DB-99B26C65089C}"/>
              </a:ext>
            </a:extLst>
          </p:cNvPr>
          <p:cNvPicPr>
            <a:picLocks noChangeAspect="1"/>
          </p:cNvPicPr>
          <p:nvPr/>
        </p:nvPicPr>
        <p:blipFill rotWithShape="1">
          <a:blip r:embed="rId6">
            <a:extLst>
              <a:ext uri="{28A0092B-C50C-407E-A947-70E740481C1C}">
                <a14:useLocalDpi xmlns:a14="http://schemas.microsoft.com/office/drawing/2010/main" val="0"/>
              </a:ext>
            </a:extLst>
          </a:blip>
          <a:srcRect l="50000"/>
          <a:stretch/>
        </p:blipFill>
        <p:spPr>
          <a:xfrm>
            <a:off x="6096000" y="0"/>
            <a:ext cx="6096000" cy="6858000"/>
          </a:xfrm>
          <a:prstGeom prst="rect">
            <a:avLst/>
          </a:prstGeom>
        </p:spPr>
      </p:pic>
      <p:sp>
        <p:nvSpPr>
          <p:cNvPr id="4" name="文本框 3">
            <a:extLst>
              <a:ext uri="{FF2B5EF4-FFF2-40B4-BE49-F238E27FC236}">
                <a16:creationId xmlns="" xmlns:a16="http://schemas.microsoft.com/office/drawing/2014/main" id="{03977B6D-AC48-450D-9A05-0731E51B8C70}"/>
              </a:ext>
            </a:extLst>
          </p:cNvPr>
          <p:cNvSpPr txBox="1"/>
          <p:nvPr/>
        </p:nvSpPr>
        <p:spPr>
          <a:xfrm>
            <a:off x="489992" y="386943"/>
            <a:ext cx="1876140" cy="338554"/>
          </a:xfrm>
          <a:prstGeom prst="rect">
            <a:avLst/>
          </a:prstGeom>
          <a:noFill/>
        </p:spPr>
        <p:txBody>
          <a:bodyPr wrap="square" rtlCol="0">
            <a:spAutoFit/>
          </a:bodyPr>
          <a:lstStyle/>
          <a:p>
            <a:r>
              <a:rPr lang="en-US" altLang="zh-CN" sz="1600" b="1"/>
              <a:t>Designed By Xiao</a:t>
            </a:r>
            <a:endParaRPr lang="zh-CN" altLang="en-US" sz="1600" b="1"/>
          </a:p>
        </p:txBody>
      </p:sp>
      <p:sp>
        <p:nvSpPr>
          <p:cNvPr id="5" name="文本框 4">
            <a:extLst>
              <a:ext uri="{FF2B5EF4-FFF2-40B4-BE49-F238E27FC236}">
                <a16:creationId xmlns="" xmlns:a16="http://schemas.microsoft.com/office/drawing/2014/main" id="{BAEE97FF-6207-4D2D-B503-DB306BBB0F88}"/>
              </a:ext>
            </a:extLst>
          </p:cNvPr>
          <p:cNvSpPr txBox="1"/>
          <p:nvPr/>
        </p:nvSpPr>
        <p:spPr>
          <a:xfrm>
            <a:off x="9825868" y="6132503"/>
            <a:ext cx="1876140" cy="338554"/>
          </a:xfrm>
          <a:prstGeom prst="rect">
            <a:avLst/>
          </a:prstGeom>
          <a:noFill/>
        </p:spPr>
        <p:txBody>
          <a:bodyPr wrap="square" rtlCol="0">
            <a:spAutoFit/>
          </a:bodyPr>
          <a:lstStyle/>
          <a:p>
            <a:pPr algn="r"/>
            <a:r>
              <a:rPr lang="en-US" altLang="zh-CN" sz="1600" b="1" dirty="0" smtClean="0"/>
              <a:t>20XX/06/05</a:t>
            </a:r>
            <a:endParaRPr lang="zh-CN" altLang="en-US" sz="1600" b="1" dirty="0"/>
          </a:p>
        </p:txBody>
      </p:sp>
      <p:sp>
        <p:nvSpPr>
          <p:cNvPr id="6" name="文本框 5">
            <a:extLst>
              <a:ext uri="{FF2B5EF4-FFF2-40B4-BE49-F238E27FC236}">
                <a16:creationId xmlns="" xmlns:a16="http://schemas.microsoft.com/office/drawing/2014/main" id="{1A07C4BA-FD89-4DE7-931D-B27C706E8662}"/>
              </a:ext>
            </a:extLst>
          </p:cNvPr>
          <p:cNvSpPr txBox="1"/>
          <p:nvPr/>
        </p:nvSpPr>
        <p:spPr>
          <a:xfrm>
            <a:off x="6322264" y="1590099"/>
            <a:ext cx="4441674" cy="3677802"/>
          </a:xfrm>
          <a:prstGeom prst="rect">
            <a:avLst/>
          </a:prstGeom>
          <a:noFill/>
        </p:spPr>
        <p:txBody>
          <a:bodyPr wrap="square" rtlCol="0">
            <a:spAutoFit/>
          </a:bodyPr>
          <a:lstStyle/>
          <a:p>
            <a:pPr>
              <a:lnSpc>
                <a:spcPct val="120000"/>
              </a:lnSpc>
            </a:pPr>
            <a:r>
              <a:rPr lang="fr-FR" altLang="zh-CN" sz="1300"/>
              <a:t>Lorem ipsum dolor sit amet, consectetuer adipiscing elit. Maecenas porttitor congue massa. Fusce posuere, magna sed pulvinar ultricies, purus lectus malesuada libero, sit amet commodo magna eros quis urna. Nunc viverra imperdiet enim.</a:t>
            </a:r>
          </a:p>
          <a:p>
            <a:pPr>
              <a:lnSpc>
                <a:spcPct val="120000"/>
              </a:lnSpc>
            </a:pPr>
            <a:endParaRPr lang="fr-FR" altLang="zh-CN" sz="1300"/>
          </a:p>
          <a:p>
            <a:pPr>
              <a:lnSpc>
                <a:spcPct val="120000"/>
              </a:lnSpc>
            </a:pPr>
            <a:r>
              <a:rPr lang="fr-FR" altLang="zh-CN" sz="1300"/>
              <a:t>Fusce est. Vivamus a tellus. Pellentesque habitant morbi tristique senectus et netus et malesuada fames ac turpis egestas. Proin pharetra nonummy pede. </a:t>
            </a:r>
          </a:p>
          <a:p>
            <a:pPr>
              <a:lnSpc>
                <a:spcPct val="120000"/>
              </a:lnSpc>
            </a:pPr>
            <a:endParaRPr lang="fr-FR" altLang="zh-CN" sz="1300"/>
          </a:p>
          <a:p>
            <a:pPr>
              <a:lnSpc>
                <a:spcPct val="120000"/>
              </a:lnSpc>
            </a:pPr>
            <a:r>
              <a:rPr lang="fr-FR" altLang="zh-CN" sz="1300"/>
              <a:t>Lorem ipsum dolor sit amet, consectetuer adipiscing elit. Maecenas porttitor congue massa. Fusce posuere, magna sed pulvinar ultricies, purus lectus malesuada libero, sit amet commodo magna eros quis urna. Nunc viverra imperdiet enim.</a:t>
            </a:r>
          </a:p>
        </p:txBody>
      </p:sp>
      <p:sp>
        <p:nvSpPr>
          <p:cNvPr id="15" name="文本框 14">
            <a:extLst>
              <a:ext uri="{FF2B5EF4-FFF2-40B4-BE49-F238E27FC236}">
                <a16:creationId xmlns="" xmlns:a16="http://schemas.microsoft.com/office/drawing/2014/main" id="{3D2112B0-223B-4DD7-9BC4-DFB89AC3CBD5}"/>
              </a:ext>
            </a:extLst>
          </p:cNvPr>
          <p:cNvSpPr txBox="1"/>
          <p:nvPr/>
        </p:nvSpPr>
        <p:spPr>
          <a:xfrm>
            <a:off x="3325133" y="1590099"/>
            <a:ext cx="1811866" cy="830997"/>
          </a:xfrm>
          <a:prstGeom prst="rect">
            <a:avLst/>
          </a:prstGeom>
          <a:noFill/>
        </p:spPr>
        <p:txBody>
          <a:bodyPr wrap="square" rtlCol="0">
            <a:spAutoFit/>
          </a:bodyPr>
          <a:lstStyle/>
          <a:p>
            <a:r>
              <a:rPr lang="en-US" altLang="zh-CN" sz="2400" b="1"/>
              <a:t>PowerPoint Templet</a:t>
            </a:r>
            <a:endParaRPr lang="zh-CN" altLang="en-US" sz="2400" b="1"/>
          </a:p>
        </p:txBody>
      </p:sp>
      <p:sp>
        <p:nvSpPr>
          <p:cNvPr id="30" name="文本框 29">
            <a:extLst>
              <a:ext uri="{FF2B5EF4-FFF2-40B4-BE49-F238E27FC236}">
                <a16:creationId xmlns="" xmlns:a16="http://schemas.microsoft.com/office/drawing/2014/main" id="{A9743F81-1D0C-4E6B-8FA5-2954A8BF2E20}"/>
              </a:ext>
            </a:extLst>
          </p:cNvPr>
          <p:cNvSpPr txBox="1"/>
          <p:nvPr/>
        </p:nvSpPr>
        <p:spPr>
          <a:xfrm>
            <a:off x="2489937" y="4871377"/>
            <a:ext cx="2647062" cy="797013"/>
          </a:xfrm>
          <a:prstGeom prst="rect">
            <a:avLst/>
          </a:prstGeom>
          <a:noFill/>
        </p:spPr>
        <p:txBody>
          <a:bodyPr wrap="square" rtlCol="0">
            <a:spAutoFit/>
          </a:bodyPr>
          <a:lstStyle/>
          <a:p>
            <a:pPr>
              <a:lnSpc>
                <a:spcPct val="120000"/>
              </a:lnSpc>
            </a:pPr>
            <a:r>
              <a:rPr lang="fr-FR" altLang="zh-CN" sz="1300"/>
              <a:t>tristique senectus et netus et malesuada fames ac turpis egestas. Proin pharetra nonummy pede. </a:t>
            </a:r>
          </a:p>
        </p:txBody>
      </p:sp>
      <p:cxnSp>
        <p:nvCxnSpPr>
          <p:cNvPr id="31" name="直接连接符 30">
            <a:extLst>
              <a:ext uri="{FF2B5EF4-FFF2-40B4-BE49-F238E27FC236}">
                <a16:creationId xmlns="" xmlns:a16="http://schemas.microsoft.com/office/drawing/2014/main" id="{33E07C45-36F4-41AE-885B-B45389ACC833}"/>
              </a:ext>
            </a:extLst>
          </p:cNvPr>
          <p:cNvCxnSpPr>
            <a:cxnSpLocks/>
          </p:cNvCxnSpPr>
          <p:nvPr/>
        </p:nvCxnSpPr>
        <p:spPr>
          <a:xfrm>
            <a:off x="7055001" y="5700202"/>
            <a:ext cx="5136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713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白色, 男人, 黑色, 门&#10;&#10;描述已自动生成">
            <a:extLst>
              <a:ext uri="{FF2B5EF4-FFF2-40B4-BE49-F238E27FC236}">
                <a16:creationId xmlns="" xmlns:a16="http://schemas.microsoft.com/office/drawing/2014/main" id="{37EDA49A-EEDA-473F-BA1E-DE91D2090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a:extLst>
              <a:ext uri="{FF2B5EF4-FFF2-40B4-BE49-F238E27FC236}">
                <a16:creationId xmlns="" xmlns:a16="http://schemas.microsoft.com/office/drawing/2014/main" id="{E0782BC9-DA85-4151-851B-13DDAF2BD344}"/>
              </a:ext>
            </a:extLst>
          </p:cNvPr>
          <p:cNvSpPr txBox="1"/>
          <p:nvPr/>
        </p:nvSpPr>
        <p:spPr>
          <a:xfrm>
            <a:off x="489992" y="386943"/>
            <a:ext cx="1876140" cy="338554"/>
          </a:xfrm>
          <a:prstGeom prst="rect">
            <a:avLst/>
          </a:prstGeom>
          <a:noFill/>
        </p:spPr>
        <p:txBody>
          <a:bodyPr wrap="square" rtlCol="0">
            <a:spAutoFit/>
          </a:bodyPr>
          <a:lstStyle/>
          <a:p>
            <a:r>
              <a:rPr lang="en-US" altLang="zh-CN" sz="1600" b="1"/>
              <a:t>Designed By Xiao</a:t>
            </a:r>
            <a:endParaRPr lang="zh-CN" altLang="en-US" sz="1600" b="1"/>
          </a:p>
        </p:txBody>
      </p:sp>
      <p:sp>
        <p:nvSpPr>
          <p:cNvPr id="5" name="文本框 4">
            <a:extLst>
              <a:ext uri="{FF2B5EF4-FFF2-40B4-BE49-F238E27FC236}">
                <a16:creationId xmlns="" xmlns:a16="http://schemas.microsoft.com/office/drawing/2014/main" id="{B6A1146E-34AB-4A3E-9D51-1651BAD85DDB}"/>
              </a:ext>
            </a:extLst>
          </p:cNvPr>
          <p:cNvSpPr txBox="1"/>
          <p:nvPr/>
        </p:nvSpPr>
        <p:spPr>
          <a:xfrm>
            <a:off x="9825868" y="6132503"/>
            <a:ext cx="1876140" cy="338554"/>
          </a:xfrm>
          <a:prstGeom prst="rect">
            <a:avLst/>
          </a:prstGeom>
          <a:noFill/>
        </p:spPr>
        <p:txBody>
          <a:bodyPr wrap="square" rtlCol="0">
            <a:spAutoFit/>
          </a:bodyPr>
          <a:lstStyle/>
          <a:p>
            <a:pPr algn="r"/>
            <a:r>
              <a:rPr lang="en-US" altLang="zh-CN" sz="1600" b="1" dirty="0" smtClean="0"/>
              <a:t>20XX/06/05</a:t>
            </a:r>
            <a:endParaRPr lang="zh-CN" altLang="en-US" sz="1600" b="1" dirty="0"/>
          </a:p>
        </p:txBody>
      </p:sp>
      <p:pic>
        <p:nvPicPr>
          <p:cNvPr id="13" name="图片 12" descr="白色的门&#10;&#10;描述已自动生成">
            <a:extLst>
              <a:ext uri="{FF2B5EF4-FFF2-40B4-BE49-F238E27FC236}">
                <a16:creationId xmlns="" xmlns:a16="http://schemas.microsoft.com/office/drawing/2014/main" id="{CD267189-57AE-4A9E-86DF-C263D79F72B0}"/>
              </a:ext>
            </a:extLst>
          </p:cNvPr>
          <p:cNvPicPr>
            <a:picLocks noChangeAspect="1"/>
          </p:cNvPicPr>
          <p:nvPr/>
        </p:nvPicPr>
        <p:blipFill>
          <a:blip r:embed="rId3">
            <a:extLst>
              <a:ext uri="{28A0092B-C50C-407E-A947-70E740481C1C}">
                <a14:useLocalDpi xmlns:a14="http://schemas.microsoft.com/office/drawing/2010/main" val="0"/>
              </a:ext>
            </a:extLst>
          </a:blip>
          <a:srcRect l="37738" t="16620" r="37738" b="16620"/>
          <a:stretch>
            <a:fillRect/>
          </a:stretch>
        </p:blipFill>
        <p:spPr>
          <a:xfrm>
            <a:off x="4546600" y="1144443"/>
            <a:ext cx="3098800" cy="4745036"/>
          </a:xfrm>
          <a:custGeom>
            <a:avLst/>
            <a:gdLst>
              <a:gd name="connsiteX0" fmla="*/ 0 w 2989940"/>
              <a:gd name="connsiteY0" fmla="*/ 0 h 4578344"/>
              <a:gd name="connsiteX1" fmla="*/ 2989940 w 2989940"/>
              <a:gd name="connsiteY1" fmla="*/ 0 h 4578344"/>
              <a:gd name="connsiteX2" fmla="*/ 2989940 w 2989940"/>
              <a:gd name="connsiteY2" fmla="*/ 4578344 h 4578344"/>
              <a:gd name="connsiteX3" fmla="*/ 0 w 2989940"/>
              <a:gd name="connsiteY3" fmla="*/ 4578344 h 4578344"/>
            </a:gdLst>
            <a:ahLst/>
            <a:cxnLst>
              <a:cxn ang="0">
                <a:pos x="connsiteX0" y="connsiteY0"/>
              </a:cxn>
              <a:cxn ang="0">
                <a:pos x="connsiteX1" y="connsiteY1"/>
              </a:cxn>
              <a:cxn ang="0">
                <a:pos x="connsiteX2" y="connsiteY2"/>
              </a:cxn>
              <a:cxn ang="0">
                <a:pos x="connsiteX3" y="connsiteY3"/>
              </a:cxn>
            </a:cxnLst>
            <a:rect l="l" t="t" r="r" b="b"/>
            <a:pathLst>
              <a:path w="2989940" h="4578344">
                <a:moveTo>
                  <a:pt x="0" y="0"/>
                </a:moveTo>
                <a:lnTo>
                  <a:pt x="2989940" y="0"/>
                </a:lnTo>
                <a:lnTo>
                  <a:pt x="2989940" y="4578344"/>
                </a:lnTo>
                <a:lnTo>
                  <a:pt x="0" y="4578344"/>
                </a:lnTo>
                <a:close/>
              </a:path>
            </a:pathLst>
          </a:custGeom>
        </p:spPr>
      </p:pic>
      <p:pic>
        <p:nvPicPr>
          <p:cNvPr id="7" name="图片 6" descr="图片包含 室内, 家具, 桌子, 木&#10;&#10;描述已自动生成">
            <a:extLst>
              <a:ext uri="{FF2B5EF4-FFF2-40B4-BE49-F238E27FC236}">
                <a16:creationId xmlns="" xmlns:a16="http://schemas.microsoft.com/office/drawing/2014/main" id="{1845A595-DDF6-40EA-9743-0694A50225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9386" y="1914333"/>
            <a:ext cx="2093230" cy="3205256"/>
          </a:xfrm>
          <a:prstGeom prst="rect">
            <a:avLst/>
          </a:prstGeom>
        </p:spPr>
      </p:pic>
      <p:sp>
        <p:nvSpPr>
          <p:cNvPr id="15" name="文本框 14">
            <a:extLst>
              <a:ext uri="{FF2B5EF4-FFF2-40B4-BE49-F238E27FC236}">
                <a16:creationId xmlns="" xmlns:a16="http://schemas.microsoft.com/office/drawing/2014/main" id="{BB62A5B5-5D88-4790-8F99-50FCD6473BFE}"/>
              </a:ext>
            </a:extLst>
          </p:cNvPr>
          <p:cNvSpPr txBox="1"/>
          <p:nvPr/>
        </p:nvSpPr>
        <p:spPr>
          <a:xfrm>
            <a:off x="4920116" y="1320366"/>
            <a:ext cx="1848984" cy="830997"/>
          </a:xfrm>
          <a:prstGeom prst="rect">
            <a:avLst/>
          </a:prstGeom>
          <a:noFill/>
        </p:spPr>
        <p:txBody>
          <a:bodyPr wrap="square" rtlCol="0">
            <a:spAutoFit/>
          </a:bodyPr>
          <a:lstStyle/>
          <a:p>
            <a:r>
              <a:rPr lang="en-US" altLang="zh-CN" sz="2400" b="1"/>
              <a:t>PowerPoint Templet</a:t>
            </a:r>
            <a:endParaRPr lang="zh-CN" altLang="en-US" sz="2400" b="1"/>
          </a:p>
        </p:txBody>
      </p:sp>
      <p:sp>
        <p:nvSpPr>
          <p:cNvPr id="16" name="文本框 15">
            <a:extLst>
              <a:ext uri="{FF2B5EF4-FFF2-40B4-BE49-F238E27FC236}">
                <a16:creationId xmlns="" xmlns:a16="http://schemas.microsoft.com/office/drawing/2014/main" id="{8A8E87F1-6E9A-4B11-92B0-D1560775745B}"/>
              </a:ext>
            </a:extLst>
          </p:cNvPr>
          <p:cNvSpPr txBox="1"/>
          <p:nvPr/>
        </p:nvSpPr>
        <p:spPr>
          <a:xfrm>
            <a:off x="4546600" y="5257885"/>
            <a:ext cx="3098800" cy="530840"/>
          </a:xfrm>
          <a:prstGeom prst="rect">
            <a:avLst/>
          </a:prstGeom>
          <a:noFill/>
        </p:spPr>
        <p:txBody>
          <a:bodyPr wrap="square" rtlCol="0">
            <a:spAutoFit/>
          </a:bodyPr>
          <a:lstStyle/>
          <a:p>
            <a:pPr algn="r">
              <a:lnSpc>
                <a:spcPct val="120000"/>
              </a:lnSpc>
            </a:pPr>
            <a:r>
              <a:rPr lang="fr-FR" altLang="zh-CN" sz="1300"/>
              <a:t>pellentesque habitant morbi tristique senectus et netus et malesuada fames ac</a:t>
            </a:r>
          </a:p>
        </p:txBody>
      </p:sp>
      <p:pic>
        <p:nvPicPr>
          <p:cNvPr id="19" name="图片 18" descr="白色的门&#10;&#10;描述已自动生成">
            <a:extLst>
              <a:ext uri="{FF2B5EF4-FFF2-40B4-BE49-F238E27FC236}">
                <a16:creationId xmlns="" xmlns:a16="http://schemas.microsoft.com/office/drawing/2014/main" id="{700BBF72-FFB1-4AEF-BCF0-510358D98744}"/>
              </a:ext>
            </a:extLst>
          </p:cNvPr>
          <p:cNvPicPr>
            <a:picLocks noChangeAspect="1"/>
          </p:cNvPicPr>
          <p:nvPr/>
        </p:nvPicPr>
        <p:blipFill>
          <a:blip r:embed="rId3">
            <a:extLst>
              <a:ext uri="{28A0092B-C50C-407E-A947-70E740481C1C}">
                <a14:useLocalDpi xmlns:a14="http://schemas.microsoft.com/office/drawing/2010/main" val="0"/>
              </a:ext>
            </a:extLst>
          </a:blip>
          <a:srcRect l="37738" t="16620" r="37738" b="16620"/>
          <a:stretch>
            <a:fillRect/>
          </a:stretch>
        </p:blipFill>
        <p:spPr>
          <a:xfrm>
            <a:off x="606946" y="1144443"/>
            <a:ext cx="3098800" cy="4745036"/>
          </a:xfrm>
          <a:custGeom>
            <a:avLst/>
            <a:gdLst>
              <a:gd name="connsiteX0" fmla="*/ 0 w 2989940"/>
              <a:gd name="connsiteY0" fmla="*/ 0 h 4578344"/>
              <a:gd name="connsiteX1" fmla="*/ 2989940 w 2989940"/>
              <a:gd name="connsiteY1" fmla="*/ 0 h 4578344"/>
              <a:gd name="connsiteX2" fmla="*/ 2989940 w 2989940"/>
              <a:gd name="connsiteY2" fmla="*/ 4578344 h 4578344"/>
              <a:gd name="connsiteX3" fmla="*/ 0 w 2989940"/>
              <a:gd name="connsiteY3" fmla="*/ 4578344 h 4578344"/>
            </a:gdLst>
            <a:ahLst/>
            <a:cxnLst>
              <a:cxn ang="0">
                <a:pos x="connsiteX0" y="connsiteY0"/>
              </a:cxn>
              <a:cxn ang="0">
                <a:pos x="connsiteX1" y="connsiteY1"/>
              </a:cxn>
              <a:cxn ang="0">
                <a:pos x="connsiteX2" y="connsiteY2"/>
              </a:cxn>
              <a:cxn ang="0">
                <a:pos x="connsiteX3" y="connsiteY3"/>
              </a:cxn>
            </a:cxnLst>
            <a:rect l="l" t="t" r="r" b="b"/>
            <a:pathLst>
              <a:path w="2989940" h="4578344">
                <a:moveTo>
                  <a:pt x="0" y="0"/>
                </a:moveTo>
                <a:lnTo>
                  <a:pt x="2989940" y="0"/>
                </a:lnTo>
                <a:lnTo>
                  <a:pt x="2989940" y="4578344"/>
                </a:lnTo>
                <a:lnTo>
                  <a:pt x="0" y="4578344"/>
                </a:lnTo>
                <a:close/>
              </a:path>
            </a:pathLst>
          </a:custGeom>
        </p:spPr>
      </p:pic>
      <p:pic>
        <p:nvPicPr>
          <p:cNvPr id="20" name="图片 19" descr="图片包含 室内, 家具, 桌子, 木&#10;&#10;描述已自动生成">
            <a:extLst>
              <a:ext uri="{FF2B5EF4-FFF2-40B4-BE49-F238E27FC236}">
                <a16:creationId xmlns="" xmlns:a16="http://schemas.microsoft.com/office/drawing/2014/main" id="{78CC28CD-D57D-491B-A4D7-3757D54D0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732" y="1914333"/>
            <a:ext cx="2093230" cy="3205256"/>
          </a:xfrm>
          <a:prstGeom prst="rect">
            <a:avLst/>
          </a:prstGeom>
        </p:spPr>
      </p:pic>
      <p:sp>
        <p:nvSpPr>
          <p:cNvPr id="21" name="文本框 20">
            <a:extLst>
              <a:ext uri="{FF2B5EF4-FFF2-40B4-BE49-F238E27FC236}">
                <a16:creationId xmlns="" xmlns:a16="http://schemas.microsoft.com/office/drawing/2014/main" id="{19CB857A-98B4-4E1D-87EB-12F594FC2E45}"/>
              </a:ext>
            </a:extLst>
          </p:cNvPr>
          <p:cNvSpPr txBox="1"/>
          <p:nvPr/>
        </p:nvSpPr>
        <p:spPr>
          <a:xfrm>
            <a:off x="980462" y="1320366"/>
            <a:ext cx="1848984" cy="830997"/>
          </a:xfrm>
          <a:prstGeom prst="rect">
            <a:avLst/>
          </a:prstGeom>
          <a:noFill/>
        </p:spPr>
        <p:txBody>
          <a:bodyPr wrap="square" rtlCol="0">
            <a:spAutoFit/>
          </a:bodyPr>
          <a:lstStyle/>
          <a:p>
            <a:r>
              <a:rPr lang="en-US" altLang="zh-CN" sz="2400" b="1"/>
              <a:t>PowerPoint Templet</a:t>
            </a:r>
            <a:endParaRPr lang="zh-CN" altLang="en-US" sz="2400" b="1"/>
          </a:p>
        </p:txBody>
      </p:sp>
      <p:sp>
        <p:nvSpPr>
          <p:cNvPr id="22" name="文本框 21">
            <a:extLst>
              <a:ext uri="{FF2B5EF4-FFF2-40B4-BE49-F238E27FC236}">
                <a16:creationId xmlns="" xmlns:a16="http://schemas.microsoft.com/office/drawing/2014/main" id="{4F440FE0-BE9A-4D5F-8600-613E5A2F1B69}"/>
              </a:ext>
            </a:extLst>
          </p:cNvPr>
          <p:cNvSpPr txBox="1"/>
          <p:nvPr/>
        </p:nvSpPr>
        <p:spPr>
          <a:xfrm>
            <a:off x="606946" y="5257885"/>
            <a:ext cx="3098800" cy="530840"/>
          </a:xfrm>
          <a:prstGeom prst="rect">
            <a:avLst/>
          </a:prstGeom>
          <a:noFill/>
        </p:spPr>
        <p:txBody>
          <a:bodyPr wrap="square" rtlCol="0">
            <a:spAutoFit/>
          </a:bodyPr>
          <a:lstStyle/>
          <a:p>
            <a:pPr algn="r">
              <a:lnSpc>
                <a:spcPct val="120000"/>
              </a:lnSpc>
            </a:pPr>
            <a:r>
              <a:rPr lang="fr-FR" altLang="zh-CN" sz="1300"/>
              <a:t>pellentesque habitant morbi tristique senectus et netus et malesuada fames ac</a:t>
            </a:r>
          </a:p>
        </p:txBody>
      </p:sp>
      <p:pic>
        <p:nvPicPr>
          <p:cNvPr id="24" name="图片 23" descr="白色的门&#10;&#10;描述已自动生成">
            <a:extLst>
              <a:ext uri="{FF2B5EF4-FFF2-40B4-BE49-F238E27FC236}">
                <a16:creationId xmlns="" xmlns:a16="http://schemas.microsoft.com/office/drawing/2014/main" id="{35B4638D-DFEB-427F-8B0D-F68028CC996B}"/>
              </a:ext>
            </a:extLst>
          </p:cNvPr>
          <p:cNvPicPr>
            <a:picLocks noChangeAspect="1"/>
          </p:cNvPicPr>
          <p:nvPr/>
        </p:nvPicPr>
        <p:blipFill>
          <a:blip r:embed="rId3">
            <a:extLst>
              <a:ext uri="{28A0092B-C50C-407E-A947-70E740481C1C}">
                <a14:useLocalDpi xmlns:a14="http://schemas.microsoft.com/office/drawing/2010/main" val="0"/>
              </a:ext>
            </a:extLst>
          </a:blip>
          <a:srcRect l="37738" t="16620" r="37738" b="16620"/>
          <a:stretch>
            <a:fillRect/>
          </a:stretch>
        </p:blipFill>
        <p:spPr>
          <a:xfrm>
            <a:off x="8486254" y="1144443"/>
            <a:ext cx="3098800" cy="4745036"/>
          </a:xfrm>
          <a:custGeom>
            <a:avLst/>
            <a:gdLst>
              <a:gd name="connsiteX0" fmla="*/ 0 w 2989940"/>
              <a:gd name="connsiteY0" fmla="*/ 0 h 4578344"/>
              <a:gd name="connsiteX1" fmla="*/ 2989940 w 2989940"/>
              <a:gd name="connsiteY1" fmla="*/ 0 h 4578344"/>
              <a:gd name="connsiteX2" fmla="*/ 2989940 w 2989940"/>
              <a:gd name="connsiteY2" fmla="*/ 4578344 h 4578344"/>
              <a:gd name="connsiteX3" fmla="*/ 0 w 2989940"/>
              <a:gd name="connsiteY3" fmla="*/ 4578344 h 4578344"/>
            </a:gdLst>
            <a:ahLst/>
            <a:cxnLst>
              <a:cxn ang="0">
                <a:pos x="connsiteX0" y="connsiteY0"/>
              </a:cxn>
              <a:cxn ang="0">
                <a:pos x="connsiteX1" y="connsiteY1"/>
              </a:cxn>
              <a:cxn ang="0">
                <a:pos x="connsiteX2" y="connsiteY2"/>
              </a:cxn>
              <a:cxn ang="0">
                <a:pos x="connsiteX3" y="connsiteY3"/>
              </a:cxn>
            </a:cxnLst>
            <a:rect l="l" t="t" r="r" b="b"/>
            <a:pathLst>
              <a:path w="2989940" h="4578344">
                <a:moveTo>
                  <a:pt x="0" y="0"/>
                </a:moveTo>
                <a:lnTo>
                  <a:pt x="2989940" y="0"/>
                </a:lnTo>
                <a:lnTo>
                  <a:pt x="2989940" y="4578344"/>
                </a:lnTo>
                <a:lnTo>
                  <a:pt x="0" y="4578344"/>
                </a:lnTo>
                <a:close/>
              </a:path>
            </a:pathLst>
          </a:custGeom>
        </p:spPr>
      </p:pic>
      <p:pic>
        <p:nvPicPr>
          <p:cNvPr id="25" name="图片 24" descr="图片包含 室内, 家具, 桌子, 木&#10;&#10;描述已自动生成">
            <a:extLst>
              <a:ext uri="{FF2B5EF4-FFF2-40B4-BE49-F238E27FC236}">
                <a16:creationId xmlns="" xmlns:a16="http://schemas.microsoft.com/office/drawing/2014/main" id="{77C0A5E0-6CFF-4DDD-AB74-A3FA7F97A0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9040" y="1914333"/>
            <a:ext cx="2093230" cy="3205256"/>
          </a:xfrm>
          <a:prstGeom prst="rect">
            <a:avLst/>
          </a:prstGeom>
        </p:spPr>
      </p:pic>
      <p:sp>
        <p:nvSpPr>
          <p:cNvPr id="26" name="文本框 25">
            <a:extLst>
              <a:ext uri="{FF2B5EF4-FFF2-40B4-BE49-F238E27FC236}">
                <a16:creationId xmlns="" xmlns:a16="http://schemas.microsoft.com/office/drawing/2014/main" id="{66157F85-5336-4E34-8758-576E9D5BFE52}"/>
              </a:ext>
            </a:extLst>
          </p:cNvPr>
          <p:cNvSpPr txBox="1"/>
          <p:nvPr/>
        </p:nvSpPr>
        <p:spPr>
          <a:xfrm>
            <a:off x="8859770" y="1320366"/>
            <a:ext cx="1848984" cy="830997"/>
          </a:xfrm>
          <a:prstGeom prst="rect">
            <a:avLst/>
          </a:prstGeom>
          <a:noFill/>
        </p:spPr>
        <p:txBody>
          <a:bodyPr wrap="square" rtlCol="0">
            <a:spAutoFit/>
          </a:bodyPr>
          <a:lstStyle/>
          <a:p>
            <a:r>
              <a:rPr lang="en-US" altLang="zh-CN" sz="2400" b="1"/>
              <a:t>PowerPoint Templet</a:t>
            </a:r>
            <a:endParaRPr lang="zh-CN" altLang="en-US" sz="2400" b="1"/>
          </a:p>
        </p:txBody>
      </p:sp>
      <p:sp>
        <p:nvSpPr>
          <p:cNvPr id="27" name="文本框 26">
            <a:extLst>
              <a:ext uri="{FF2B5EF4-FFF2-40B4-BE49-F238E27FC236}">
                <a16:creationId xmlns="" xmlns:a16="http://schemas.microsoft.com/office/drawing/2014/main" id="{4EA9F589-DF34-4119-8B32-8ECC27D84ED1}"/>
              </a:ext>
            </a:extLst>
          </p:cNvPr>
          <p:cNvSpPr txBox="1"/>
          <p:nvPr/>
        </p:nvSpPr>
        <p:spPr>
          <a:xfrm>
            <a:off x="8486254" y="5257885"/>
            <a:ext cx="3098800" cy="530840"/>
          </a:xfrm>
          <a:prstGeom prst="rect">
            <a:avLst/>
          </a:prstGeom>
          <a:noFill/>
        </p:spPr>
        <p:txBody>
          <a:bodyPr wrap="square" rtlCol="0">
            <a:spAutoFit/>
          </a:bodyPr>
          <a:lstStyle/>
          <a:p>
            <a:pPr algn="r">
              <a:lnSpc>
                <a:spcPct val="120000"/>
              </a:lnSpc>
            </a:pPr>
            <a:r>
              <a:rPr lang="fr-FR" altLang="zh-CN" sz="1300"/>
              <a:t>pellentesque habitant morbi tristique senectus et netus et malesuada fames ac</a:t>
            </a:r>
          </a:p>
        </p:txBody>
      </p:sp>
    </p:spTree>
    <p:extLst>
      <p:ext uri="{BB962C8B-B14F-4D97-AF65-F5344CB8AC3E}">
        <p14:creationId xmlns:p14="http://schemas.microsoft.com/office/powerpoint/2010/main" val="3342544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白色, 男人, 门, 黑色&#10;&#10;描述已自动生成">
            <a:extLst>
              <a:ext uri="{FF2B5EF4-FFF2-40B4-BE49-F238E27FC236}">
                <a16:creationId xmlns="" xmlns:a16="http://schemas.microsoft.com/office/drawing/2014/main" id="{D7584047-C90D-4DF2-9A23-1F3CBBAC3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6" name="图片 25" descr="白色的门&#10;&#10;描述已自动生成">
            <a:extLst>
              <a:ext uri="{FF2B5EF4-FFF2-40B4-BE49-F238E27FC236}">
                <a16:creationId xmlns="" xmlns:a16="http://schemas.microsoft.com/office/drawing/2014/main" id="{E3089D61-0E18-409B-A678-39B3D36BE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2236"/>
            <a:ext cx="6516914" cy="3665764"/>
          </a:xfrm>
          <a:prstGeom prst="rect">
            <a:avLst/>
          </a:prstGeom>
        </p:spPr>
      </p:pic>
      <p:pic>
        <p:nvPicPr>
          <p:cNvPr id="3" name="图片 2">
            <a:extLst>
              <a:ext uri="{FF2B5EF4-FFF2-40B4-BE49-F238E27FC236}">
                <a16:creationId xmlns="" xmlns:a16="http://schemas.microsoft.com/office/drawing/2014/main" id="{6B34D4FD-0505-41E1-B870-6F9716471CA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77550" y="1699388"/>
            <a:ext cx="3223116" cy="4143136"/>
          </a:xfrm>
          <a:prstGeom prst="rect">
            <a:avLst/>
          </a:prstGeom>
          <a:effectLst>
            <a:outerShdw blurRad="50800" dist="38100" dir="8100000" algn="tr" rotWithShape="0">
              <a:prstClr val="black">
                <a:alpha val="40000"/>
              </a:prstClr>
            </a:outerShdw>
          </a:effectLst>
        </p:spPr>
      </p:pic>
      <p:pic>
        <p:nvPicPr>
          <p:cNvPr id="4" name="图片 3">
            <a:extLst>
              <a:ext uri="{FF2B5EF4-FFF2-40B4-BE49-F238E27FC236}">
                <a16:creationId xmlns="" xmlns:a16="http://schemas.microsoft.com/office/drawing/2014/main" id="{31C9BED5-73F6-4222-B89E-4B007F423E5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90470" y="1867805"/>
            <a:ext cx="2549676" cy="3806301"/>
          </a:xfrm>
          <a:prstGeom prst="rect">
            <a:avLst/>
          </a:prstGeom>
        </p:spPr>
      </p:pic>
      <p:sp>
        <p:nvSpPr>
          <p:cNvPr id="9" name="文本框 8">
            <a:extLst>
              <a:ext uri="{FF2B5EF4-FFF2-40B4-BE49-F238E27FC236}">
                <a16:creationId xmlns="" xmlns:a16="http://schemas.microsoft.com/office/drawing/2014/main" id="{24B48124-8B18-42E8-BBA8-F40E58BBD68A}"/>
              </a:ext>
            </a:extLst>
          </p:cNvPr>
          <p:cNvSpPr txBox="1"/>
          <p:nvPr/>
        </p:nvSpPr>
        <p:spPr>
          <a:xfrm>
            <a:off x="489992" y="386943"/>
            <a:ext cx="1876140" cy="338554"/>
          </a:xfrm>
          <a:prstGeom prst="rect">
            <a:avLst/>
          </a:prstGeom>
          <a:noFill/>
        </p:spPr>
        <p:txBody>
          <a:bodyPr wrap="square" rtlCol="0">
            <a:spAutoFit/>
          </a:bodyPr>
          <a:lstStyle/>
          <a:p>
            <a:r>
              <a:rPr lang="en-US" altLang="zh-CN" sz="1600" b="1"/>
              <a:t>Designed By Xiao</a:t>
            </a:r>
            <a:endParaRPr lang="zh-CN" altLang="en-US" sz="1600" b="1"/>
          </a:p>
        </p:txBody>
      </p:sp>
      <p:sp>
        <p:nvSpPr>
          <p:cNvPr id="10" name="文本框 9">
            <a:extLst>
              <a:ext uri="{FF2B5EF4-FFF2-40B4-BE49-F238E27FC236}">
                <a16:creationId xmlns="" xmlns:a16="http://schemas.microsoft.com/office/drawing/2014/main" id="{D93358C2-F5FE-4E09-A9AA-5D8BB3006E44}"/>
              </a:ext>
            </a:extLst>
          </p:cNvPr>
          <p:cNvSpPr txBox="1"/>
          <p:nvPr/>
        </p:nvSpPr>
        <p:spPr>
          <a:xfrm>
            <a:off x="9825868" y="6132503"/>
            <a:ext cx="1876140" cy="338554"/>
          </a:xfrm>
          <a:prstGeom prst="rect">
            <a:avLst/>
          </a:prstGeom>
          <a:noFill/>
        </p:spPr>
        <p:txBody>
          <a:bodyPr wrap="square" rtlCol="0">
            <a:spAutoFit/>
          </a:bodyPr>
          <a:lstStyle/>
          <a:p>
            <a:pPr algn="r"/>
            <a:r>
              <a:rPr lang="en-US" altLang="zh-CN" sz="1600" b="1" dirty="0" smtClean="0"/>
              <a:t>20XX/06/05</a:t>
            </a:r>
            <a:endParaRPr lang="zh-CN" altLang="en-US" sz="1600" b="1" dirty="0"/>
          </a:p>
        </p:txBody>
      </p:sp>
      <p:sp>
        <p:nvSpPr>
          <p:cNvPr id="11" name="文本框 10">
            <a:extLst>
              <a:ext uri="{FF2B5EF4-FFF2-40B4-BE49-F238E27FC236}">
                <a16:creationId xmlns="" xmlns:a16="http://schemas.microsoft.com/office/drawing/2014/main" id="{B9F5C981-CC1A-448B-8AE6-9347F4EF92B1}"/>
              </a:ext>
            </a:extLst>
          </p:cNvPr>
          <p:cNvSpPr txBox="1"/>
          <p:nvPr/>
        </p:nvSpPr>
        <p:spPr>
          <a:xfrm>
            <a:off x="489992" y="980555"/>
            <a:ext cx="11212016" cy="556947"/>
          </a:xfrm>
          <a:prstGeom prst="rect">
            <a:avLst/>
          </a:prstGeom>
          <a:noFill/>
        </p:spPr>
        <p:txBody>
          <a:bodyPr wrap="square" rtlCol="0">
            <a:spAutoFit/>
          </a:bodyPr>
          <a:lstStyle/>
          <a:p>
            <a:pPr>
              <a:lnSpc>
                <a:spcPct val="120000"/>
              </a:lnSpc>
            </a:pPr>
            <a:r>
              <a:rPr lang="fr-FR" altLang="zh-CN" sz="1300"/>
              <a:t>Lorem ipsum dolor sit amet, consectetuer adipiscing elit. Maecenas porttitor congue massa. Fusce posuere, magna sed pulvinar ultricies, purus lectus malesuada libero, sit amet commodo magna eros quis urna. Nunc viverra imperdiet enim.</a:t>
            </a:r>
          </a:p>
        </p:txBody>
      </p:sp>
      <p:sp>
        <p:nvSpPr>
          <p:cNvPr id="12" name="文本框 11">
            <a:extLst>
              <a:ext uri="{FF2B5EF4-FFF2-40B4-BE49-F238E27FC236}">
                <a16:creationId xmlns="" xmlns:a16="http://schemas.microsoft.com/office/drawing/2014/main" id="{A65F620C-85C0-4619-94B6-ACBDF18AB69D}"/>
              </a:ext>
            </a:extLst>
          </p:cNvPr>
          <p:cNvSpPr txBox="1"/>
          <p:nvPr/>
        </p:nvSpPr>
        <p:spPr>
          <a:xfrm>
            <a:off x="3715793" y="2166476"/>
            <a:ext cx="4498553" cy="276999"/>
          </a:xfrm>
          <a:prstGeom prst="rect">
            <a:avLst/>
          </a:prstGeom>
          <a:noFill/>
        </p:spPr>
        <p:txBody>
          <a:bodyPr wrap="square" rtlCol="0">
            <a:spAutoFit/>
          </a:bodyPr>
          <a:lstStyle/>
          <a:p>
            <a:r>
              <a:rPr lang="fr-FR" altLang="zh-CN" sz="1200"/>
              <a:t>pellentesque habitant morbi tristique senectus et netus</a:t>
            </a:r>
            <a:endParaRPr lang="zh-CN" altLang="en-US" sz="1200"/>
          </a:p>
        </p:txBody>
      </p:sp>
      <p:sp>
        <p:nvSpPr>
          <p:cNvPr id="13" name="文本框 12">
            <a:extLst>
              <a:ext uri="{FF2B5EF4-FFF2-40B4-BE49-F238E27FC236}">
                <a16:creationId xmlns="" xmlns:a16="http://schemas.microsoft.com/office/drawing/2014/main" id="{3F2B308C-E20B-4B6F-AE52-669B81CA92F8}"/>
              </a:ext>
            </a:extLst>
          </p:cNvPr>
          <p:cNvSpPr txBox="1"/>
          <p:nvPr/>
        </p:nvSpPr>
        <p:spPr>
          <a:xfrm>
            <a:off x="3715793" y="2765005"/>
            <a:ext cx="4498553" cy="276999"/>
          </a:xfrm>
          <a:prstGeom prst="rect">
            <a:avLst/>
          </a:prstGeom>
          <a:noFill/>
        </p:spPr>
        <p:txBody>
          <a:bodyPr wrap="square" rtlCol="0">
            <a:spAutoFit/>
          </a:bodyPr>
          <a:lstStyle/>
          <a:p>
            <a:r>
              <a:rPr lang="fr-FR" altLang="zh-CN" sz="1200"/>
              <a:t>pellentesque habitant morbi tristique senectus et netus</a:t>
            </a:r>
            <a:endParaRPr lang="zh-CN" altLang="en-US" sz="1200"/>
          </a:p>
        </p:txBody>
      </p:sp>
      <p:sp>
        <p:nvSpPr>
          <p:cNvPr id="14" name="文本框 13">
            <a:extLst>
              <a:ext uri="{FF2B5EF4-FFF2-40B4-BE49-F238E27FC236}">
                <a16:creationId xmlns="" xmlns:a16="http://schemas.microsoft.com/office/drawing/2014/main" id="{2D06B736-0AB4-42F3-AE09-3FB6E839ADC5}"/>
              </a:ext>
            </a:extLst>
          </p:cNvPr>
          <p:cNvSpPr txBox="1"/>
          <p:nvPr/>
        </p:nvSpPr>
        <p:spPr>
          <a:xfrm>
            <a:off x="3715793" y="3363534"/>
            <a:ext cx="4498553" cy="276999"/>
          </a:xfrm>
          <a:prstGeom prst="rect">
            <a:avLst/>
          </a:prstGeom>
          <a:noFill/>
        </p:spPr>
        <p:txBody>
          <a:bodyPr wrap="square" rtlCol="0">
            <a:spAutoFit/>
          </a:bodyPr>
          <a:lstStyle/>
          <a:p>
            <a:r>
              <a:rPr lang="fr-FR" altLang="zh-CN" sz="1200"/>
              <a:t>pellentesque habitant morbi tristique senectus et netus</a:t>
            </a:r>
            <a:endParaRPr lang="zh-CN" altLang="en-US" sz="1200"/>
          </a:p>
        </p:txBody>
      </p:sp>
      <p:sp>
        <p:nvSpPr>
          <p:cNvPr id="15" name="文本框 14">
            <a:extLst>
              <a:ext uri="{FF2B5EF4-FFF2-40B4-BE49-F238E27FC236}">
                <a16:creationId xmlns="" xmlns:a16="http://schemas.microsoft.com/office/drawing/2014/main" id="{734236A4-C27F-4788-81DB-3206D5B15BEA}"/>
              </a:ext>
            </a:extLst>
          </p:cNvPr>
          <p:cNvSpPr txBox="1"/>
          <p:nvPr/>
        </p:nvSpPr>
        <p:spPr>
          <a:xfrm>
            <a:off x="3715793" y="3962063"/>
            <a:ext cx="4498553" cy="276999"/>
          </a:xfrm>
          <a:prstGeom prst="rect">
            <a:avLst/>
          </a:prstGeom>
          <a:noFill/>
        </p:spPr>
        <p:txBody>
          <a:bodyPr wrap="square" rtlCol="0">
            <a:spAutoFit/>
          </a:bodyPr>
          <a:lstStyle/>
          <a:p>
            <a:r>
              <a:rPr lang="fr-FR" altLang="zh-CN" sz="1200"/>
              <a:t>pellentesque habitant morbi tristique senectus et netus</a:t>
            </a:r>
            <a:endParaRPr lang="zh-CN" altLang="en-US" sz="1200"/>
          </a:p>
        </p:txBody>
      </p:sp>
      <p:sp>
        <p:nvSpPr>
          <p:cNvPr id="16" name="文本框 15">
            <a:extLst>
              <a:ext uri="{FF2B5EF4-FFF2-40B4-BE49-F238E27FC236}">
                <a16:creationId xmlns="" xmlns:a16="http://schemas.microsoft.com/office/drawing/2014/main" id="{B63CFCC5-9C8C-4933-8074-84D5784C01ED}"/>
              </a:ext>
            </a:extLst>
          </p:cNvPr>
          <p:cNvSpPr txBox="1"/>
          <p:nvPr/>
        </p:nvSpPr>
        <p:spPr>
          <a:xfrm>
            <a:off x="3715793" y="4560594"/>
            <a:ext cx="4498553" cy="276999"/>
          </a:xfrm>
          <a:prstGeom prst="rect">
            <a:avLst/>
          </a:prstGeom>
          <a:noFill/>
        </p:spPr>
        <p:txBody>
          <a:bodyPr wrap="square" rtlCol="0">
            <a:spAutoFit/>
          </a:bodyPr>
          <a:lstStyle/>
          <a:p>
            <a:r>
              <a:rPr lang="fr-FR" altLang="zh-CN" sz="1200"/>
              <a:t>pellentesque habitant morbi tristique senectus et netus</a:t>
            </a:r>
            <a:endParaRPr lang="zh-CN" altLang="en-US" sz="1200"/>
          </a:p>
        </p:txBody>
      </p:sp>
      <p:cxnSp>
        <p:nvCxnSpPr>
          <p:cNvPr id="22" name="直接连接符 21">
            <a:extLst>
              <a:ext uri="{FF2B5EF4-FFF2-40B4-BE49-F238E27FC236}">
                <a16:creationId xmlns="" xmlns:a16="http://schemas.microsoft.com/office/drawing/2014/main" id="{211331B8-AA09-4F48-B6E3-4613D87A6BF2}"/>
              </a:ext>
            </a:extLst>
          </p:cNvPr>
          <p:cNvCxnSpPr>
            <a:cxnSpLocks/>
          </p:cNvCxnSpPr>
          <p:nvPr/>
        </p:nvCxnSpPr>
        <p:spPr>
          <a:xfrm>
            <a:off x="1981199" y="5236518"/>
            <a:ext cx="5435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 xmlns:a16="http://schemas.microsoft.com/office/drawing/2014/main" id="{8FDF4FF9-0772-46D1-9BC0-46D7209A3383}"/>
              </a:ext>
            </a:extLst>
          </p:cNvPr>
          <p:cNvSpPr txBox="1"/>
          <p:nvPr/>
        </p:nvSpPr>
        <p:spPr>
          <a:xfrm>
            <a:off x="489992" y="4145095"/>
            <a:ext cx="1811866" cy="830997"/>
          </a:xfrm>
          <a:prstGeom prst="rect">
            <a:avLst/>
          </a:prstGeom>
          <a:noFill/>
        </p:spPr>
        <p:txBody>
          <a:bodyPr wrap="square" rtlCol="0">
            <a:spAutoFit/>
          </a:bodyPr>
          <a:lstStyle/>
          <a:p>
            <a:r>
              <a:rPr lang="en-US" altLang="zh-CN" sz="2400" b="1"/>
              <a:t>PowerPoint Templet</a:t>
            </a:r>
            <a:endParaRPr lang="zh-CN" altLang="en-US" sz="2400" b="1"/>
          </a:p>
        </p:txBody>
      </p:sp>
      <p:sp>
        <p:nvSpPr>
          <p:cNvPr id="35" name="文本框 34">
            <a:extLst>
              <a:ext uri="{FF2B5EF4-FFF2-40B4-BE49-F238E27FC236}">
                <a16:creationId xmlns="" xmlns:a16="http://schemas.microsoft.com/office/drawing/2014/main" id="{D6F213FB-F193-4899-BBAF-86843A74D061}"/>
              </a:ext>
            </a:extLst>
          </p:cNvPr>
          <p:cNvSpPr txBox="1"/>
          <p:nvPr/>
        </p:nvSpPr>
        <p:spPr>
          <a:xfrm>
            <a:off x="1981200" y="5768786"/>
            <a:ext cx="6086476" cy="556947"/>
          </a:xfrm>
          <a:prstGeom prst="rect">
            <a:avLst/>
          </a:prstGeom>
          <a:noFill/>
        </p:spPr>
        <p:txBody>
          <a:bodyPr wrap="square" rtlCol="0">
            <a:spAutoFit/>
          </a:bodyPr>
          <a:lstStyle/>
          <a:p>
            <a:pPr>
              <a:lnSpc>
                <a:spcPct val="120000"/>
              </a:lnSpc>
            </a:pPr>
            <a:r>
              <a:rPr lang="fr-FR" altLang="zh-CN" sz="1300"/>
              <a:t>Lorem ipsum dolor sit amet, consectetuer adipiscing elit. Maecenas porttitor congue massa. Fusce posuere, magna sed pulvinar ultricies, purus lectus malesuada</a:t>
            </a:r>
          </a:p>
        </p:txBody>
      </p:sp>
    </p:spTree>
    <p:extLst>
      <p:ext uri="{BB962C8B-B14F-4D97-AF65-F5344CB8AC3E}">
        <p14:creationId xmlns:p14="http://schemas.microsoft.com/office/powerpoint/2010/main" val="1481334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白色, 男人, 门, 黑色&#10;&#10;描述已自动生成">
            <a:extLst>
              <a:ext uri="{FF2B5EF4-FFF2-40B4-BE49-F238E27FC236}">
                <a16:creationId xmlns="" xmlns:a16="http://schemas.microsoft.com/office/drawing/2014/main" id="{433315F9-62F1-41D5-A69B-0EFDED168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5" name="直接连接符 14">
            <a:extLst>
              <a:ext uri="{FF2B5EF4-FFF2-40B4-BE49-F238E27FC236}">
                <a16:creationId xmlns="" xmlns:a16="http://schemas.microsoft.com/office/drawing/2014/main" id="{402FE297-8D1C-4F10-AD58-A823BFD2FAC0}"/>
              </a:ext>
            </a:extLst>
          </p:cNvPr>
          <p:cNvCxnSpPr>
            <a:cxnSpLocks/>
          </p:cNvCxnSpPr>
          <p:nvPr/>
        </p:nvCxnSpPr>
        <p:spPr>
          <a:xfrm>
            <a:off x="6096000" y="3660423"/>
            <a:ext cx="60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图片 5" descr="图片包含 雪, 水, 覆盖, 桌子&#10;&#10;描述已自动生成">
            <a:extLst>
              <a:ext uri="{FF2B5EF4-FFF2-40B4-BE49-F238E27FC236}">
                <a16:creationId xmlns="" xmlns:a16="http://schemas.microsoft.com/office/drawing/2014/main" id="{77251942-E9A3-4A0C-9EA9-20380B8829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0" cy="6858000"/>
          </a:xfrm>
          <a:prstGeom prst="rect">
            <a:avLst/>
          </a:prstGeom>
          <a:effectLst>
            <a:outerShdw blurRad="50800" dist="25400" dir="10800000" algn="r" rotWithShape="0">
              <a:prstClr val="black">
                <a:alpha val="40000"/>
              </a:prstClr>
            </a:outerShdw>
          </a:effectLst>
        </p:spPr>
      </p:pic>
      <p:sp>
        <p:nvSpPr>
          <p:cNvPr id="3" name="文本框 2">
            <a:extLst>
              <a:ext uri="{FF2B5EF4-FFF2-40B4-BE49-F238E27FC236}">
                <a16:creationId xmlns="" xmlns:a16="http://schemas.microsoft.com/office/drawing/2014/main" id="{C19ADD76-6411-4CC4-B555-BF2F023D1E41}"/>
              </a:ext>
            </a:extLst>
          </p:cNvPr>
          <p:cNvSpPr txBox="1"/>
          <p:nvPr/>
        </p:nvSpPr>
        <p:spPr>
          <a:xfrm>
            <a:off x="489992" y="386943"/>
            <a:ext cx="1876140" cy="338554"/>
          </a:xfrm>
          <a:prstGeom prst="rect">
            <a:avLst/>
          </a:prstGeom>
          <a:noFill/>
        </p:spPr>
        <p:txBody>
          <a:bodyPr wrap="square" rtlCol="0">
            <a:spAutoFit/>
          </a:bodyPr>
          <a:lstStyle/>
          <a:p>
            <a:r>
              <a:rPr lang="en-US" altLang="zh-CN" sz="1600" b="1"/>
              <a:t>Designed By Xiao</a:t>
            </a:r>
            <a:endParaRPr lang="zh-CN" altLang="en-US" sz="1600" b="1"/>
          </a:p>
        </p:txBody>
      </p:sp>
      <p:sp>
        <p:nvSpPr>
          <p:cNvPr id="4" name="文本框 3">
            <a:extLst>
              <a:ext uri="{FF2B5EF4-FFF2-40B4-BE49-F238E27FC236}">
                <a16:creationId xmlns="" xmlns:a16="http://schemas.microsoft.com/office/drawing/2014/main" id="{E716D6B4-2C35-4831-9C8B-5D149D937198}"/>
              </a:ext>
            </a:extLst>
          </p:cNvPr>
          <p:cNvSpPr txBox="1"/>
          <p:nvPr/>
        </p:nvSpPr>
        <p:spPr>
          <a:xfrm>
            <a:off x="9825868" y="6132503"/>
            <a:ext cx="1876140" cy="338554"/>
          </a:xfrm>
          <a:prstGeom prst="rect">
            <a:avLst/>
          </a:prstGeom>
          <a:noFill/>
        </p:spPr>
        <p:txBody>
          <a:bodyPr wrap="square" rtlCol="0">
            <a:spAutoFit/>
          </a:bodyPr>
          <a:lstStyle/>
          <a:p>
            <a:pPr algn="r"/>
            <a:r>
              <a:rPr lang="en-US" altLang="zh-CN" sz="1600" b="1" dirty="0" smtClean="0"/>
              <a:t>20XX/06/05</a:t>
            </a:r>
            <a:endParaRPr lang="zh-CN" altLang="en-US" sz="1600" b="1" dirty="0"/>
          </a:p>
        </p:txBody>
      </p:sp>
      <p:cxnSp>
        <p:nvCxnSpPr>
          <p:cNvPr id="11" name="直接连接符 10">
            <a:extLst>
              <a:ext uri="{FF2B5EF4-FFF2-40B4-BE49-F238E27FC236}">
                <a16:creationId xmlns="" xmlns:a16="http://schemas.microsoft.com/office/drawing/2014/main" id="{6EC68A9E-90A9-4B83-ABF0-6FECDF4962DF}"/>
              </a:ext>
            </a:extLst>
          </p:cNvPr>
          <p:cNvCxnSpPr>
            <a:cxnSpLocks/>
          </p:cNvCxnSpPr>
          <p:nvPr/>
        </p:nvCxnSpPr>
        <p:spPr>
          <a:xfrm>
            <a:off x="0" y="1394892"/>
            <a:ext cx="60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 xmlns:a16="http://schemas.microsoft.com/office/drawing/2014/main" id="{CD0F285E-692A-419F-BAE4-96CEA5C573E3}"/>
              </a:ext>
            </a:extLst>
          </p:cNvPr>
          <p:cNvSpPr txBox="1"/>
          <p:nvPr/>
        </p:nvSpPr>
        <p:spPr>
          <a:xfrm>
            <a:off x="5190067" y="1509997"/>
            <a:ext cx="1811866" cy="830997"/>
          </a:xfrm>
          <a:prstGeom prst="rect">
            <a:avLst/>
          </a:prstGeom>
          <a:noFill/>
        </p:spPr>
        <p:txBody>
          <a:bodyPr wrap="square" rtlCol="0">
            <a:spAutoFit/>
          </a:bodyPr>
          <a:lstStyle/>
          <a:p>
            <a:pPr algn="r"/>
            <a:r>
              <a:rPr lang="en-US" altLang="zh-CN" sz="2400" b="1"/>
              <a:t>PowerPoint Templet</a:t>
            </a:r>
            <a:endParaRPr lang="zh-CN" altLang="en-US" sz="2400" b="1"/>
          </a:p>
        </p:txBody>
      </p:sp>
      <p:sp>
        <p:nvSpPr>
          <p:cNvPr id="14" name="文本框 13">
            <a:extLst>
              <a:ext uri="{FF2B5EF4-FFF2-40B4-BE49-F238E27FC236}">
                <a16:creationId xmlns="" xmlns:a16="http://schemas.microsoft.com/office/drawing/2014/main" id="{647ABD09-8C7D-4DD5-9E6A-95C91A5086A1}"/>
              </a:ext>
            </a:extLst>
          </p:cNvPr>
          <p:cNvSpPr txBox="1"/>
          <p:nvPr/>
        </p:nvSpPr>
        <p:spPr>
          <a:xfrm>
            <a:off x="489992" y="2810947"/>
            <a:ext cx="6095999" cy="556947"/>
          </a:xfrm>
          <a:prstGeom prst="rect">
            <a:avLst/>
          </a:prstGeom>
          <a:noFill/>
        </p:spPr>
        <p:txBody>
          <a:bodyPr wrap="square" rtlCol="0">
            <a:spAutoFit/>
          </a:bodyPr>
          <a:lstStyle/>
          <a:p>
            <a:pPr>
              <a:lnSpc>
                <a:spcPct val="120000"/>
              </a:lnSpc>
            </a:pPr>
            <a:r>
              <a:rPr lang="fr-FR" altLang="zh-CN" sz="1300"/>
              <a:t>Fusce est. Vivamus a tellus. Pellentesque habitant morbi tristique senectus et netus et malesuada fames ac turpis egestas. Proin pharetra nonummy pede. </a:t>
            </a:r>
          </a:p>
        </p:txBody>
      </p:sp>
      <p:sp>
        <p:nvSpPr>
          <p:cNvPr id="16" name="文本框 15">
            <a:extLst>
              <a:ext uri="{FF2B5EF4-FFF2-40B4-BE49-F238E27FC236}">
                <a16:creationId xmlns="" xmlns:a16="http://schemas.microsoft.com/office/drawing/2014/main" id="{5A02A471-F1B0-4F47-BAB5-FDCF3A425CF6}"/>
              </a:ext>
            </a:extLst>
          </p:cNvPr>
          <p:cNvSpPr txBox="1"/>
          <p:nvPr/>
        </p:nvSpPr>
        <p:spPr>
          <a:xfrm>
            <a:off x="2144317" y="4478100"/>
            <a:ext cx="4441674" cy="15622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altLang="zh-CN" sz="1300"/>
              <a:t>Lorem ipsum dolor sit amet, consectetuer adipiscing elit. </a:t>
            </a:r>
          </a:p>
          <a:p>
            <a:pPr marL="285750" indent="-285750">
              <a:lnSpc>
                <a:spcPct val="150000"/>
              </a:lnSpc>
              <a:buFont typeface="Arial" panose="020B0604020202020204" pitchFamily="34" charset="0"/>
              <a:buChar char="•"/>
            </a:pPr>
            <a:r>
              <a:rPr lang="fr-FR" altLang="zh-CN" sz="1300"/>
              <a:t>Maecenas porttitor congue massa. Fusce posuere, </a:t>
            </a:r>
          </a:p>
          <a:p>
            <a:pPr marL="285750" indent="-285750">
              <a:lnSpc>
                <a:spcPct val="150000"/>
              </a:lnSpc>
              <a:buFont typeface="Arial" panose="020B0604020202020204" pitchFamily="34" charset="0"/>
              <a:buChar char="•"/>
            </a:pPr>
            <a:r>
              <a:rPr lang="fr-FR" altLang="zh-CN" sz="1300"/>
              <a:t>magna sed pulvinar ultricies, purus lectus malesuada </a:t>
            </a:r>
          </a:p>
          <a:p>
            <a:pPr marL="285750" indent="-285750">
              <a:lnSpc>
                <a:spcPct val="150000"/>
              </a:lnSpc>
              <a:buFont typeface="Arial" panose="020B0604020202020204" pitchFamily="34" charset="0"/>
              <a:buChar char="•"/>
            </a:pPr>
            <a:r>
              <a:rPr lang="fr-FR" altLang="zh-CN" sz="1300"/>
              <a:t>libero, sit amet commodo magna eros quis urna. Nunc </a:t>
            </a:r>
          </a:p>
          <a:p>
            <a:pPr marL="285750" indent="-285750">
              <a:lnSpc>
                <a:spcPct val="150000"/>
              </a:lnSpc>
              <a:buFont typeface="Arial" panose="020B0604020202020204" pitchFamily="34" charset="0"/>
              <a:buChar char="•"/>
            </a:pPr>
            <a:r>
              <a:rPr lang="fr-FR" altLang="zh-CN" sz="1300"/>
              <a:t>viverra imperdiet enim.</a:t>
            </a:r>
          </a:p>
        </p:txBody>
      </p:sp>
    </p:spTree>
    <p:extLst>
      <p:ext uri="{BB962C8B-B14F-4D97-AF65-F5344CB8AC3E}">
        <p14:creationId xmlns:p14="http://schemas.microsoft.com/office/powerpoint/2010/main" val="3387173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白色, 男人, 黑色, 门&#10;&#10;描述已自动生成">
            <a:extLst>
              <a:ext uri="{FF2B5EF4-FFF2-40B4-BE49-F238E27FC236}">
                <a16:creationId xmlns="" xmlns:a16="http://schemas.microsoft.com/office/drawing/2014/main" id="{CA79C05A-2DFF-438F-BB3B-D5185B0DC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7" name="图片 36" descr="白色的门&#10;&#10;描述已自动生成">
            <a:extLst>
              <a:ext uri="{FF2B5EF4-FFF2-40B4-BE49-F238E27FC236}">
                <a16:creationId xmlns="" xmlns:a16="http://schemas.microsoft.com/office/drawing/2014/main" id="{690E6703-BD30-41A7-96EE-EA23265DD40C}"/>
              </a:ext>
            </a:extLst>
          </p:cNvPr>
          <p:cNvPicPr>
            <a:picLocks noChangeAspect="1"/>
          </p:cNvPicPr>
          <p:nvPr/>
        </p:nvPicPr>
        <p:blipFill>
          <a:blip r:embed="rId3">
            <a:extLst>
              <a:ext uri="{28A0092B-C50C-407E-A947-70E740481C1C}">
                <a14:useLocalDpi xmlns:a14="http://schemas.microsoft.com/office/drawing/2010/main" val="0"/>
              </a:ext>
            </a:extLst>
          </a:blip>
          <a:srcRect t="50000" r="92044"/>
          <a:stretch>
            <a:fillRect/>
          </a:stretch>
        </p:blipFill>
        <p:spPr>
          <a:xfrm>
            <a:off x="0" y="3429000"/>
            <a:ext cx="969996" cy="3429000"/>
          </a:xfrm>
          <a:custGeom>
            <a:avLst/>
            <a:gdLst>
              <a:gd name="connsiteX0" fmla="*/ 0 w 969996"/>
              <a:gd name="connsiteY0" fmla="*/ 0 h 3429000"/>
              <a:gd name="connsiteX1" fmla="*/ 969996 w 969996"/>
              <a:gd name="connsiteY1" fmla="*/ 0 h 3429000"/>
              <a:gd name="connsiteX2" fmla="*/ 969996 w 969996"/>
              <a:gd name="connsiteY2" fmla="*/ 3429000 h 3429000"/>
              <a:gd name="connsiteX3" fmla="*/ 0 w 969996"/>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969996" h="3429000">
                <a:moveTo>
                  <a:pt x="0" y="0"/>
                </a:moveTo>
                <a:lnTo>
                  <a:pt x="969996" y="0"/>
                </a:lnTo>
                <a:lnTo>
                  <a:pt x="969996" y="3429000"/>
                </a:lnTo>
                <a:lnTo>
                  <a:pt x="0" y="3429000"/>
                </a:lnTo>
                <a:close/>
              </a:path>
            </a:pathLst>
          </a:custGeom>
        </p:spPr>
      </p:pic>
      <p:pic>
        <p:nvPicPr>
          <p:cNvPr id="36" name="图片 35" descr="白色的门&#10;&#10;描述已自动生成">
            <a:extLst>
              <a:ext uri="{FF2B5EF4-FFF2-40B4-BE49-F238E27FC236}">
                <a16:creationId xmlns="" xmlns:a16="http://schemas.microsoft.com/office/drawing/2014/main" id="{CF951A2C-107D-4B04-BA5C-7E3D7DCBCA04}"/>
              </a:ext>
            </a:extLst>
          </p:cNvPr>
          <p:cNvPicPr>
            <a:picLocks noChangeAspect="1"/>
          </p:cNvPicPr>
          <p:nvPr/>
        </p:nvPicPr>
        <p:blipFill>
          <a:blip r:embed="rId3">
            <a:extLst>
              <a:ext uri="{28A0092B-C50C-407E-A947-70E740481C1C}">
                <a14:useLocalDpi xmlns:a14="http://schemas.microsoft.com/office/drawing/2010/main" val="0"/>
              </a:ext>
            </a:extLst>
          </a:blip>
          <a:srcRect l="50000" b="85856"/>
          <a:stretch>
            <a:fillRect/>
          </a:stretch>
        </p:blipFill>
        <p:spPr>
          <a:xfrm>
            <a:off x="6096000" y="0"/>
            <a:ext cx="6096000" cy="969996"/>
          </a:xfrm>
          <a:custGeom>
            <a:avLst/>
            <a:gdLst>
              <a:gd name="connsiteX0" fmla="*/ 0 w 6096000"/>
              <a:gd name="connsiteY0" fmla="*/ 0 h 969996"/>
              <a:gd name="connsiteX1" fmla="*/ 6096000 w 6096000"/>
              <a:gd name="connsiteY1" fmla="*/ 0 h 969996"/>
              <a:gd name="connsiteX2" fmla="*/ 6096000 w 6096000"/>
              <a:gd name="connsiteY2" fmla="*/ 969996 h 969996"/>
              <a:gd name="connsiteX3" fmla="*/ 0 w 6096000"/>
              <a:gd name="connsiteY3" fmla="*/ 969996 h 969996"/>
            </a:gdLst>
            <a:ahLst/>
            <a:cxnLst>
              <a:cxn ang="0">
                <a:pos x="connsiteX0" y="connsiteY0"/>
              </a:cxn>
              <a:cxn ang="0">
                <a:pos x="connsiteX1" y="connsiteY1"/>
              </a:cxn>
              <a:cxn ang="0">
                <a:pos x="connsiteX2" y="connsiteY2"/>
              </a:cxn>
              <a:cxn ang="0">
                <a:pos x="connsiteX3" y="connsiteY3"/>
              </a:cxn>
            </a:cxnLst>
            <a:rect l="l" t="t" r="r" b="b"/>
            <a:pathLst>
              <a:path w="6096000" h="969996">
                <a:moveTo>
                  <a:pt x="0" y="0"/>
                </a:moveTo>
                <a:lnTo>
                  <a:pt x="6096000" y="0"/>
                </a:lnTo>
                <a:lnTo>
                  <a:pt x="6096000" y="969996"/>
                </a:lnTo>
                <a:lnTo>
                  <a:pt x="0" y="969996"/>
                </a:lnTo>
                <a:close/>
              </a:path>
            </a:pathLst>
          </a:custGeom>
        </p:spPr>
      </p:pic>
      <p:sp>
        <p:nvSpPr>
          <p:cNvPr id="3" name="文本框 2">
            <a:extLst>
              <a:ext uri="{FF2B5EF4-FFF2-40B4-BE49-F238E27FC236}">
                <a16:creationId xmlns="" xmlns:a16="http://schemas.microsoft.com/office/drawing/2014/main" id="{1CE4D132-C369-4673-BDFE-50D55A2FC37A}"/>
              </a:ext>
            </a:extLst>
          </p:cNvPr>
          <p:cNvSpPr txBox="1"/>
          <p:nvPr/>
        </p:nvSpPr>
        <p:spPr>
          <a:xfrm>
            <a:off x="489992" y="386943"/>
            <a:ext cx="1876140" cy="338554"/>
          </a:xfrm>
          <a:prstGeom prst="rect">
            <a:avLst/>
          </a:prstGeom>
          <a:noFill/>
        </p:spPr>
        <p:txBody>
          <a:bodyPr wrap="square" rtlCol="0">
            <a:spAutoFit/>
          </a:bodyPr>
          <a:lstStyle/>
          <a:p>
            <a:r>
              <a:rPr lang="en-US" altLang="zh-CN" sz="1600" b="1"/>
              <a:t>Designed By Xiao</a:t>
            </a:r>
            <a:endParaRPr lang="zh-CN" altLang="en-US" sz="1600" b="1"/>
          </a:p>
        </p:txBody>
      </p:sp>
      <p:sp>
        <p:nvSpPr>
          <p:cNvPr id="4" name="文本框 3">
            <a:extLst>
              <a:ext uri="{FF2B5EF4-FFF2-40B4-BE49-F238E27FC236}">
                <a16:creationId xmlns="" xmlns:a16="http://schemas.microsoft.com/office/drawing/2014/main" id="{54CB1E97-D0F5-423C-AC3C-05793CC736D6}"/>
              </a:ext>
            </a:extLst>
          </p:cNvPr>
          <p:cNvSpPr txBox="1"/>
          <p:nvPr/>
        </p:nvSpPr>
        <p:spPr>
          <a:xfrm>
            <a:off x="9825868" y="6132503"/>
            <a:ext cx="1876140" cy="338554"/>
          </a:xfrm>
          <a:prstGeom prst="rect">
            <a:avLst/>
          </a:prstGeom>
          <a:noFill/>
        </p:spPr>
        <p:txBody>
          <a:bodyPr wrap="square" rtlCol="0">
            <a:spAutoFit/>
          </a:bodyPr>
          <a:lstStyle/>
          <a:p>
            <a:pPr algn="r"/>
            <a:r>
              <a:rPr lang="en-US" altLang="zh-CN" sz="1600" b="1" dirty="0" smtClean="0"/>
              <a:t>20XX/06/05</a:t>
            </a:r>
            <a:endParaRPr lang="zh-CN" altLang="en-US" sz="1600" b="1" dirty="0"/>
          </a:p>
        </p:txBody>
      </p:sp>
      <p:pic>
        <p:nvPicPr>
          <p:cNvPr id="25" name="图片 24" descr="图片包含 游戏机, 桌子&#10;&#10;描述已自动生成">
            <a:extLst>
              <a:ext uri="{FF2B5EF4-FFF2-40B4-BE49-F238E27FC236}">
                <a16:creationId xmlns="" xmlns:a16="http://schemas.microsoft.com/office/drawing/2014/main" id="{E5DB7673-026F-4243-961F-8A5FD706D8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062" y="2327920"/>
            <a:ext cx="3225800" cy="4143137"/>
          </a:xfrm>
          <a:prstGeom prst="rect">
            <a:avLst/>
          </a:prstGeom>
          <a:effectLst>
            <a:outerShdw blurRad="50800" dist="38100" dir="8100000" algn="tr" rotWithShape="0">
              <a:prstClr val="black">
                <a:alpha val="40000"/>
              </a:prstClr>
            </a:outerShdw>
          </a:effectLst>
        </p:spPr>
      </p:pic>
      <p:pic>
        <p:nvPicPr>
          <p:cNvPr id="26" name="图片 25" descr="图片包含 室内, 桌子, 木, 活&#10;&#10;描述已自动生成">
            <a:extLst>
              <a:ext uri="{FF2B5EF4-FFF2-40B4-BE49-F238E27FC236}">
                <a16:creationId xmlns="" xmlns:a16="http://schemas.microsoft.com/office/drawing/2014/main" id="{C16D0A05-7581-4FD5-A585-ECC5A976A5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3550"/>
          <a:stretch/>
        </p:blipFill>
        <p:spPr>
          <a:xfrm>
            <a:off x="1903650" y="3448171"/>
            <a:ext cx="2383808" cy="2733631"/>
          </a:xfrm>
          <a:prstGeom prst="rect">
            <a:avLst/>
          </a:prstGeom>
        </p:spPr>
      </p:pic>
      <p:sp>
        <p:nvSpPr>
          <p:cNvPr id="27" name="文本框 26">
            <a:extLst>
              <a:ext uri="{FF2B5EF4-FFF2-40B4-BE49-F238E27FC236}">
                <a16:creationId xmlns="" xmlns:a16="http://schemas.microsoft.com/office/drawing/2014/main" id="{F63282C2-7BD9-411C-A852-E245759EA53A}"/>
              </a:ext>
            </a:extLst>
          </p:cNvPr>
          <p:cNvSpPr txBox="1"/>
          <p:nvPr/>
        </p:nvSpPr>
        <p:spPr>
          <a:xfrm>
            <a:off x="1903650" y="2521638"/>
            <a:ext cx="1811866" cy="830997"/>
          </a:xfrm>
          <a:prstGeom prst="rect">
            <a:avLst/>
          </a:prstGeom>
          <a:noFill/>
        </p:spPr>
        <p:txBody>
          <a:bodyPr wrap="square" rtlCol="0">
            <a:spAutoFit/>
          </a:bodyPr>
          <a:lstStyle/>
          <a:p>
            <a:r>
              <a:rPr lang="en-US" altLang="zh-CN" sz="2400" b="1"/>
              <a:t>PowerPoint Templet</a:t>
            </a:r>
            <a:endParaRPr lang="zh-CN" altLang="en-US" sz="2400" b="1"/>
          </a:p>
        </p:txBody>
      </p:sp>
      <p:sp>
        <p:nvSpPr>
          <p:cNvPr id="29" name="文本框 28">
            <a:extLst>
              <a:ext uri="{FF2B5EF4-FFF2-40B4-BE49-F238E27FC236}">
                <a16:creationId xmlns="" xmlns:a16="http://schemas.microsoft.com/office/drawing/2014/main" id="{DFC3F084-BDFF-4CD6-966D-3A60B4812496}"/>
              </a:ext>
            </a:extLst>
          </p:cNvPr>
          <p:cNvSpPr txBox="1"/>
          <p:nvPr/>
        </p:nvSpPr>
        <p:spPr>
          <a:xfrm>
            <a:off x="3057290" y="3448171"/>
            <a:ext cx="1596572" cy="646331"/>
          </a:xfrm>
          <a:prstGeom prst="rect">
            <a:avLst/>
          </a:prstGeom>
          <a:noFill/>
        </p:spPr>
        <p:txBody>
          <a:bodyPr wrap="square" rtlCol="0">
            <a:spAutoFit/>
          </a:bodyPr>
          <a:lstStyle/>
          <a:p>
            <a:pPr algn="r"/>
            <a:r>
              <a:rPr lang="fr-FR" altLang="zh-CN" sz="1200"/>
              <a:t>habitant morbi tristique senectus et netus et</a:t>
            </a:r>
            <a:endParaRPr lang="zh-CN" altLang="en-US" sz="1200"/>
          </a:p>
        </p:txBody>
      </p:sp>
      <p:sp>
        <p:nvSpPr>
          <p:cNvPr id="30" name="文本框 29">
            <a:extLst>
              <a:ext uri="{FF2B5EF4-FFF2-40B4-BE49-F238E27FC236}">
                <a16:creationId xmlns="" xmlns:a16="http://schemas.microsoft.com/office/drawing/2014/main" id="{767AD697-326D-4AC3-8605-84A16867AC9F}"/>
              </a:ext>
            </a:extLst>
          </p:cNvPr>
          <p:cNvSpPr txBox="1"/>
          <p:nvPr/>
        </p:nvSpPr>
        <p:spPr>
          <a:xfrm>
            <a:off x="2045081" y="5763882"/>
            <a:ext cx="2100946" cy="461665"/>
          </a:xfrm>
          <a:prstGeom prst="rect">
            <a:avLst/>
          </a:prstGeom>
          <a:noFill/>
        </p:spPr>
        <p:txBody>
          <a:bodyPr wrap="square" rtlCol="0">
            <a:spAutoFit/>
          </a:bodyPr>
          <a:lstStyle/>
          <a:p>
            <a:pPr algn="ctr"/>
            <a:r>
              <a:rPr lang="fr-FR" altLang="zh-CN" sz="1200"/>
              <a:t>habitant morbi tristique senectus et netus et</a:t>
            </a:r>
            <a:endParaRPr lang="zh-CN" altLang="en-US" sz="1200"/>
          </a:p>
        </p:txBody>
      </p:sp>
      <p:pic>
        <p:nvPicPr>
          <p:cNvPr id="38" name="图片 37" descr="白色的门&#10;&#10;描述已自动生成">
            <a:extLst>
              <a:ext uri="{FF2B5EF4-FFF2-40B4-BE49-F238E27FC236}">
                <a16:creationId xmlns="" xmlns:a16="http://schemas.microsoft.com/office/drawing/2014/main" id="{3C76C15B-9A03-4EB2-928B-29D845EF8F06}"/>
              </a:ext>
            </a:extLst>
          </p:cNvPr>
          <p:cNvPicPr>
            <a:picLocks noChangeAspect="1"/>
          </p:cNvPicPr>
          <p:nvPr/>
        </p:nvPicPr>
        <p:blipFill>
          <a:blip r:embed="rId3">
            <a:extLst>
              <a:ext uri="{28A0092B-C50C-407E-A947-70E740481C1C}">
                <a14:useLocalDpi xmlns:a14="http://schemas.microsoft.com/office/drawing/2010/main" val="0"/>
              </a:ext>
            </a:extLst>
          </a:blip>
          <a:srcRect t="56634" r="85379" b="8681"/>
          <a:stretch>
            <a:fillRect/>
          </a:stretch>
        </p:blipFill>
        <p:spPr>
          <a:xfrm>
            <a:off x="10570203" y="386943"/>
            <a:ext cx="1621797" cy="2378654"/>
          </a:xfrm>
          <a:custGeom>
            <a:avLst/>
            <a:gdLst>
              <a:gd name="connsiteX0" fmla="*/ 0 w 1782597"/>
              <a:gd name="connsiteY0" fmla="*/ 0 h 2378654"/>
              <a:gd name="connsiteX1" fmla="*/ 1782597 w 1782597"/>
              <a:gd name="connsiteY1" fmla="*/ 0 h 2378654"/>
              <a:gd name="connsiteX2" fmla="*/ 1782597 w 1782597"/>
              <a:gd name="connsiteY2" fmla="*/ 2378654 h 2378654"/>
              <a:gd name="connsiteX3" fmla="*/ 0 w 1782597"/>
              <a:gd name="connsiteY3" fmla="*/ 2378654 h 2378654"/>
            </a:gdLst>
            <a:ahLst/>
            <a:cxnLst>
              <a:cxn ang="0">
                <a:pos x="connsiteX0" y="connsiteY0"/>
              </a:cxn>
              <a:cxn ang="0">
                <a:pos x="connsiteX1" y="connsiteY1"/>
              </a:cxn>
              <a:cxn ang="0">
                <a:pos x="connsiteX2" y="connsiteY2"/>
              </a:cxn>
              <a:cxn ang="0">
                <a:pos x="connsiteX3" y="connsiteY3"/>
              </a:cxn>
            </a:cxnLst>
            <a:rect l="l" t="t" r="r" b="b"/>
            <a:pathLst>
              <a:path w="1782597" h="2378654">
                <a:moveTo>
                  <a:pt x="0" y="0"/>
                </a:moveTo>
                <a:lnTo>
                  <a:pt x="1782597" y="0"/>
                </a:lnTo>
                <a:lnTo>
                  <a:pt x="1782597" y="2378654"/>
                </a:lnTo>
                <a:lnTo>
                  <a:pt x="0" y="2378654"/>
                </a:lnTo>
                <a:close/>
              </a:path>
            </a:pathLst>
          </a:custGeom>
          <a:effectLst>
            <a:outerShdw blurRad="50800" dist="25400" dir="8100000" algn="tr" rotWithShape="0">
              <a:prstClr val="black">
                <a:alpha val="40000"/>
              </a:prstClr>
            </a:outerShdw>
          </a:effectLst>
        </p:spPr>
      </p:pic>
      <p:pic>
        <p:nvPicPr>
          <p:cNvPr id="6" name="图片 5" descr="图片包含 室内, 门, 窗户, 建筑&#10;&#10;描述已自动生成">
            <a:extLst>
              <a:ext uri="{FF2B5EF4-FFF2-40B4-BE49-F238E27FC236}">
                <a16:creationId xmlns="" xmlns:a16="http://schemas.microsoft.com/office/drawing/2014/main" id="{3C2D22DF-8454-4F4E-9734-4CF273F9FF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5600" y="612223"/>
            <a:ext cx="1286400" cy="1929600"/>
          </a:xfrm>
          <a:prstGeom prst="rect">
            <a:avLst/>
          </a:prstGeom>
        </p:spPr>
      </p:pic>
      <p:cxnSp>
        <p:nvCxnSpPr>
          <p:cNvPr id="16" name="直接连接符 15">
            <a:extLst>
              <a:ext uri="{FF2B5EF4-FFF2-40B4-BE49-F238E27FC236}">
                <a16:creationId xmlns="" xmlns:a16="http://schemas.microsoft.com/office/drawing/2014/main" id="{A590FC5C-0BE0-4837-8549-4DE6CB7F951F}"/>
              </a:ext>
            </a:extLst>
          </p:cNvPr>
          <p:cNvCxnSpPr>
            <a:cxnSpLocks/>
          </p:cNvCxnSpPr>
          <p:nvPr/>
        </p:nvCxnSpPr>
        <p:spPr>
          <a:xfrm>
            <a:off x="0" y="1394892"/>
            <a:ext cx="60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 xmlns:a16="http://schemas.microsoft.com/office/drawing/2014/main" id="{3407884A-4DF7-4887-B48F-281444B0DB5D}"/>
              </a:ext>
            </a:extLst>
          </p:cNvPr>
          <p:cNvSpPr txBox="1"/>
          <p:nvPr/>
        </p:nvSpPr>
        <p:spPr>
          <a:xfrm>
            <a:off x="4989259" y="1744810"/>
            <a:ext cx="5299091" cy="797013"/>
          </a:xfrm>
          <a:prstGeom prst="rect">
            <a:avLst/>
          </a:prstGeom>
          <a:noFill/>
        </p:spPr>
        <p:txBody>
          <a:bodyPr wrap="square" rtlCol="0">
            <a:spAutoFit/>
          </a:bodyPr>
          <a:lstStyle/>
          <a:p>
            <a:pPr>
              <a:lnSpc>
                <a:spcPct val="120000"/>
              </a:lnSpc>
            </a:pPr>
            <a:r>
              <a:rPr lang="fr-FR" altLang="zh-CN" sz="1300"/>
              <a:t>Fusce est. Vivamus a tellus. Pellentesque habitant morbi tristique senectus et netus et malesuada fames ac turpis egestas. Proin pharetra nonummy pede. </a:t>
            </a:r>
          </a:p>
        </p:txBody>
      </p:sp>
      <p:sp>
        <p:nvSpPr>
          <p:cNvPr id="18" name="文本框 17">
            <a:extLst>
              <a:ext uri="{FF2B5EF4-FFF2-40B4-BE49-F238E27FC236}">
                <a16:creationId xmlns="" xmlns:a16="http://schemas.microsoft.com/office/drawing/2014/main" id="{0665B6D8-0004-4DEB-918E-31D2EBE5C451}"/>
              </a:ext>
            </a:extLst>
          </p:cNvPr>
          <p:cNvSpPr txBox="1"/>
          <p:nvPr/>
        </p:nvSpPr>
        <p:spPr>
          <a:xfrm>
            <a:off x="5641561" y="3731614"/>
            <a:ext cx="2800672" cy="292388"/>
          </a:xfrm>
          <a:prstGeom prst="rect">
            <a:avLst/>
          </a:prstGeom>
          <a:noFill/>
        </p:spPr>
        <p:txBody>
          <a:bodyPr wrap="square" rtlCol="0">
            <a:spAutoFit/>
          </a:bodyPr>
          <a:lstStyle/>
          <a:p>
            <a:r>
              <a:rPr lang="fr-FR" altLang="zh-CN" sz="1300"/>
              <a:t>pellentesque habitant morbi tristique</a:t>
            </a:r>
            <a:endParaRPr lang="zh-CN" altLang="en-US" sz="1300"/>
          </a:p>
        </p:txBody>
      </p:sp>
      <p:cxnSp>
        <p:nvCxnSpPr>
          <p:cNvPr id="19" name="直接连接符 18">
            <a:extLst>
              <a:ext uri="{FF2B5EF4-FFF2-40B4-BE49-F238E27FC236}">
                <a16:creationId xmlns="" xmlns:a16="http://schemas.microsoft.com/office/drawing/2014/main" id="{8C68D912-4060-4265-8F46-EBD3634EB6B9}"/>
              </a:ext>
            </a:extLst>
          </p:cNvPr>
          <p:cNvCxnSpPr>
            <a:cxnSpLocks/>
          </p:cNvCxnSpPr>
          <p:nvPr/>
        </p:nvCxnSpPr>
        <p:spPr>
          <a:xfrm>
            <a:off x="5730461" y="3638339"/>
            <a:ext cx="42535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 xmlns:a16="http://schemas.microsoft.com/office/drawing/2014/main" id="{2F473734-C620-4D73-B2D7-1B8C036B5D3D}"/>
              </a:ext>
            </a:extLst>
          </p:cNvPr>
          <p:cNvSpPr txBox="1"/>
          <p:nvPr/>
        </p:nvSpPr>
        <p:spPr>
          <a:xfrm>
            <a:off x="10062417" y="3476756"/>
            <a:ext cx="1876140" cy="323165"/>
          </a:xfrm>
          <a:prstGeom prst="rect">
            <a:avLst/>
          </a:prstGeom>
          <a:noFill/>
        </p:spPr>
        <p:txBody>
          <a:bodyPr wrap="square" rtlCol="0">
            <a:spAutoFit/>
          </a:bodyPr>
          <a:lstStyle/>
          <a:p>
            <a:r>
              <a:rPr lang="en-US" altLang="zh-CN" sz="1500" b="1"/>
              <a:t>Designed By Xiao</a:t>
            </a:r>
            <a:endParaRPr lang="zh-CN" altLang="en-US" sz="1500" b="1"/>
          </a:p>
        </p:txBody>
      </p:sp>
      <p:sp>
        <p:nvSpPr>
          <p:cNvPr id="21" name="文本框 20">
            <a:extLst>
              <a:ext uri="{FF2B5EF4-FFF2-40B4-BE49-F238E27FC236}">
                <a16:creationId xmlns="" xmlns:a16="http://schemas.microsoft.com/office/drawing/2014/main" id="{424BCB14-1E19-434A-BB7E-07E666332E6A}"/>
              </a:ext>
            </a:extLst>
          </p:cNvPr>
          <p:cNvSpPr txBox="1"/>
          <p:nvPr/>
        </p:nvSpPr>
        <p:spPr>
          <a:xfrm>
            <a:off x="5641561" y="4542172"/>
            <a:ext cx="2800672" cy="292388"/>
          </a:xfrm>
          <a:prstGeom prst="rect">
            <a:avLst/>
          </a:prstGeom>
          <a:noFill/>
        </p:spPr>
        <p:txBody>
          <a:bodyPr wrap="square" rtlCol="0">
            <a:spAutoFit/>
          </a:bodyPr>
          <a:lstStyle/>
          <a:p>
            <a:r>
              <a:rPr lang="fr-FR" altLang="zh-CN" sz="1300"/>
              <a:t>pellentesque habitant morbi tristique</a:t>
            </a:r>
            <a:endParaRPr lang="zh-CN" altLang="en-US" sz="1300"/>
          </a:p>
        </p:txBody>
      </p:sp>
      <p:cxnSp>
        <p:nvCxnSpPr>
          <p:cNvPr id="22" name="直接连接符 21">
            <a:extLst>
              <a:ext uri="{FF2B5EF4-FFF2-40B4-BE49-F238E27FC236}">
                <a16:creationId xmlns="" xmlns:a16="http://schemas.microsoft.com/office/drawing/2014/main" id="{0D47108E-F83B-49CA-9FF9-6E053F9EB57E}"/>
              </a:ext>
            </a:extLst>
          </p:cNvPr>
          <p:cNvCxnSpPr>
            <a:cxnSpLocks/>
          </p:cNvCxnSpPr>
          <p:nvPr/>
        </p:nvCxnSpPr>
        <p:spPr>
          <a:xfrm>
            <a:off x="5730461" y="4448897"/>
            <a:ext cx="42535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 xmlns:a16="http://schemas.microsoft.com/office/drawing/2014/main" id="{D1E7D573-35BC-4B08-8831-B728B94352B0}"/>
              </a:ext>
            </a:extLst>
          </p:cNvPr>
          <p:cNvSpPr txBox="1"/>
          <p:nvPr/>
        </p:nvSpPr>
        <p:spPr>
          <a:xfrm>
            <a:off x="10062417" y="4287314"/>
            <a:ext cx="1876140" cy="323165"/>
          </a:xfrm>
          <a:prstGeom prst="rect">
            <a:avLst/>
          </a:prstGeom>
          <a:noFill/>
        </p:spPr>
        <p:txBody>
          <a:bodyPr wrap="square" rtlCol="0">
            <a:spAutoFit/>
          </a:bodyPr>
          <a:lstStyle/>
          <a:p>
            <a:r>
              <a:rPr lang="en-US" altLang="zh-CN" sz="1500" b="1"/>
              <a:t>Designed By Xiao</a:t>
            </a:r>
            <a:endParaRPr lang="zh-CN" altLang="en-US" sz="1500" b="1"/>
          </a:p>
        </p:txBody>
      </p:sp>
      <p:sp>
        <p:nvSpPr>
          <p:cNvPr id="24" name="文本框 23">
            <a:extLst>
              <a:ext uri="{FF2B5EF4-FFF2-40B4-BE49-F238E27FC236}">
                <a16:creationId xmlns="" xmlns:a16="http://schemas.microsoft.com/office/drawing/2014/main" id="{BE999783-8182-4400-A0C9-3B5F2FC75426}"/>
              </a:ext>
            </a:extLst>
          </p:cNvPr>
          <p:cNvSpPr txBox="1"/>
          <p:nvPr/>
        </p:nvSpPr>
        <p:spPr>
          <a:xfrm>
            <a:off x="5641561" y="5352730"/>
            <a:ext cx="2800672" cy="292388"/>
          </a:xfrm>
          <a:prstGeom prst="rect">
            <a:avLst/>
          </a:prstGeom>
          <a:noFill/>
        </p:spPr>
        <p:txBody>
          <a:bodyPr wrap="square" rtlCol="0">
            <a:spAutoFit/>
          </a:bodyPr>
          <a:lstStyle/>
          <a:p>
            <a:r>
              <a:rPr lang="fr-FR" altLang="zh-CN" sz="1300"/>
              <a:t>pellentesque habitant morbi tristique</a:t>
            </a:r>
            <a:endParaRPr lang="zh-CN" altLang="en-US" sz="1300"/>
          </a:p>
        </p:txBody>
      </p:sp>
      <p:cxnSp>
        <p:nvCxnSpPr>
          <p:cNvPr id="28" name="直接连接符 27">
            <a:extLst>
              <a:ext uri="{FF2B5EF4-FFF2-40B4-BE49-F238E27FC236}">
                <a16:creationId xmlns="" xmlns:a16="http://schemas.microsoft.com/office/drawing/2014/main" id="{80A2AF73-2CF4-4BAC-BBE8-AC2A1E960E72}"/>
              </a:ext>
            </a:extLst>
          </p:cNvPr>
          <p:cNvCxnSpPr>
            <a:cxnSpLocks/>
          </p:cNvCxnSpPr>
          <p:nvPr/>
        </p:nvCxnSpPr>
        <p:spPr>
          <a:xfrm>
            <a:off x="5730461" y="5259455"/>
            <a:ext cx="42535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 xmlns:a16="http://schemas.microsoft.com/office/drawing/2014/main" id="{589AD1E9-148A-413B-8415-846FE1E58071}"/>
              </a:ext>
            </a:extLst>
          </p:cNvPr>
          <p:cNvSpPr txBox="1"/>
          <p:nvPr/>
        </p:nvSpPr>
        <p:spPr>
          <a:xfrm>
            <a:off x="10062417" y="5097872"/>
            <a:ext cx="1876140" cy="323165"/>
          </a:xfrm>
          <a:prstGeom prst="rect">
            <a:avLst/>
          </a:prstGeom>
          <a:noFill/>
        </p:spPr>
        <p:txBody>
          <a:bodyPr wrap="square" rtlCol="0">
            <a:spAutoFit/>
          </a:bodyPr>
          <a:lstStyle/>
          <a:p>
            <a:r>
              <a:rPr lang="en-US" altLang="zh-CN" sz="1500" b="1"/>
              <a:t>Designed By Xiao</a:t>
            </a:r>
            <a:endParaRPr lang="zh-CN" altLang="en-US" sz="1500" b="1"/>
          </a:p>
        </p:txBody>
      </p:sp>
    </p:spTree>
    <p:extLst>
      <p:ext uri="{BB962C8B-B14F-4D97-AF65-F5344CB8AC3E}">
        <p14:creationId xmlns:p14="http://schemas.microsoft.com/office/powerpoint/2010/main" val="3209704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2"/>
</p:tagLst>
</file>

<file path=ppt/tags/tag2.xml><?xml version="1.0" encoding="utf-8"?>
<p:tagLst xmlns:a="http://schemas.openxmlformats.org/drawingml/2006/main" xmlns:r="http://schemas.openxmlformats.org/officeDocument/2006/relationships" xmlns:p="http://schemas.openxmlformats.org/presentationml/2006/main">
  <p:tag name="PA" val="v5.2.2"/>
</p:tagLst>
</file>

<file path=ppt/tags/tag3.xml><?xml version="1.0" encoding="utf-8"?>
<p:tagLst xmlns:a="http://schemas.openxmlformats.org/drawingml/2006/main" xmlns:r="http://schemas.openxmlformats.org/officeDocument/2006/relationships" xmlns:p="http://schemas.openxmlformats.org/presentationml/2006/main">
  <p:tag name="PA" val="v5.2.2"/>
</p:tagLst>
</file>

<file path=ppt/tags/tag4.xml><?xml version="1.0" encoding="utf-8"?>
<p:tagLst xmlns:a="http://schemas.openxmlformats.org/drawingml/2006/main" xmlns:r="http://schemas.openxmlformats.org/officeDocument/2006/relationships" xmlns:p="http://schemas.openxmlformats.org/presentationml/2006/main">
  <p:tag name="PA" val="v5.2.2"/>
</p:tagLst>
</file>

<file path=ppt/tags/tag5.xml><?xml version="1.0" encoding="utf-8"?>
<p:tagLst xmlns:a="http://schemas.openxmlformats.org/drawingml/2006/main" xmlns:r="http://schemas.openxmlformats.org/officeDocument/2006/relationships" xmlns:p="http://schemas.openxmlformats.org/presentationml/2006/main">
  <p:tag name="PA" val="v5.2.2"/>
</p:tagLst>
</file>

<file path=ppt/tags/tag6.xml><?xml version="1.0" encoding="utf-8"?>
<p:tagLst xmlns:a="http://schemas.openxmlformats.org/drawingml/2006/main" xmlns:r="http://schemas.openxmlformats.org/officeDocument/2006/relationships" xmlns:p="http://schemas.openxmlformats.org/presentationml/2006/main">
  <p:tag name="PA" val="v5.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776</Words>
  <Application>Microsoft Office PowerPoint</Application>
  <PresentationFormat>宽屏</PresentationFormat>
  <Paragraphs>112</Paragraphs>
  <Slides>11</Slides>
  <Notes>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11</vt:i4>
      </vt:variant>
    </vt:vector>
  </HeadingPairs>
  <TitlesOfParts>
    <vt:vector size="20" baseType="lpstr">
      <vt:lpstr>Meiryo</vt:lpstr>
      <vt:lpstr>等线</vt:lpstr>
      <vt:lpstr>宋体</vt:lpstr>
      <vt:lpstr>微软雅黑</vt:lpstr>
      <vt:lpstr>Arial</vt:lpstr>
      <vt:lpstr>Calibri</vt:lpstr>
      <vt:lpstr>Calibri Light</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35</cp:revision>
  <dcterms:created xsi:type="dcterms:W3CDTF">2020-06-04T02:33:44Z</dcterms:created>
  <dcterms:modified xsi:type="dcterms:W3CDTF">2023-02-22T00:30:01Z</dcterms:modified>
</cp:coreProperties>
</file>