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tags/tag3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tags/tag5.xml" ContentType="application/vnd.openxmlformats-officedocument.presentationml.tags+xml"/>
  <Override PartName="/ppt/notesSlides/notesSlide18.xml" ContentType="application/vnd.openxmlformats-officedocument.presentationml.notesSlide+xml"/>
  <Override PartName="/ppt/tags/tag6.xml" ContentType="application/vnd.openxmlformats-officedocument.presentationml.tags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notesSlides/notesSlide20.xml" ContentType="application/vnd.openxmlformats-officedocument.presentationml.notesSlide+xml"/>
  <Override PartName="/ppt/tags/tag7.xml" ContentType="application/vnd.openxmlformats-officedocument.presentationml.tags+xml"/>
  <Override PartName="/ppt/notesSlides/notesSlide21.xml" ContentType="application/vnd.openxmlformats-officedocument.presentationml.notesSlide+xml"/>
  <Override PartName="/ppt/tags/tag8.xml" ContentType="application/vnd.openxmlformats-officedocument.presentationml.tags+xml"/>
  <Override PartName="/ppt/notesSlides/notesSlide22.xml" ContentType="application/vnd.openxmlformats-officedocument.presentationml.notesSlide+xml"/>
  <Override PartName="/ppt/tags/tag9.xml" ContentType="application/vnd.openxmlformats-officedocument.presentationml.tags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notesSlides/notesSlide24.xml" ContentType="application/vnd.openxmlformats-officedocument.presentationml.notesSlide+xml"/>
  <Override PartName="/ppt/tags/tag10.xml" ContentType="application/vnd.openxmlformats-officedocument.presentationml.tags+xml"/>
  <Override PartName="/ppt/notesSlides/notesSlide25.xml" ContentType="application/vnd.openxmlformats-officedocument.presentationml.notesSlide+xml"/>
  <Override PartName="/ppt/tags/tag11.xml" ContentType="application/vnd.openxmlformats-officedocument.presentationml.tags+xml"/>
  <Override PartName="/ppt/notesSlides/notesSlide26.xml" ContentType="application/vnd.openxmlformats-officedocument.presentationml.notesSlide+xml"/>
  <Override PartName="/ppt/tags/tag12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  <p:sldMasterId id="2147483662" r:id="rId2"/>
  </p:sldMasterIdLst>
  <p:notesMasterIdLst>
    <p:notesMasterId r:id="rId32"/>
  </p:notesMasterIdLst>
  <p:handoutMasterIdLst>
    <p:handoutMasterId r:id="rId33"/>
  </p:handoutMasterIdLst>
  <p:sldIdLst>
    <p:sldId id="538" r:id="rId3"/>
    <p:sldId id="539" r:id="rId4"/>
    <p:sldId id="540" r:id="rId5"/>
    <p:sldId id="543" r:id="rId6"/>
    <p:sldId id="542" r:id="rId7"/>
    <p:sldId id="544" r:id="rId8"/>
    <p:sldId id="541" r:id="rId9"/>
    <p:sldId id="545" r:id="rId10"/>
    <p:sldId id="546" r:id="rId11"/>
    <p:sldId id="547" r:id="rId12"/>
    <p:sldId id="548" r:id="rId13"/>
    <p:sldId id="550" r:id="rId14"/>
    <p:sldId id="549" r:id="rId15"/>
    <p:sldId id="551" r:id="rId16"/>
    <p:sldId id="517" r:id="rId17"/>
    <p:sldId id="552" r:id="rId18"/>
    <p:sldId id="553" r:id="rId19"/>
    <p:sldId id="554" r:id="rId20"/>
    <p:sldId id="555" r:id="rId21"/>
    <p:sldId id="557" r:id="rId22"/>
    <p:sldId id="556" r:id="rId23"/>
    <p:sldId id="558" r:id="rId24"/>
    <p:sldId id="559" r:id="rId25"/>
    <p:sldId id="560" r:id="rId26"/>
    <p:sldId id="561" r:id="rId27"/>
    <p:sldId id="562" r:id="rId28"/>
    <p:sldId id="563" r:id="rId29"/>
    <p:sldId id="564" r:id="rId30"/>
    <p:sldId id="565" r:id="rId31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A4A3A4"/>
          </p15:clr>
        </p15:guide>
        <p15:guide id="3" pos="1436" userDrawn="1">
          <p15:clr>
            <a:srgbClr val="A4A3A4"/>
          </p15:clr>
        </p15:guide>
        <p15:guide id="4" pos="6244" userDrawn="1">
          <p15:clr>
            <a:srgbClr val="A4A3A4"/>
          </p15:clr>
        </p15:guide>
        <p15:guide id="5" pos="892" userDrawn="1">
          <p15:clr>
            <a:srgbClr val="A4A3A4"/>
          </p15:clr>
        </p15:guide>
        <p15:guide id="6" pos="6788" userDrawn="1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98179"/>
    <a:srgbClr val="7B734D"/>
    <a:srgbClr val="808066"/>
    <a:srgbClr val="05352D"/>
    <a:srgbClr val="157E9F"/>
    <a:srgbClr val="5796A9"/>
    <a:srgbClr val="0D4F63"/>
    <a:srgbClr val="F2F2F2"/>
    <a:srgbClr val="1166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78" y="114"/>
      </p:cViewPr>
      <p:guideLst>
        <p:guide pos="3840"/>
        <p:guide pos="1436"/>
        <p:guide pos="6244"/>
        <p:guide pos="892"/>
        <p:guide pos="6788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rgbClr val="80806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6B-42CA-A08B-CDBB3262E8AD}"/>
              </c:ext>
            </c:extLst>
          </c:dPt>
          <c:dPt>
            <c:idx val="1"/>
            <c:bubble3D val="0"/>
            <c:spPr>
              <a:solidFill>
                <a:srgbClr val="398179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6B-42CA-A08B-CDBB3262E8AD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6B-42CA-A08B-CDBB3262E8AD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16B-42CA-A08B-CDBB3262E8AD}"/>
              </c:ext>
            </c:extLst>
          </c:dPt>
          <c:cat>
            <c:strRef>
              <c:f>Sheet1!$A$2:$A$5</c:f>
              <c:strCache>
                <c:ptCount val="4"/>
                <c:pt idx="0">
                  <c:v>红</c:v>
                </c:pt>
                <c:pt idx="1">
                  <c:v>蓝</c:v>
                </c:pt>
                <c:pt idx="2">
                  <c:v>青</c:v>
                </c:pt>
                <c:pt idx="3">
                  <c:v>橙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40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16B-42CA-A08B-CDBB3262E8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7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12700" cap="rnd" cmpd="sng" algn="ctr">
              <a:solidFill>
                <a:srgbClr val="157E9F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rgbClr val="157E9F"/>
              </a:solidFill>
              <a:ln w="9525" cap="flat" cmpd="sng" algn="ctr">
                <a:solidFill>
                  <a:srgbClr val="157E9F"/>
                </a:solidFill>
                <a:prstDash val="solid"/>
                <a:round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20B-4ABD-8FD7-1DAF1AEEED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12700" cap="rnd" cmpd="sng" algn="ctr">
              <a:solidFill>
                <a:srgbClr val="0D4F63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rgbClr val="0D4F63"/>
              </a:solidFill>
              <a:ln w="9525" cap="flat" cmpd="sng" algn="ctr">
                <a:solidFill>
                  <a:srgbClr val="0D4F63"/>
                </a:solidFill>
                <a:prstDash val="solid"/>
                <a:round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20B-4ABD-8FD7-1DAF1AEEED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12700" cap="rnd" cmpd="sng" algn="ctr">
              <a:solidFill>
                <a:srgbClr val="5796A9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rgbClr val="5796A9"/>
              </a:solidFill>
              <a:ln w="9525" cap="flat" cmpd="sng" algn="ctr">
                <a:solidFill>
                  <a:srgbClr val="5796A9"/>
                </a:solidFill>
                <a:prstDash val="solid"/>
                <a:round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20B-4ABD-8FD7-1DAF1AEEE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0551872"/>
        <c:axId val="-1040550784"/>
      </c:lineChart>
      <c:catAx>
        <c:axId val="-1040551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-1040550784"/>
        <c:crosses val="autoZero"/>
        <c:auto val="1"/>
        <c:lblAlgn val="ctr"/>
        <c:lblOffset val="100"/>
        <c:noMultiLvlLbl val="0"/>
      </c:catAx>
      <c:valAx>
        <c:axId val="-104055078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-104055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 sz="1200">
          <a:solidFill>
            <a:schemeClr val="bg1">
              <a:lumMod val="50000"/>
            </a:schemeClr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991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字魂59号-创粗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字魂59号-创粗黑" panose="00000500000000000000" charset="-122"/>
              </a:defRPr>
            </a:lvl1pPr>
          </a:lstStyle>
          <a:p>
            <a:fld id="{60E247B2-D573-4D7F-86B4-979C544C0E7E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字魂59号-创粗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字魂59号-创粗黑" panose="00000500000000000000" charset="-122"/>
              </a:defRPr>
            </a:lvl1pPr>
          </a:lstStyle>
          <a:p>
            <a:fld id="{255B3570-1901-4791-89B4-2EEBE84D18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0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字魂59号-创粗黑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字魂59号-创粗黑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字魂59号-创粗黑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字魂59号-创粗黑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字魂59号-创粗黑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459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302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193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388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016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372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915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750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758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3887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473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6852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75109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80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8478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7648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0989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9745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265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7290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9218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004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51PPT</a:t>
            </a:r>
            <a:r>
              <a:rPr lang="zh-CN" altLang="en-US" dirty="0"/>
              <a:t>模板网   </a:t>
            </a:r>
            <a:r>
              <a:rPr lang="en-US" altLang="zh-CN" dirty="0"/>
              <a:t>www.5 1pptmoban.com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459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856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4407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628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3103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791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B3570-1901-4791-89B4-2EEBE84D18D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885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PPT模板网   www.51pptmoban.com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5C5D1-AD16-4B01-871F-DE047A6CFB67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E635-3FC4-4B83-A3D1-632FFA341E9A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D4905AE2-9AD1-BAC6-103D-A5128CD00A63}"/>
              </a:ext>
            </a:extLst>
          </p:cNvPr>
          <p:cNvGrpSpPr/>
          <p:nvPr userDrawn="1"/>
        </p:nvGrpSpPr>
        <p:grpSpPr>
          <a:xfrm>
            <a:off x="343276" y="736507"/>
            <a:ext cx="11505448" cy="5791386"/>
            <a:chOff x="696686" y="711200"/>
            <a:chExt cx="10798628" cy="5435600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xmlns="" id="{7C7011DA-D821-D973-1814-256B1449924E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F0C018F2-EC42-A210-47CF-18C44090FECE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xmlns="" id="{54E03924-920E-B08D-8BB5-45BB155028F1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xmlns="" id="{824CE82D-8CB9-8FE6-5DCA-8CBEE5B1654F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03156F2B-3DD5-8C7C-1164-13710FC60498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31318F6C-0206-91BF-408F-3371A21B285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33AF8360-7C8A-6878-9541-FACEA791DBA0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EFE82823-76CD-1B5B-AB98-8A4201D2E63A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C39363E6-91C0-A722-8ADC-A995B7C10E9D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E2B1D89A-7818-C516-A019-57FDF92EF3E8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380FBB97-614B-BE6B-4F54-E3F0342BA6C8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D8AF8721-2067-D047-6299-237C5CB67791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17" name="直接连接符 16">
                <a:extLst>
                  <a:ext uri="{FF2B5EF4-FFF2-40B4-BE49-F238E27FC236}">
                    <a16:creationId xmlns:a16="http://schemas.microsoft.com/office/drawing/2014/main" xmlns="" id="{6579B295-0F87-AF0D-D590-25670270ED40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xmlns="" id="{661A1C96-1335-E19F-4EE4-13AE83D4436B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xmlns="" id="{DD1AB439-1974-C7F1-FA35-2AF2DAF88E63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>
                <a:extLst>
                  <a:ext uri="{FF2B5EF4-FFF2-40B4-BE49-F238E27FC236}">
                    <a16:creationId xmlns:a16="http://schemas.microsoft.com/office/drawing/2014/main" xmlns="" id="{3E097C5A-7386-9B23-C9A8-7F47EE741EA3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xmlns="" id="{8A9C4416-6825-6D41-190B-51948359F5E4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xmlns="" id="{9775B534-6281-632C-717A-0E4176545470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xmlns="" id="{A3DAFA90-E088-C3AC-F870-F0A10008C6A7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1E282558-46A6-4A6B-6EB4-1703B0FC09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42300" y="736507"/>
            <a:ext cx="3340100" cy="11322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60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90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81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7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8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4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9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86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15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6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7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fld id="{8035C5D1-AD16-4B01-871F-DE047A6CFB67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字魂59号-创粗黑" panose="00000500000000000000" charset="-122"/>
                <a:cs typeface="字魂59号-创粗黑" panose="00000500000000000000" charset="-122"/>
              </a:defRPr>
            </a:lvl1pPr>
          </a:lstStyle>
          <a:p>
            <a:fld id="{8BCDE635-3FC4-4B83-A3D1-632FFA341E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字魂59号-创粗黑" panose="00000500000000000000" charset="-122"/>
          <a:ea typeface="+mj-ea"/>
          <a:cs typeface="字魂59号-创粗黑" panose="00000500000000000000" charset="-122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字魂59号-创粗黑" panose="00000500000000000000" charset="-122"/>
          <a:ea typeface="+mn-ea"/>
          <a:cs typeface="字魂59号-创粗黑" panose="00000500000000000000" charset="-122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字魂59号-创粗黑" panose="00000500000000000000" charset="-122"/>
          <a:ea typeface="+mn-ea"/>
          <a:cs typeface="字魂59号-创粗黑" panose="00000500000000000000" charset="-122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字魂59号-创粗黑" panose="00000500000000000000" charset="-122"/>
          <a:ea typeface="+mn-ea"/>
          <a:cs typeface="字魂59号-创粗黑" panose="00000500000000000000" charset="-122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字魂59号-创粗黑" panose="00000500000000000000" charset="-122"/>
          <a:ea typeface="+mn-ea"/>
          <a:cs typeface="字魂59号-创粗黑" panose="00000500000000000000" charset="-122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字魂59号-创粗黑" panose="00000500000000000000" charset="-122"/>
          <a:ea typeface="+mn-ea"/>
          <a:cs typeface="字魂59号-创粗黑" panose="00000500000000000000" charset="-122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chart" Target="../charts/char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4" Type="http://schemas.openxmlformats.org/officeDocument/2006/relationships/image" Target="../media/image17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sp>
        <p:nvSpPr>
          <p:cNvPr id="43" name="矩形: 圆角 42">
            <a:extLst>
              <a:ext uri="{FF2B5EF4-FFF2-40B4-BE49-F238E27FC236}">
                <a16:creationId xmlns:a16="http://schemas.microsoft.com/office/drawing/2014/main" xmlns="" id="{6283EA9C-B8F7-A265-3069-20898F549E14}"/>
              </a:ext>
            </a:extLst>
          </p:cNvPr>
          <p:cNvSpPr/>
          <p:nvPr/>
        </p:nvSpPr>
        <p:spPr>
          <a:xfrm>
            <a:off x="2876550" y="3446093"/>
            <a:ext cx="6565900" cy="458631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2279239" y="2125965"/>
            <a:ext cx="7785980" cy="111831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65" b="1" dirty="0" smtClean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点击此处添加标题</a:t>
            </a:r>
            <a:endParaRPr lang="zh-CN" altLang="en-US" sz="6665" b="1" dirty="0">
              <a:gradFill>
                <a:gsLst>
                  <a:gs pos="100000">
                    <a:srgbClr val="274844"/>
                  </a:gs>
                  <a:gs pos="0">
                    <a:srgbClr val="398179"/>
                  </a:gs>
                </a:gsLst>
                <a:lin ang="5400000" scaled="1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xmlns="" id="{4994B928-19BB-1ACD-6B96-BBCFFAB74CA3}"/>
              </a:ext>
            </a:extLst>
          </p:cNvPr>
          <p:cNvSpPr txBox="1"/>
          <p:nvPr/>
        </p:nvSpPr>
        <p:spPr>
          <a:xfrm>
            <a:off x="3406807" y="3506019"/>
            <a:ext cx="5378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论文答辩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开题报告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毕业设计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学术报告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总结汇报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69" name="TextBox 84">
            <a:extLst>
              <a:ext uri="{FF2B5EF4-FFF2-40B4-BE49-F238E27FC236}">
                <a16:creationId xmlns:a16="http://schemas.microsoft.com/office/drawing/2014/main" xmlns="" id="{27B0C0B0-AEF8-DBD2-9F8E-9345934F22D9}"/>
              </a:ext>
            </a:extLst>
          </p:cNvPr>
          <p:cNvSpPr txBox="1"/>
          <p:nvPr/>
        </p:nvSpPr>
        <p:spPr>
          <a:xfrm>
            <a:off x="4332871" y="4755727"/>
            <a:ext cx="31518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ysClr val="windowText" lastClr="000000"/>
                </a:solidFill>
                <a:cs typeface="+mn-ea"/>
                <a:sym typeface="+mn-lt"/>
              </a:rPr>
              <a:t>指导老师：张老师   答辩人</a:t>
            </a:r>
            <a:r>
              <a:rPr lang="zh-CN" altLang="en-US" sz="1400" b="1" dirty="0" smtClean="0">
                <a:solidFill>
                  <a:sysClr val="windowText" lastClr="000000"/>
                </a:solidFill>
                <a:cs typeface="+mn-ea"/>
                <a:sym typeface="+mn-lt"/>
              </a:rPr>
              <a:t>：优品</a:t>
            </a:r>
            <a:r>
              <a:rPr lang="en-US" altLang="zh-CN" sz="1400" b="1" dirty="0" smtClean="0">
                <a:solidFill>
                  <a:sysClr val="windowText" lastClr="000000"/>
                </a:solidFill>
                <a:cs typeface="+mn-ea"/>
                <a:sym typeface="+mn-lt"/>
              </a:rPr>
              <a:t>PPT</a:t>
            </a:r>
            <a:endParaRPr lang="zh-CN" altLang="en-US" sz="1400" b="1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83250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研究背景</a:t>
            </a: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xmlns="" id="{EBED2837-8AD0-CBF9-D123-799058942882}"/>
              </a:ext>
            </a:extLst>
          </p:cNvPr>
          <p:cNvSpPr/>
          <p:nvPr/>
        </p:nvSpPr>
        <p:spPr>
          <a:xfrm>
            <a:off x="2305336" y="2694214"/>
            <a:ext cx="1494972" cy="1494972"/>
          </a:xfrm>
          <a:prstGeom prst="ellipse">
            <a:avLst/>
          </a:prstGeom>
          <a:solidFill>
            <a:srgbClr val="80806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xmlns="" id="{2F26C298-108B-A4B5-1A07-EE295C479218}"/>
              </a:ext>
            </a:extLst>
          </p:cNvPr>
          <p:cNvSpPr/>
          <p:nvPr/>
        </p:nvSpPr>
        <p:spPr>
          <a:xfrm>
            <a:off x="5317813" y="2694214"/>
            <a:ext cx="1494972" cy="1494972"/>
          </a:xfrm>
          <a:prstGeom prst="ellipse">
            <a:avLst/>
          </a:prstGeom>
          <a:solidFill>
            <a:srgbClr val="39817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xmlns="" id="{BF587B40-A6A2-BA1C-E23D-DEA2AD6FCCF3}"/>
              </a:ext>
            </a:extLst>
          </p:cNvPr>
          <p:cNvSpPr/>
          <p:nvPr/>
        </p:nvSpPr>
        <p:spPr>
          <a:xfrm>
            <a:off x="8417378" y="2694214"/>
            <a:ext cx="1494972" cy="14949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6" name="KSO_Shape">
            <a:extLst>
              <a:ext uri="{FF2B5EF4-FFF2-40B4-BE49-F238E27FC236}">
                <a16:creationId xmlns:a16="http://schemas.microsoft.com/office/drawing/2014/main" xmlns="" id="{7BB05E3D-84C1-7861-A736-1E073073CC20}"/>
              </a:ext>
            </a:extLst>
          </p:cNvPr>
          <p:cNvSpPr/>
          <p:nvPr/>
        </p:nvSpPr>
        <p:spPr>
          <a:xfrm>
            <a:off x="2712192" y="2999098"/>
            <a:ext cx="681260" cy="819150"/>
          </a:xfrm>
          <a:custGeom>
            <a:avLst/>
            <a:gdLst>
              <a:gd name="connsiteX0" fmla="*/ 331068 w 1208088"/>
              <a:gd name="connsiteY0" fmla="*/ 665573 h 1452563"/>
              <a:gd name="connsiteX1" fmla="*/ 508820 w 1208088"/>
              <a:gd name="connsiteY1" fmla="*/ 932822 h 1452563"/>
              <a:gd name="connsiteX2" fmla="*/ 369158 w 1208088"/>
              <a:gd name="connsiteY2" fmla="*/ 932822 h 1452563"/>
              <a:gd name="connsiteX3" fmla="*/ 369158 w 1208088"/>
              <a:gd name="connsiteY3" fmla="*/ 983727 h 1452563"/>
              <a:gd name="connsiteX4" fmla="*/ 534213 w 1208088"/>
              <a:gd name="connsiteY4" fmla="*/ 983727 h 1452563"/>
              <a:gd name="connsiteX5" fmla="*/ 534213 w 1208088"/>
              <a:gd name="connsiteY5" fmla="*/ 1034632 h 1452563"/>
              <a:gd name="connsiteX6" fmla="*/ 369158 w 1208088"/>
              <a:gd name="connsiteY6" fmla="*/ 1034632 h 1452563"/>
              <a:gd name="connsiteX7" fmla="*/ 369158 w 1208088"/>
              <a:gd name="connsiteY7" fmla="*/ 1085536 h 1452563"/>
              <a:gd name="connsiteX8" fmla="*/ 534213 w 1208088"/>
              <a:gd name="connsiteY8" fmla="*/ 1085536 h 1452563"/>
              <a:gd name="connsiteX9" fmla="*/ 534213 w 1208088"/>
              <a:gd name="connsiteY9" fmla="*/ 1238250 h 1452563"/>
              <a:gd name="connsiteX10" fmla="*/ 673875 w 1208088"/>
              <a:gd name="connsiteY10" fmla="*/ 1238250 h 1452563"/>
              <a:gd name="connsiteX11" fmla="*/ 673875 w 1208088"/>
              <a:gd name="connsiteY11" fmla="*/ 1085536 h 1452563"/>
              <a:gd name="connsiteX12" fmla="*/ 864324 w 1208088"/>
              <a:gd name="connsiteY12" fmla="*/ 1085536 h 1452563"/>
              <a:gd name="connsiteX13" fmla="*/ 864324 w 1208088"/>
              <a:gd name="connsiteY13" fmla="*/ 1034632 h 1452563"/>
              <a:gd name="connsiteX14" fmla="*/ 673875 w 1208088"/>
              <a:gd name="connsiteY14" fmla="*/ 1034632 h 1452563"/>
              <a:gd name="connsiteX15" fmla="*/ 673875 w 1208088"/>
              <a:gd name="connsiteY15" fmla="*/ 983727 h 1452563"/>
              <a:gd name="connsiteX16" fmla="*/ 864324 w 1208088"/>
              <a:gd name="connsiteY16" fmla="*/ 983727 h 1452563"/>
              <a:gd name="connsiteX17" fmla="*/ 864324 w 1208088"/>
              <a:gd name="connsiteY17" fmla="*/ 932822 h 1452563"/>
              <a:gd name="connsiteX18" fmla="*/ 699268 w 1208088"/>
              <a:gd name="connsiteY18" fmla="*/ 932822 h 1452563"/>
              <a:gd name="connsiteX19" fmla="*/ 877020 w 1208088"/>
              <a:gd name="connsiteY19" fmla="*/ 665573 h 1452563"/>
              <a:gd name="connsiteX20" fmla="*/ 737358 w 1208088"/>
              <a:gd name="connsiteY20" fmla="*/ 665573 h 1452563"/>
              <a:gd name="connsiteX21" fmla="*/ 597696 w 1208088"/>
              <a:gd name="connsiteY21" fmla="*/ 881918 h 1452563"/>
              <a:gd name="connsiteX22" fmla="*/ 458034 w 1208088"/>
              <a:gd name="connsiteY22" fmla="*/ 665573 h 1452563"/>
              <a:gd name="connsiteX23" fmla="*/ 331068 w 1208088"/>
              <a:gd name="connsiteY23" fmla="*/ 665573 h 1452563"/>
              <a:gd name="connsiteX24" fmla="*/ 719206 w 1208088"/>
              <a:gd name="connsiteY24" fmla="*/ 0 h 1452563"/>
              <a:gd name="connsiteX25" fmla="*/ 727454 w 1208088"/>
              <a:gd name="connsiteY25" fmla="*/ 317 h 1452563"/>
              <a:gd name="connsiteX26" fmla="*/ 736654 w 1208088"/>
              <a:gd name="connsiteY26" fmla="*/ 952 h 1452563"/>
              <a:gd name="connsiteX27" fmla="*/ 746172 w 1208088"/>
              <a:gd name="connsiteY27" fmla="*/ 2538 h 1452563"/>
              <a:gd name="connsiteX28" fmla="*/ 756641 w 1208088"/>
              <a:gd name="connsiteY28" fmla="*/ 4125 h 1452563"/>
              <a:gd name="connsiteX29" fmla="*/ 767428 w 1208088"/>
              <a:gd name="connsiteY29" fmla="*/ 6028 h 1452563"/>
              <a:gd name="connsiteX30" fmla="*/ 778849 w 1208088"/>
              <a:gd name="connsiteY30" fmla="*/ 8567 h 1452563"/>
              <a:gd name="connsiteX31" fmla="*/ 791222 w 1208088"/>
              <a:gd name="connsiteY31" fmla="*/ 11422 h 1452563"/>
              <a:gd name="connsiteX32" fmla="*/ 804546 w 1208088"/>
              <a:gd name="connsiteY32" fmla="*/ 14913 h 1452563"/>
              <a:gd name="connsiteX33" fmla="*/ 818822 w 1208088"/>
              <a:gd name="connsiteY33" fmla="*/ 18720 h 1452563"/>
              <a:gd name="connsiteX34" fmla="*/ 833416 w 1208088"/>
              <a:gd name="connsiteY34" fmla="*/ 23480 h 1452563"/>
              <a:gd name="connsiteX35" fmla="*/ 829609 w 1208088"/>
              <a:gd name="connsiteY35" fmla="*/ 36171 h 1452563"/>
              <a:gd name="connsiteX36" fmla="*/ 825802 w 1208088"/>
              <a:gd name="connsiteY36" fmla="*/ 48228 h 1452563"/>
              <a:gd name="connsiteX37" fmla="*/ 818188 w 1208088"/>
              <a:gd name="connsiteY37" fmla="*/ 70439 h 1452563"/>
              <a:gd name="connsiteX38" fmla="*/ 810256 w 1208088"/>
              <a:gd name="connsiteY38" fmla="*/ 91063 h 1452563"/>
              <a:gd name="connsiteX39" fmla="*/ 802960 w 1208088"/>
              <a:gd name="connsiteY39" fmla="*/ 108831 h 1452563"/>
              <a:gd name="connsiteX40" fmla="*/ 795663 w 1208088"/>
              <a:gd name="connsiteY40" fmla="*/ 125013 h 1452563"/>
              <a:gd name="connsiteX41" fmla="*/ 788684 w 1208088"/>
              <a:gd name="connsiteY41" fmla="*/ 138974 h 1452563"/>
              <a:gd name="connsiteX42" fmla="*/ 782021 w 1208088"/>
              <a:gd name="connsiteY42" fmla="*/ 151983 h 1452563"/>
              <a:gd name="connsiteX43" fmla="*/ 775994 w 1208088"/>
              <a:gd name="connsiteY43" fmla="*/ 163405 h 1452563"/>
              <a:gd name="connsiteX44" fmla="*/ 764572 w 1208088"/>
              <a:gd name="connsiteY44" fmla="*/ 183077 h 1452563"/>
              <a:gd name="connsiteX45" fmla="*/ 760131 w 1208088"/>
              <a:gd name="connsiteY45" fmla="*/ 191644 h 1452563"/>
              <a:gd name="connsiteX46" fmla="*/ 756007 w 1208088"/>
              <a:gd name="connsiteY46" fmla="*/ 200211 h 1452563"/>
              <a:gd name="connsiteX47" fmla="*/ 752517 w 1208088"/>
              <a:gd name="connsiteY47" fmla="*/ 207826 h 1452563"/>
              <a:gd name="connsiteX48" fmla="*/ 749662 w 1208088"/>
              <a:gd name="connsiteY48" fmla="*/ 215759 h 1452563"/>
              <a:gd name="connsiteX49" fmla="*/ 748393 w 1208088"/>
              <a:gd name="connsiteY49" fmla="*/ 219566 h 1452563"/>
              <a:gd name="connsiteX50" fmla="*/ 747441 w 1208088"/>
              <a:gd name="connsiteY50" fmla="*/ 223374 h 1452563"/>
              <a:gd name="connsiteX51" fmla="*/ 746806 w 1208088"/>
              <a:gd name="connsiteY51" fmla="*/ 227181 h 1452563"/>
              <a:gd name="connsiteX52" fmla="*/ 746489 w 1208088"/>
              <a:gd name="connsiteY52" fmla="*/ 231623 h 1452563"/>
              <a:gd name="connsiteX53" fmla="*/ 748076 w 1208088"/>
              <a:gd name="connsiteY53" fmla="*/ 231623 h 1452563"/>
              <a:gd name="connsiteX54" fmla="*/ 750931 w 1208088"/>
              <a:gd name="connsiteY54" fmla="*/ 231623 h 1452563"/>
              <a:gd name="connsiteX55" fmla="*/ 753786 w 1208088"/>
              <a:gd name="connsiteY55" fmla="*/ 231940 h 1452563"/>
              <a:gd name="connsiteX56" fmla="*/ 756324 w 1208088"/>
              <a:gd name="connsiteY56" fmla="*/ 232258 h 1452563"/>
              <a:gd name="connsiteX57" fmla="*/ 758862 w 1208088"/>
              <a:gd name="connsiteY57" fmla="*/ 233210 h 1452563"/>
              <a:gd name="connsiteX58" fmla="*/ 761400 w 1208088"/>
              <a:gd name="connsiteY58" fmla="*/ 233844 h 1452563"/>
              <a:gd name="connsiteX59" fmla="*/ 763621 w 1208088"/>
              <a:gd name="connsiteY59" fmla="*/ 234796 h 1452563"/>
              <a:gd name="connsiteX60" fmla="*/ 765842 w 1208088"/>
              <a:gd name="connsiteY60" fmla="*/ 236065 h 1452563"/>
              <a:gd name="connsiteX61" fmla="*/ 768062 w 1208088"/>
              <a:gd name="connsiteY61" fmla="*/ 237334 h 1452563"/>
              <a:gd name="connsiteX62" fmla="*/ 769966 w 1208088"/>
              <a:gd name="connsiteY62" fmla="*/ 238921 h 1452563"/>
              <a:gd name="connsiteX63" fmla="*/ 771552 w 1208088"/>
              <a:gd name="connsiteY63" fmla="*/ 240190 h 1452563"/>
              <a:gd name="connsiteX64" fmla="*/ 772821 w 1208088"/>
              <a:gd name="connsiteY64" fmla="*/ 242094 h 1452563"/>
              <a:gd name="connsiteX65" fmla="*/ 774090 w 1208088"/>
              <a:gd name="connsiteY65" fmla="*/ 243680 h 1452563"/>
              <a:gd name="connsiteX66" fmla="*/ 775042 w 1208088"/>
              <a:gd name="connsiteY66" fmla="*/ 245901 h 1452563"/>
              <a:gd name="connsiteX67" fmla="*/ 775676 w 1208088"/>
              <a:gd name="connsiteY67" fmla="*/ 247805 h 1452563"/>
              <a:gd name="connsiteX68" fmla="*/ 775994 w 1208088"/>
              <a:gd name="connsiteY68" fmla="*/ 249709 h 1452563"/>
              <a:gd name="connsiteX69" fmla="*/ 776311 w 1208088"/>
              <a:gd name="connsiteY69" fmla="*/ 251930 h 1452563"/>
              <a:gd name="connsiteX70" fmla="*/ 776311 w 1208088"/>
              <a:gd name="connsiteY70" fmla="*/ 253834 h 1452563"/>
              <a:gd name="connsiteX71" fmla="*/ 775676 w 1208088"/>
              <a:gd name="connsiteY71" fmla="*/ 255420 h 1452563"/>
              <a:gd name="connsiteX72" fmla="*/ 775359 w 1208088"/>
              <a:gd name="connsiteY72" fmla="*/ 257324 h 1452563"/>
              <a:gd name="connsiteX73" fmla="*/ 774407 w 1208088"/>
              <a:gd name="connsiteY73" fmla="*/ 258910 h 1452563"/>
              <a:gd name="connsiteX74" fmla="*/ 773456 w 1208088"/>
              <a:gd name="connsiteY74" fmla="*/ 260497 h 1452563"/>
              <a:gd name="connsiteX75" fmla="*/ 772186 w 1208088"/>
              <a:gd name="connsiteY75" fmla="*/ 262083 h 1452563"/>
              <a:gd name="connsiteX76" fmla="*/ 769331 w 1208088"/>
              <a:gd name="connsiteY76" fmla="*/ 265256 h 1452563"/>
              <a:gd name="connsiteX77" fmla="*/ 765524 w 1208088"/>
              <a:gd name="connsiteY77" fmla="*/ 267794 h 1452563"/>
              <a:gd name="connsiteX78" fmla="*/ 761717 w 1208088"/>
              <a:gd name="connsiteY78" fmla="*/ 269698 h 1452563"/>
              <a:gd name="connsiteX79" fmla="*/ 756958 w 1208088"/>
              <a:gd name="connsiteY79" fmla="*/ 270967 h 1452563"/>
              <a:gd name="connsiteX80" fmla="*/ 752200 w 1208088"/>
              <a:gd name="connsiteY80" fmla="*/ 271919 h 1452563"/>
              <a:gd name="connsiteX81" fmla="*/ 756324 w 1208088"/>
              <a:gd name="connsiteY81" fmla="*/ 284611 h 1452563"/>
              <a:gd name="connsiteX82" fmla="*/ 757910 w 1208088"/>
              <a:gd name="connsiteY82" fmla="*/ 289053 h 1452563"/>
              <a:gd name="connsiteX83" fmla="*/ 760448 w 1208088"/>
              <a:gd name="connsiteY83" fmla="*/ 293812 h 1452563"/>
              <a:gd name="connsiteX84" fmla="*/ 763621 w 1208088"/>
              <a:gd name="connsiteY84" fmla="*/ 299206 h 1452563"/>
              <a:gd name="connsiteX85" fmla="*/ 768062 w 1208088"/>
              <a:gd name="connsiteY85" fmla="*/ 304283 h 1452563"/>
              <a:gd name="connsiteX86" fmla="*/ 772504 w 1208088"/>
              <a:gd name="connsiteY86" fmla="*/ 309677 h 1452563"/>
              <a:gd name="connsiteX87" fmla="*/ 777580 w 1208088"/>
              <a:gd name="connsiteY87" fmla="*/ 315706 h 1452563"/>
              <a:gd name="connsiteX88" fmla="*/ 783608 w 1208088"/>
              <a:gd name="connsiteY88" fmla="*/ 321417 h 1452563"/>
              <a:gd name="connsiteX89" fmla="*/ 789952 w 1208088"/>
              <a:gd name="connsiteY89" fmla="*/ 327445 h 1452563"/>
              <a:gd name="connsiteX90" fmla="*/ 796615 w 1208088"/>
              <a:gd name="connsiteY90" fmla="*/ 333791 h 1452563"/>
              <a:gd name="connsiteX91" fmla="*/ 803912 w 1208088"/>
              <a:gd name="connsiteY91" fmla="*/ 339820 h 1452563"/>
              <a:gd name="connsiteX92" fmla="*/ 819774 w 1208088"/>
              <a:gd name="connsiteY92" fmla="*/ 353146 h 1452563"/>
              <a:gd name="connsiteX93" fmla="*/ 836588 w 1208088"/>
              <a:gd name="connsiteY93" fmla="*/ 366155 h 1452563"/>
              <a:gd name="connsiteX94" fmla="*/ 854672 w 1208088"/>
              <a:gd name="connsiteY94" fmla="*/ 379798 h 1452563"/>
              <a:gd name="connsiteX95" fmla="*/ 891472 w 1208088"/>
              <a:gd name="connsiteY95" fmla="*/ 407720 h 1452563"/>
              <a:gd name="connsiteX96" fmla="*/ 928274 w 1208088"/>
              <a:gd name="connsiteY96" fmla="*/ 435008 h 1452563"/>
              <a:gd name="connsiteX97" fmla="*/ 945405 w 1208088"/>
              <a:gd name="connsiteY97" fmla="*/ 448334 h 1452563"/>
              <a:gd name="connsiteX98" fmla="*/ 961902 w 1208088"/>
              <a:gd name="connsiteY98" fmla="*/ 461343 h 1452563"/>
              <a:gd name="connsiteX99" fmla="*/ 976496 w 1208088"/>
              <a:gd name="connsiteY99" fmla="*/ 474034 h 1452563"/>
              <a:gd name="connsiteX100" fmla="*/ 983158 w 1208088"/>
              <a:gd name="connsiteY100" fmla="*/ 479746 h 1452563"/>
              <a:gd name="connsiteX101" fmla="*/ 989186 w 1208088"/>
              <a:gd name="connsiteY101" fmla="*/ 485457 h 1452563"/>
              <a:gd name="connsiteX102" fmla="*/ 996482 w 1208088"/>
              <a:gd name="connsiteY102" fmla="*/ 493072 h 1452563"/>
              <a:gd name="connsiteX103" fmla="*/ 1003779 w 1208088"/>
              <a:gd name="connsiteY103" fmla="*/ 501004 h 1452563"/>
              <a:gd name="connsiteX104" fmla="*/ 1011393 w 1208088"/>
              <a:gd name="connsiteY104" fmla="*/ 510206 h 1452563"/>
              <a:gd name="connsiteX105" fmla="*/ 1019007 w 1208088"/>
              <a:gd name="connsiteY105" fmla="*/ 519725 h 1452563"/>
              <a:gd name="connsiteX106" fmla="*/ 1026938 w 1208088"/>
              <a:gd name="connsiteY106" fmla="*/ 530830 h 1452563"/>
              <a:gd name="connsiteX107" fmla="*/ 1034552 w 1208088"/>
              <a:gd name="connsiteY107" fmla="*/ 542252 h 1452563"/>
              <a:gd name="connsiteX108" fmla="*/ 1042801 w 1208088"/>
              <a:gd name="connsiteY108" fmla="*/ 554309 h 1452563"/>
              <a:gd name="connsiteX109" fmla="*/ 1050732 w 1208088"/>
              <a:gd name="connsiteY109" fmla="*/ 567318 h 1452563"/>
              <a:gd name="connsiteX110" fmla="*/ 1058663 w 1208088"/>
              <a:gd name="connsiteY110" fmla="*/ 581279 h 1452563"/>
              <a:gd name="connsiteX111" fmla="*/ 1066912 w 1208088"/>
              <a:gd name="connsiteY111" fmla="*/ 595557 h 1452563"/>
              <a:gd name="connsiteX112" fmla="*/ 1074843 w 1208088"/>
              <a:gd name="connsiteY112" fmla="*/ 610153 h 1452563"/>
              <a:gd name="connsiteX113" fmla="*/ 1083092 w 1208088"/>
              <a:gd name="connsiteY113" fmla="*/ 626017 h 1452563"/>
              <a:gd name="connsiteX114" fmla="*/ 1091023 w 1208088"/>
              <a:gd name="connsiteY114" fmla="*/ 641882 h 1452563"/>
              <a:gd name="connsiteX115" fmla="*/ 1098954 w 1208088"/>
              <a:gd name="connsiteY115" fmla="*/ 658698 h 1452563"/>
              <a:gd name="connsiteX116" fmla="*/ 1106568 w 1208088"/>
              <a:gd name="connsiteY116" fmla="*/ 675832 h 1452563"/>
              <a:gd name="connsiteX117" fmla="*/ 1114499 w 1208088"/>
              <a:gd name="connsiteY117" fmla="*/ 693283 h 1452563"/>
              <a:gd name="connsiteX118" fmla="*/ 1122113 w 1208088"/>
              <a:gd name="connsiteY118" fmla="*/ 711369 h 1452563"/>
              <a:gd name="connsiteX119" fmla="*/ 1129727 w 1208088"/>
              <a:gd name="connsiteY119" fmla="*/ 729772 h 1452563"/>
              <a:gd name="connsiteX120" fmla="*/ 1136707 w 1208088"/>
              <a:gd name="connsiteY120" fmla="*/ 748492 h 1452563"/>
              <a:gd name="connsiteX121" fmla="*/ 1143686 w 1208088"/>
              <a:gd name="connsiteY121" fmla="*/ 768164 h 1452563"/>
              <a:gd name="connsiteX122" fmla="*/ 1150348 w 1208088"/>
              <a:gd name="connsiteY122" fmla="*/ 787519 h 1452563"/>
              <a:gd name="connsiteX123" fmla="*/ 1157011 w 1208088"/>
              <a:gd name="connsiteY123" fmla="*/ 807191 h 1452563"/>
              <a:gd name="connsiteX124" fmla="*/ 1163038 w 1208088"/>
              <a:gd name="connsiteY124" fmla="*/ 826863 h 1452563"/>
              <a:gd name="connsiteX125" fmla="*/ 1169066 w 1208088"/>
              <a:gd name="connsiteY125" fmla="*/ 847170 h 1452563"/>
              <a:gd name="connsiteX126" fmla="*/ 1174460 w 1208088"/>
              <a:gd name="connsiteY126" fmla="*/ 867477 h 1452563"/>
              <a:gd name="connsiteX127" fmla="*/ 1179853 w 1208088"/>
              <a:gd name="connsiteY127" fmla="*/ 887783 h 1452563"/>
              <a:gd name="connsiteX128" fmla="*/ 1184929 w 1208088"/>
              <a:gd name="connsiteY128" fmla="*/ 908407 h 1452563"/>
              <a:gd name="connsiteX129" fmla="*/ 1189370 w 1208088"/>
              <a:gd name="connsiteY129" fmla="*/ 929031 h 1452563"/>
              <a:gd name="connsiteX130" fmla="*/ 1193177 w 1208088"/>
              <a:gd name="connsiteY130" fmla="*/ 949655 h 1452563"/>
              <a:gd name="connsiteX131" fmla="*/ 1196667 w 1208088"/>
              <a:gd name="connsiteY131" fmla="*/ 970279 h 1452563"/>
              <a:gd name="connsiteX132" fmla="*/ 1200157 w 1208088"/>
              <a:gd name="connsiteY132" fmla="*/ 990903 h 1452563"/>
              <a:gd name="connsiteX133" fmla="*/ 1202695 w 1208088"/>
              <a:gd name="connsiteY133" fmla="*/ 1011845 h 1452563"/>
              <a:gd name="connsiteX134" fmla="*/ 1204916 w 1208088"/>
              <a:gd name="connsiteY134" fmla="*/ 1032151 h 1452563"/>
              <a:gd name="connsiteX135" fmla="*/ 1206502 w 1208088"/>
              <a:gd name="connsiteY135" fmla="*/ 1052458 h 1452563"/>
              <a:gd name="connsiteX136" fmla="*/ 1207454 w 1208088"/>
              <a:gd name="connsiteY136" fmla="*/ 1072447 h 1452563"/>
              <a:gd name="connsiteX137" fmla="*/ 1208088 w 1208088"/>
              <a:gd name="connsiteY137" fmla="*/ 1092437 h 1452563"/>
              <a:gd name="connsiteX138" fmla="*/ 1207771 w 1208088"/>
              <a:gd name="connsiteY138" fmla="*/ 1112426 h 1452563"/>
              <a:gd name="connsiteX139" fmla="*/ 1207136 w 1208088"/>
              <a:gd name="connsiteY139" fmla="*/ 1131781 h 1452563"/>
              <a:gd name="connsiteX140" fmla="*/ 1205867 w 1208088"/>
              <a:gd name="connsiteY140" fmla="*/ 1151453 h 1452563"/>
              <a:gd name="connsiteX141" fmla="*/ 1203646 w 1208088"/>
              <a:gd name="connsiteY141" fmla="*/ 1170173 h 1452563"/>
              <a:gd name="connsiteX142" fmla="*/ 1201108 w 1208088"/>
              <a:gd name="connsiteY142" fmla="*/ 1188893 h 1452563"/>
              <a:gd name="connsiteX143" fmla="*/ 1199522 w 1208088"/>
              <a:gd name="connsiteY143" fmla="*/ 1197778 h 1452563"/>
              <a:gd name="connsiteX144" fmla="*/ 1197302 w 1208088"/>
              <a:gd name="connsiteY144" fmla="*/ 1206979 h 1452563"/>
              <a:gd name="connsiteX145" fmla="*/ 1195398 w 1208088"/>
              <a:gd name="connsiteY145" fmla="*/ 1215863 h 1452563"/>
              <a:gd name="connsiteX146" fmla="*/ 1193177 w 1208088"/>
              <a:gd name="connsiteY146" fmla="*/ 1224747 h 1452563"/>
              <a:gd name="connsiteX147" fmla="*/ 1190956 w 1208088"/>
              <a:gd name="connsiteY147" fmla="*/ 1233314 h 1452563"/>
              <a:gd name="connsiteX148" fmla="*/ 1188418 w 1208088"/>
              <a:gd name="connsiteY148" fmla="*/ 1242199 h 1452563"/>
              <a:gd name="connsiteX149" fmla="*/ 1185563 w 1208088"/>
              <a:gd name="connsiteY149" fmla="*/ 1250448 h 1452563"/>
              <a:gd name="connsiteX150" fmla="*/ 1182708 w 1208088"/>
              <a:gd name="connsiteY150" fmla="*/ 1259015 h 1452563"/>
              <a:gd name="connsiteX151" fmla="*/ 1179218 w 1208088"/>
              <a:gd name="connsiteY151" fmla="*/ 1266947 h 1452563"/>
              <a:gd name="connsiteX152" fmla="*/ 1175728 w 1208088"/>
              <a:gd name="connsiteY152" fmla="*/ 1275197 h 1452563"/>
              <a:gd name="connsiteX153" fmla="*/ 1172239 w 1208088"/>
              <a:gd name="connsiteY153" fmla="*/ 1283129 h 1452563"/>
              <a:gd name="connsiteX154" fmla="*/ 1168749 w 1208088"/>
              <a:gd name="connsiteY154" fmla="*/ 1291062 h 1452563"/>
              <a:gd name="connsiteX155" fmla="*/ 1164625 w 1208088"/>
              <a:gd name="connsiteY155" fmla="*/ 1298677 h 1452563"/>
              <a:gd name="connsiteX156" fmla="*/ 1160183 w 1208088"/>
              <a:gd name="connsiteY156" fmla="*/ 1305974 h 1452563"/>
              <a:gd name="connsiteX157" fmla="*/ 1155742 w 1208088"/>
              <a:gd name="connsiteY157" fmla="*/ 1313589 h 1452563"/>
              <a:gd name="connsiteX158" fmla="*/ 1151300 w 1208088"/>
              <a:gd name="connsiteY158" fmla="*/ 1320570 h 1452563"/>
              <a:gd name="connsiteX159" fmla="*/ 1146542 w 1208088"/>
              <a:gd name="connsiteY159" fmla="*/ 1327867 h 1452563"/>
              <a:gd name="connsiteX160" fmla="*/ 1141148 w 1208088"/>
              <a:gd name="connsiteY160" fmla="*/ 1334531 h 1452563"/>
              <a:gd name="connsiteX161" fmla="*/ 1135755 w 1208088"/>
              <a:gd name="connsiteY161" fmla="*/ 1341194 h 1452563"/>
              <a:gd name="connsiteX162" fmla="*/ 1130362 w 1208088"/>
              <a:gd name="connsiteY162" fmla="*/ 1347857 h 1452563"/>
              <a:gd name="connsiteX163" fmla="*/ 1124334 w 1208088"/>
              <a:gd name="connsiteY163" fmla="*/ 1354203 h 1452563"/>
              <a:gd name="connsiteX164" fmla="*/ 1118306 w 1208088"/>
              <a:gd name="connsiteY164" fmla="*/ 1360548 h 1452563"/>
              <a:gd name="connsiteX165" fmla="*/ 1112278 w 1208088"/>
              <a:gd name="connsiteY165" fmla="*/ 1366577 h 1452563"/>
              <a:gd name="connsiteX166" fmla="*/ 1105299 w 1208088"/>
              <a:gd name="connsiteY166" fmla="*/ 1372288 h 1452563"/>
              <a:gd name="connsiteX167" fmla="*/ 1098637 w 1208088"/>
              <a:gd name="connsiteY167" fmla="*/ 1378000 h 1452563"/>
              <a:gd name="connsiteX168" fmla="*/ 1091657 w 1208088"/>
              <a:gd name="connsiteY168" fmla="*/ 1383394 h 1452563"/>
              <a:gd name="connsiteX169" fmla="*/ 1084360 w 1208088"/>
              <a:gd name="connsiteY169" fmla="*/ 1388470 h 1452563"/>
              <a:gd name="connsiteX170" fmla="*/ 1076746 w 1208088"/>
              <a:gd name="connsiteY170" fmla="*/ 1393230 h 1452563"/>
              <a:gd name="connsiteX171" fmla="*/ 1068815 w 1208088"/>
              <a:gd name="connsiteY171" fmla="*/ 1398306 h 1452563"/>
              <a:gd name="connsiteX172" fmla="*/ 1061201 w 1208088"/>
              <a:gd name="connsiteY172" fmla="*/ 1402748 h 1452563"/>
              <a:gd name="connsiteX173" fmla="*/ 1052636 w 1208088"/>
              <a:gd name="connsiteY173" fmla="*/ 1407190 h 1452563"/>
              <a:gd name="connsiteX174" fmla="*/ 1044070 w 1208088"/>
              <a:gd name="connsiteY174" fmla="*/ 1411633 h 1452563"/>
              <a:gd name="connsiteX175" fmla="*/ 1035187 w 1208088"/>
              <a:gd name="connsiteY175" fmla="*/ 1415440 h 1452563"/>
              <a:gd name="connsiteX176" fmla="*/ 1025986 w 1208088"/>
              <a:gd name="connsiteY176" fmla="*/ 1418930 h 1452563"/>
              <a:gd name="connsiteX177" fmla="*/ 1016469 w 1208088"/>
              <a:gd name="connsiteY177" fmla="*/ 1422420 h 1452563"/>
              <a:gd name="connsiteX178" fmla="*/ 1006634 w 1208088"/>
              <a:gd name="connsiteY178" fmla="*/ 1425593 h 1452563"/>
              <a:gd name="connsiteX179" fmla="*/ 996800 w 1208088"/>
              <a:gd name="connsiteY179" fmla="*/ 1428766 h 1452563"/>
              <a:gd name="connsiteX180" fmla="*/ 986330 w 1208088"/>
              <a:gd name="connsiteY180" fmla="*/ 1431305 h 1452563"/>
              <a:gd name="connsiteX181" fmla="*/ 976178 w 1208088"/>
              <a:gd name="connsiteY181" fmla="*/ 1433843 h 1452563"/>
              <a:gd name="connsiteX182" fmla="*/ 965074 w 1208088"/>
              <a:gd name="connsiteY182" fmla="*/ 1436064 h 1452563"/>
              <a:gd name="connsiteX183" fmla="*/ 953971 w 1208088"/>
              <a:gd name="connsiteY183" fmla="*/ 1437968 h 1452563"/>
              <a:gd name="connsiteX184" fmla="*/ 942550 w 1208088"/>
              <a:gd name="connsiteY184" fmla="*/ 1439554 h 1452563"/>
              <a:gd name="connsiteX185" fmla="*/ 930812 w 1208088"/>
              <a:gd name="connsiteY185" fmla="*/ 1440823 h 1452563"/>
              <a:gd name="connsiteX186" fmla="*/ 918756 w 1208088"/>
              <a:gd name="connsiteY186" fmla="*/ 1442093 h 1452563"/>
              <a:gd name="connsiteX187" fmla="*/ 906383 w 1208088"/>
              <a:gd name="connsiteY187" fmla="*/ 1443044 h 1452563"/>
              <a:gd name="connsiteX188" fmla="*/ 893693 w 1208088"/>
              <a:gd name="connsiteY188" fmla="*/ 1443362 h 1452563"/>
              <a:gd name="connsiteX189" fmla="*/ 740144 w 1208088"/>
              <a:gd name="connsiteY189" fmla="*/ 1448756 h 1452563"/>
              <a:gd name="connsiteX190" fmla="*/ 652583 w 1208088"/>
              <a:gd name="connsiteY190" fmla="*/ 1451611 h 1452563"/>
              <a:gd name="connsiteX191" fmla="*/ 613244 w 1208088"/>
              <a:gd name="connsiteY191" fmla="*/ 1452563 h 1452563"/>
              <a:gd name="connsiteX192" fmla="*/ 604044 w 1208088"/>
              <a:gd name="connsiteY192" fmla="*/ 1452563 h 1452563"/>
              <a:gd name="connsiteX193" fmla="*/ 595161 w 1208088"/>
              <a:gd name="connsiteY193" fmla="*/ 1452563 h 1452563"/>
              <a:gd name="connsiteX194" fmla="*/ 555505 w 1208088"/>
              <a:gd name="connsiteY194" fmla="*/ 1451611 h 1452563"/>
              <a:gd name="connsiteX195" fmla="*/ 467944 w 1208088"/>
              <a:gd name="connsiteY195" fmla="*/ 1448756 h 1452563"/>
              <a:gd name="connsiteX196" fmla="*/ 314395 w 1208088"/>
              <a:gd name="connsiteY196" fmla="*/ 1443362 h 1452563"/>
              <a:gd name="connsiteX197" fmla="*/ 302022 w 1208088"/>
              <a:gd name="connsiteY197" fmla="*/ 1443044 h 1452563"/>
              <a:gd name="connsiteX198" fmla="*/ 289332 w 1208088"/>
              <a:gd name="connsiteY198" fmla="*/ 1442093 h 1452563"/>
              <a:gd name="connsiteX199" fmla="*/ 277276 w 1208088"/>
              <a:gd name="connsiteY199" fmla="*/ 1440823 h 1452563"/>
              <a:gd name="connsiteX200" fmla="*/ 265856 w 1208088"/>
              <a:gd name="connsiteY200" fmla="*/ 1439554 h 1452563"/>
              <a:gd name="connsiteX201" fmla="*/ 254117 w 1208088"/>
              <a:gd name="connsiteY201" fmla="*/ 1437968 h 1452563"/>
              <a:gd name="connsiteX202" fmla="*/ 243014 w 1208088"/>
              <a:gd name="connsiteY202" fmla="*/ 1436064 h 1452563"/>
              <a:gd name="connsiteX203" fmla="*/ 232227 w 1208088"/>
              <a:gd name="connsiteY203" fmla="*/ 1433843 h 1452563"/>
              <a:gd name="connsiteX204" fmla="*/ 221758 w 1208088"/>
              <a:gd name="connsiteY204" fmla="*/ 1431305 h 1452563"/>
              <a:gd name="connsiteX205" fmla="*/ 211288 w 1208088"/>
              <a:gd name="connsiteY205" fmla="*/ 1428766 h 1452563"/>
              <a:gd name="connsiteX206" fmla="*/ 201454 w 1208088"/>
              <a:gd name="connsiteY206" fmla="*/ 1425593 h 1452563"/>
              <a:gd name="connsiteX207" fmla="*/ 191619 w 1208088"/>
              <a:gd name="connsiteY207" fmla="*/ 1422420 h 1452563"/>
              <a:gd name="connsiteX208" fmla="*/ 182419 w 1208088"/>
              <a:gd name="connsiteY208" fmla="*/ 1418930 h 1452563"/>
              <a:gd name="connsiteX209" fmla="*/ 172901 w 1208088"/>
              <a:gd name="connsiteY209" fmla="*/ 1415440 h 1452563"/>
              <a:gd name="connsiteX210" fmla="*/ 164336 w 1208088"/>
              <a:gd name="connsiteY210" fmla="*/ 1411633 h 1452563"/>
              <a:gd name="connsiteX211" fmla="*/ 155452 w 1208088"/>
              <a:gd name="connsiteY211" fmla="*/ 1407190 h 1452563"/>
              <a:gd name="connsiteX212" fmla="*/ 147521 w 1208088"/>
              <a:gd name="connsiteY212" fmla="*/ 1402748 h 1452563"/>
              <a:gd name="connsiteX213" fmla="*/ 139273 w 1208088"/>
              <a:gd name="connsiteY213" fmla="*/ 1398306 h 1452563"/>
              <a:gd name="connsiteX214" fmla="*/ 131342 w 1208088"/>
              <a:gd name="connsiteY214" fmla="*/ 1393230 h 1452563"/>
              <a:gd name="connsiteX215" fmla="*/ 123728 w 1208088"/>
              <a:gd name="connsiteY215" fmla="*/ 1388470 h 1452563"/>
              <a:gd name="connsiteX216" fmla="*/ 116431 w 1208088"/>
              <a:gd name="connsiteY216" fmla="*/ 1383394 h 1452563"/>
              <a:gd name="connsiteX217" fmla="*/ 109768 w 1208088"/>
              <a:gd name="connsiteY217" fmla="*/ 1378000 h 1452563"/>
              <a:gd name="connsiteX218" fmla="*/ 102789 w 1208088"/>
              <a:gd name="connsiteY218" fmla="*/ 1372288 h 1452563"/>
              <a:gd name="connsiteX219" fmla="*/ 96127 w 1208088"/>
              <a:gd name="connsiteY219" fmla="*/ 1366577 h 1452563"/>
              <a:gd name="connsiteX220" fmla="*/ 89782 w 1208088"/>
              <a:gd name="connsiteY220" fmla="*/ 1360548 h 1452563"/>
              <a:gd name="connsiteX221" fmla="*/ 83754 w 1208088"/>
              <a:gd name="connsiteY221" fmla="*/ 1354203 h 1452563"/>
              <a:gd name="connsiteX222" fmla="*/ 78044 w 1208088"/>
              <a:gd name="connsiteY222" fmla="*/ 1347857 h 1452563"/>
              <a:gd name="connsiteX223" fmla="*/ 72333 w 1208088"/>
              <a:gd name="connsiteY223" fmla="*/ 1341194 h 1452563"/>
              <a:gd name="connsiteX224" fmla="*/ 66940 w 1208088"/>
              <a:gd name="connsiteY224" fmla="*/ 1334531 h 1452563"/>
              <a:gd name="connsiteX225" fmla="*/ 61864 w 1208088"/>
              <a:gd name="connsiteY225" fmla="*/ 1327867 h 1452563"/>
              <a:gd name="connsiteX226" fmla="*/ 56788 w 1208088"/>
              <a:gd name="connsiteY226" fmla="*/ 1320570 h 1452563"/>
              <a:gd name="connsiteX227" fmla="*/ 52346 w 1208088"/>
              <a:gd name="connsiteY227" fmla="*/ 1313589 h 1452563"/>
              <a:gd name="connsiteX228" fmla="*/ 47905 w 1208088"/>
              <a:gd name="connsiteY228" fmla="*/ 1305974 h 1452563"/>
              <a:gd name="connsiteX229" fmla="*/ 43780 w 1208088"/>
              <a:gd name="connsiteY229" fmla="*/ 1298677 h 1452563"/>
              <a:gd name="connsiteX230" fmla="*/ 39339 w 1208088"/>
              <a:gd name="connsiteY230" fmla="*/ 1291062 h 1452563"/>
              <a:gd name="connsiteX231" fmla="*/ 35849 w 1208088"/>
              <a:gd name="connsiteY231" fmla="*/ 1283129 h 1452563"/>
              <a:gd name="connsiteX232" fmla="*/ 32360 w 1208088"/>
              <a:gd name="connsiteY232" fmla="*/ 1275197 h 1452563"/>
              <a:gd name="connsiteX233" fmla="*/ 28870 w 1208088"/>
              <a:gd name="connsiteY233" fmla="*/ 1266947 h 1452563"/>
              <a:gd name="connsiteX234" fmla="*/ 25697 w 1208088"/>
              <a:gd name="connsiteY234" fmla="*/ 1259015 h 1452563"/>
              <a:gd name="connsiteX235" fmla="*/ 22525 w 1208088"/>
              <a:gd name="connsiteY235" fmla="*/ 1250448 h 1452563"/>
              <a:gd name="connsiteX236" fmla="*/ 19670 w 1208088"/>
              <a:gd name="connsiteY236" fmla="*/ 1242199 h 1452563"/>
              <a:gd name="connsiteX237" fmla="*/ 17132 w 1208088"/>
              <a:gd name="connsiteY237" fmla="*/ 1233314 h 1452563"/>
              <a:gd name="connsiteX238" fmla="*/ 14911 w 1208088"/>
              <a:gd name="connsiteY238" fmla="*/ 1224747 h 1452563"/>
              <a:gd name="connsiteX239" fmla="*/ 12690 w 1208088"/>
              <a:gd name="connsiteY239" fmla="*/ 1215863 h 1452563"/>
              <a:gd name="connsiteX240" fmla="*/ 10786 w 1208088"/>
              <a:gd name="connsiteY240" fmla="*/ 1206979 h 1452563"/>
              <a:gd name="connsiteX241" fmla="*/ 8883 w 1208088"/>
              <a:gd name="connsiteY241" fmla="*/ 1197778 h 1452563"/>
              <a:gd name="connsiteX242" fmla="*/ 7297 w 1208088"/>
              <a:gd name="connsiteY242" fmla="*/ 1188893 h 1452563"/>
              <a:gd name="connsiteX243" fmla="*/ 4442 w 1208088"/>
              <a:gd name="connsiteY243" fmla="*/ 1170173 h 1452563"/>
              <a:gd name="connsiteX244" fmla="*/ 2221 w 1208088"/>
              <a:gd name="connsiteY244" fmla="*/ 1151453 h 1452563"/>
              <a:gd name="connsiteX245" fmla="*/ 952 w 1208088"/>
              <a:gd name="connsiteY245" fmla="*/ 1131781 h 1452563"/>
              <a:gd name="connsiteX246" fmla="*/ 317 w 1208088"/>
              <a:gd name="connsiteY246" fmla="*/ 1112426 h 1452563"/>
              <a:gd name="connsiteX247" fmla="*/ 0 w 1208088"/>
              <a:gd name="connsiteY247" fmla="*/ 1092437 h 1452563"/>
              <a:gd name="connsiteX248" fmla="*/ 634 w 1208088"/>
              <a:gd name="connsiteY248" fmla="*/ 1072447 h 1452563"/>
              <a:gd name="connsiteX249" fmla="*/ 1586 w 1208088"/>
              <a:gd name="connsiteY249" fmla="*/ 1052458 h 1452563"/>
              <a:gd name="connsiteX250" fmla="*/ 3172 w 1208088"/>
              <a:gd name="connsiteY250" fmla="*/ 1032151 h 1452563"/>
              <a:gd name="connsiteX251" fmla="*/ 5393 w 1208088"/>
              <a:gd name="connsiteY251" fmla="*/ 1011845 h 1452563"/>
              <a:gd name="connsiteX252" fmla="*/ 8248 w 1208088"/>
              <a:gd name="connsiteY252" fmla="*/ 990903 h 1452563"/>
              <a:gd name="connsiteX253" fmla="*/ 11421 w 1208088"/>
              <a:gd name="connsiteY253" fmla="*/ 970279 h 1452563"/>
              <a:gd name="connsiteX254" fmla="*/ 14911 w 1208088"/>
              <a:gd name="connsiteY254" fmla="*/ 949655 h 1452563"/>
              <a:gd name="connsiteX255" fmla="*/ 19035 w 1208088"/>
              <a:gd name="connsiteY255" fmla="*/ 929031 h 1452563"/>
              <a:gd name="connsiteX256" fmla="*/ 23476 w 1208088"/>
              <a:gd name="connsiteY256" fmla="*/ 908407 h 1452563"/>
              <a:gd name="connsiteX257" fmla="*/ 28235 w 1208088"/>
              <a:gd name="connsiteY257" fmla="*/ 887783 h 1452563"/>
              <a:gd name="connsiteX258" fmla="*/ 33628 w 1208088"/>
              <a:gd name="connsiteY258" fmla="*/ 867477 h 1452563"/>
              <a:gd name="connsiteX259" fmla="*/ 39022 w 1208088"/>
              <a:gd name="connsiteY259" fmla="*/ 847170 h 1452563"/>
              <a:gd name="connsiteX260" fmla="*/ 45050 w 1208088"/>
              <a:gd name="connsiteY260" fmla="*/ 826863 h 1452563"/>
              <a:gd name="connsiteX261" fmla="*/ 51077 w 1208088"/>
              <a:gd name="connsiteY261" fmla="*/ 807191 h 1452563"/>
              <a:gd name="connsiteX262" fmla="*/ 58057 w 1208088"/>
              <a:gd name="connsiteY262" fmla="*/ 787519 h 1452563"/>
              <a:gd name="connsiteX263" fmla="*/ 64402 w 1208088"/>
              <a:gd name="connsiteY263" fmla="*/ 768164 h 1452563"/>
              <a:gd name="connsiteX264" fmla="*/ 71381 w 1208088"/>
              <a:gd name="connsiteY264" fmla="*/ 748492 h 1452563"/>
              <a:gd name="connsiteX265" fmla="*/ 78678 w 1208088"/>
              <a:gd name="connsiteY265" fmla="*/ 729772 h 1452563"/>
              <a:gd name="connsiteX266" fmla="*/ 85975 w 1208088"/>
              <a:gd name="connsiteY266" fmla="*/ 711369 h 1452563"/>
              <a:gd name="connsiteX267" fmla="*/ 93906 w 1208088"/>
              <a:gd name="connsiteY267" fmla="*/ 693283 h 1452563"/>
              <a:gd name="connsiteX268" fmla="*/ 101520 w 1208088"/>
              <a:gd name="connsiteY268" fmla="*/ 675832 h 1452563"/>
              <a:gd name="connsiteX269" fmla="*/ 109134 w 1208088"/>
              <a:gd name="connsiteY269" fmla="*/ 658698 h 1452563"/>
              <a:gd name="connsiteX270" fmla="*/ 117065 w 1208088"/>
              <a:gd name="connsiteY270" fmla="*/ 641882 h 1452563"/>
              <a:gd name="connsiteX271" fmla="*/ 124996 w 1208088"/>
              <a:gd name="connsiteY271" fmla="*/ 626017 h 1452563"/>
              <a:gd name="connsiteX272" fmla="*/ 133245 w 1208088"/>
              <a:gd name="connsiteY272" fmla="*/ 610153 h 1452563"/>
              <a:gd name="connsiteX273" fmla="*/ 141176 w 1208088"/>
              <a:gd name="connsiteY273" fmla="*/ 595557 h 1452563"/>
              <a:gd name="connsiteX274" fmla="*/ 149425 w 1208088"/>
              <a:gd name="connsiteY274" fmla="*/ 581279 h 1452563"/>
              <a:gd name="connsiteX275" fmla="*/ 157356 w 1208088"/>
              <a:gd name="connsiteY275" fmla="*/ 567318 h 1452563"/>
              <a:gd name="connsiteX276" fmla="*/ 165604 w 1208088"/>
              <a:gd name="connsiteY276" fmla="*/ 554309 h 1452563"/>
              <a:gd name="connsiteX277" fmla="*/ 173536 w 1208088"/>
              <a:gd name="connsiteY277" fmla="*/ 542252 h 1452563"/>
              <a:gd name="connsiteX278" fmla="*/ 181467 w 1208088"/>
              <a:gd name="connsiteY278" fmla="*/ 530830 h 1452563"/>
              <a:gd name="connsiteX279" fmla="*/ 189081 w 1208088"/>
              <a:gd name="connsiteY279" fmla="*/ 519725 h 1452563"/>
              <a:gd name="connsiteX280" fmla="*/ 197012 w 1208088"/>
              <a:gd name="connsiteY280" fmla="*/ 510206 h 1452563"/>
              <a:gd name="connsiteX281" fmla="*/ 204309 w 1208088"/>
              <a:gd name="connsiteY281" fmla="*/ 501004 h 1452563"/>
              <a:gd name="connsiteX282" fmla="*/ 211606 w 1208088"/>
              <a:gd name="connsiteY282" fmla="*/ 493072 h 1452563"/>
              <a:gd name="connsiteX283" fmla="*/ 218902 w 1208088"/>
              <a:gd name="connsiteY283" fmla="*/ 485457 h 1452563"/>
              <a:gd name="connsiteX284" fmla="*/ 225248 w 1208088"/>
              <a:gd name="connsiteY284" fmla="*/ 479428 h 1452563"/>
              <a:gd name="connsiteX285" fmla="*/ 232862 w 1208088"/>
              <a:gd name="connsiteY285" fmla="*/ 473083 h 1452563"/>
              <a:gd name="connsiteX286" fmla="*/ 248407 w 1208088"/>
              <a:gd name="connsiteY286" fmla="*/ 460074 h 1452563"/>
              <a:gd name="connsiteX287" fmla="*/ 265538 w 1208088"/>
              <a:gd name="connsiteY287" fmla="*/ 446430 h 1452563"/>
              <a:gd name="connsiteX288" fmla="*/ 283622 w 1208088"/>
              <a:gd name="connsiteY288" fmla="*/ 432469 h 1452563"/>
              <a:gd name="connsiteX289" fmla="*/ 322009 w 1208088"/>
              <a:gd name="connsiteY289" fmla="*/ 404548 h 1452563"/>
              <a:gd name="connsiteX290" fmla="*/ 360396 w 1208088"/>
              <a:gd name="connsiteY290" fmla="*/ 375991 h 1452563"/>
              <a:gd name="connsiteX291" fmla="*/ 379114 w 1208088"/>
              <a:gd name="connsiteY291" fmla="*/ 362030 h 1452563"/>
              <a:gd name="connsiteX292" fmla="*/ 396562 w 1208088"/>
              <a:gd name="connsiteY292" fmla="*/ 348387 h 1452563"/>
              <a:gd name="connsiteX293" fmla="*/ 412742 w 1208088"/>
              <a:gd name="connsiteY293" fmla="*/ 335060 h 1452563"/>
              <a:gd name="connsiteX294" fmla="*/ 420039 w 1208088"/>
              <a:gd name="connsiteY294" fmla="*/ 328397 h 1452563"/>
              <a:gd name="connsiteX295" fmla="*/ 427018 w 1208088"/>
              <a:gd name="connsiteY295" fmla="*/ 322369 h 1452563"/>
              <a:gd name="connsiteX296" fmla="*/ 433364 w 1208088"/>
              <a:gd name="connsiteY296" fmla="*/ 316340 h 1452563"/>
              <a:gd name="connsiteX297" fmla="*/ 439391 w 1208088"/>
              <a:gd name="connsiteY297" fmla="*/ 309994 h 1452563"/>
              <a:gd name="connsiteX298" fmla="*/ 444784 w 1208088"/>
              <a:gd name="connsiteY298" fmla="*/ 304283 h 1452563"/>
              <a:gd name="connsiteX299" fmla="*/ 449226 w 1208088"/>
              <a:gd name="connsiteY299" fmla="*/ 298572 h 1452563"/>
              <a:gd name="connsiteX300" fmla="*/ 453033 w 1208088"/>
              <a:gd name="connsiteY300" fmla="*/ 293178 h 1452563"/>
              <a:gd name="connsiteX301" fmla="*/ 456523 w 1208088"/>
              <a:gd name="connsiteY301" fmla="*/ 287784 h 1452563"/>
              <a:gd name="connsiteX302" fmla="*/ 459061 w 1208088"/>
              <a:gd name="connsiteY302" fmla="*/ 283024 h 1452563"/>
              <a:gd name="connsiteX303" fmla="*/ 460647 w 1208088"/>
              <a:gd name="connsiteY303" fmla="*/ 277948 h 1452563"/>
              <a:gd name="connsiteX304" fmla="*/ 461282 w 1208088"/>
              <a:gd name="connsiteY304" fmla="*/ 274775 h 1452563"/>
              <a:gd name="connsiteX305" fmla="*/ 461916 w 1208088"/>
              <a:gd name="connsiteY305" fmla="*/ 271919 h 1452563"/>
              <a:gd name="connsiteX306" fmla="*/ 456840 w 1208088"/>
              <a:gd name="connsiteY306" fmla="*/ 270967 h 1452563"/>
              <a:gd name="connsiteX307" fmla="*/ 452081 w 1208088"/>
              <a:gd name="connsiteY307" fmla="*/ 269698 h 1452563"/>
              <a:gd name="connsiteX308" fmla="*/ 448274 w 1208088"/>
              <a:gd name="connsiteY308" fmla="*/ 267794 h 1452563"/>
              <a:gd name="connsiteX309" fmla="*/ 444784 w 1208088"/>
              <a:gd name="connsiteY309" fmla="*/ 265256 h 1452563"/>
              <a:gd name="connsiteX310" fmla="*/ 441929 w 1208088"/>
              <a:gd name="connsiteY310" fmla="*/ 262083 h 1452563"/>
              <a:gd name="connsiteX311" fmla="*/ 440660 w 1208088"/>
              <a:gd name="connsiteY311" fmla="*/ 260497 h 1452563"/>
              <a:gd name="connsiteX312" fmla="*/ 439708 w 1208088"/>
              <a:gd name="connsiteY312" fmla="*/ 258910 h 1452563"/>
              <a:gd name="connsiteX313" fmla="*/ 438757 w 1208088"/>
              <a:gd name="connsiteY313" fmla="*/ 257324 h 1452563"/>
              <a:gd name="connsiteX314" fmla="*/ 438440 w 1208088"/>
              <a:gd name="connsiteY314" fmla="*/ 255420 h 1452563"/>
              <a:gd name="connsiteX315" fmla="*/ 438122 w 1208088"/>
              <a:gd name="connsiteY315" fmla="*/ 253834 h 1452563"/>
              <a:gd name="connsiteX316" fmla="*/ 437488 w 1208088"/>
              <a:gd name="connsiteY316" fmla="*/ 251930 h 1452563"/>
              <a:gd name="connsiteX317" fmla="*/ 438122 w 1208088"/>
              <a:gd name="connsiteY317" fmla="*/ 250026 h 1452563"/>
              <a:gd name="connsiteX318" fmla="*/ 438440 w 1208088"/>
              <a:gd name="connsiteY318" fmla="*/ 248122 h 1452563"/>
              <a:gd name="connsiteX319" fmla="*/ 438757 w 1208088"/>
              <a:gd name="connsiteY319" fmla="*/ 246536 h 1452563"/>
              <a:gd name="connsiteX320" fmla="*/ 439708 w 1208088"/>
              <a:gd name="connsiteY320" fmla="*/ 244315 h 1452563"/>
              <a:gd name="connsiteX321" fmla="*/ 440660 w 1208088"/>
              <a:gd name="connsiteY321" fmla="*/ 242728 h 1452563"/>
              <a:gd name="connsiteX322" fmla="*/ 441929 w 1208088"/>
              <a:gd name="connsiteY322" fmla="*/ 241142 h 1452563"/>
              <a:gd name="connsiteX323" fmla="*/ 444784 w 1208088"/>
              <a:gd name="connsiteY323" fmla="*/ 238286 h 1452563"/>
              <a:gd name="connsiteX324" fmla="*/ 448274 w 1208088"/>
              <a:gd name="connsiteY324" fmla="*/ 236065 h 1452563"/>
              <a:gd name="connsiteX325" fmla="*/ 452081 w 1208088"/>
              <a:gd name="connsiteY325" fmla="*/ 234161 h 1452563"/>
              <a:gd name="connsiteX326" fmla="*/ 456840 w 1208088"/>
              <a:gd name="connsiteY326" fmla="*/ 232575 h 1452563"/>
              <a:gd name="connsiteX327" fmla="*/ 461916 w 1208088"/>
              <a:gd name="connsiteY327" fmla="*/ 231940 h 1452563"/>
              <a:gd name="connsiteX328" fmla="*/ 460647 w 1208088"/>
              <a:gd name="connsiteY328" fmla="*/ 227498 h 1452563"/>
              <a:gd name="connsiteX329" fmla="*/ 459378 w 1208088"/>
              <a:gd name="connsiteY329" fmla="*/ 223374 h 1452563"/>
              <a:gd name="connsiteX330" fmla="*/ 457792 w 1208088"/>
              <a:gd name="connsiteY330" fmla="*/ 219249 h 1452563"/>
              <a:gd name="connsiteX331" fmla="*/ 456206 w 1208088"/>
              <a:gd name="connsiteY331" fmla="*/ 215124 h 1452563"/>
              <a:gd name="connsiteX332" fmla="*/ 451764 w 1208088"/>
              <a:gd name="connsiteY332" fmla="*/ 206874 h 1452563"/>
              <a:gd name="connsiteX333" fmla="*/ 447005 w 1208088"/>
              <a:gd name="connsiteY333" fmla="*/ 198307 h 1452563"/>
              <a:gd name="connsiteX334" fmla="*/ 441295 w 1208088"/>
              <a:gd name="connsiteY334" fmla="*/ 189423 h 1452563"/>
              <a:gd name="connsiteX335" fmla="*/ 434632 w 1208088"/>
              <a:gd name="connsiteY335" fmla="*/ 180222 h 1452563"/>
              <a:gd name="connsiteX336" fmla="*/ 420039 w 1208088"/>
              <a:gd name="connsiteY336" fmla="*/ 159598 h 1452563"/>
              <a:gd name="connsiteX337" fmla="*/ 412108 w 1208088"/>
              <a:gd name="connsiteY337" fmla="*/ 147541 h 1452563"/>
              <a:gd name="connsiteX338" fmla="*/ 403542 w 1208088"/>
              <a:gd name="connsiteY338" fmla="*/ 134532 h 1452563"/>
              <a:gd name="connsiteX339" fmla="*/ 394024 w 1208088"/>
              <a:gd name="connsiteY339" fmla="*/ 120254 h 1452563"/>
              <a:gd name="connsiteX340" fmla="*/ 384190 w 1208088"/>
              <a:gd name="connsiteY340" fmla="*/ 104706 h 1452563"/>
              <a:gd name="connsiteX341" fmla="*/ 374355 w 1208088"/>
              <a:gd name="connsiteY341" fmla="*/ 87573 h 1452563"/>
              <a:gd name="connsiteX342" fmla="*/ 363886 w 1208088"/>
              <a:gd name="connsiteY342" fmla="*/ 68535 h 1452563"/>
              <a:gd name="connsiteX343" fmla="*/ 353099 w 1208088"/>
              <a:gd name="connsiteY343" fmla="*/ 47911 h 1452563"/>
              <a:gd name="connsiteX344" fmla="*/ 341996 w 1208088"/>
              <a:gd name="connsiteY344" fmla="*/ 25066 h 1452563"/>
              <a:gd name="connsiteX345" fmla="*/ 352782 w 1208088"/>
              <a:gd name="connsiteY345" fmla="*/ 20307 h 1452563"/>
              <a:gd name="connsiteX346" fmla="*/ 362617 w 1208088"/>
              <a:gd name="connsiteY346" fmla="*/ 15865 h 1452563"/>
              <a:gd name="connsiteX347" fmla="*/ 372134 w 1208088"/>
              <a:gd name="connsiteY347" fmla="*/ 13009 h 1452563"/>
              <a:gd name="connsiteX348" fmla="*/ 380700 w 1208088"/>
              <a:gd name="connsiteY348" fmla="*/ 11105 h 1452563"/>
              <a:gd name="connsiteX349" fmla="*/ 388948 w 1208088"/>
              <a:gd name="connsiteY349" fmla="*/ 9836 h 1452563"/>
              <a:gd name="connsiteX350" fmla="*/ 396562 w 1208088"/>
              <a:gd name="connsiteY350" fmla="*/ 9519 h 1452563"/>
              <a:gd name="connsiteX351" fmla="*/ 403859 w 1208088"/>
              <a:gd name="connsiteY351" fmla="*/ 9519 h 1452563"/>
              <a:gd name="connsiteX352" fmla="*/ 410522 w 1208088"/>
              <a:gd name="connsiteY352" fmla="*/ 10471 h 1452563"/>
              <a:gd name="connsiteX353" fmla="*/ 416549 w 1208088"/>
              <a:gd name="connsiteY353" fmla="*/ 12057 h 1452563"/>
              <a:gd name="connsiteX354" fmla="*/ 422894 w 1208088"/>
              <a:gd name="connsiteY354" fmla="*/ 14278 h 1452563"/>
              <a:gd name="connsiteX355" fmla="*/ 428288 w 1208088"/>
              <a:gd name="connsiteY355" fmla="*/ 16816 h 1452563"/>
              <a:gd name="connsiteX356" fmla="*/ 433681 w 1208088"/>
              <a:gd name="connsiteY356" fmla="*/ 19989 h 1452563"/>
              <a:gd name="connsiteX357" fmla="*/ 439074 w 1208088"/>
              <a:gd name="connsiteY357" fmla="*/ 23162 h 1452563"/>
              <a:gd name="connsiteX358" fmla="*/ 443833 w 1208088"/>
              <a:gd name="connsiteY358" fmla="*/ 26970 h 1452563"/>
              <a:gd name="connsiteX359" fmla="*/ 448592 w 1208088"/>
              <a:gd name="connsiteY359" fmla="*/ 30777 h 1452563"/>
              <a:gd name="connsiteX360" fmla="*/ 453033 w 1208088"/>
              <a:gd name="connsiteY360" fmla="*/ 34585 h 1452563"/>
              <a:gd name="connsiteX361" fmla="*/ 462550 w 1208088"/>
              <a:gd name="connsiteY361" fmla="*/ 43152 h 1452563"/>
              <a:gd name="connsiteX362" fmla="*/ 471434 w 1208088"/>
              <a:gd name="connsiteY362" fmla="*/ 51401 h 1452563"/>
              <a:gd name="connsiteX363" fmla="*/ 476510 w 1208088"/>
              <a:gd name="connsiteY363" fmla="*/ 55843 h 1452563"/>
              <a:gd name="connsiteX364" fmla="*/ 481268 w 1208088"/>
              <a:gd name="connsiteY364" fmla="*/ 59651 h 1452563"/>
              <a:gd name="connsiteX365" fmla="*/ 486027 w 1208088"/>
              <a:gd name="connsiteY365" fmla="*/ 63141 h 1452563"/>
              <a:gd name="connsiteX366" fmla="*/ 491738 w 1208088"/>
              <a:gd name="connsiteY366" fmla="*/ 66314 h 1452563"/>
              <a:gd name="connsiteX367" fmla="*/ 497131 w 1208088"/>
              <a:gd name="connsiteY367" fmla="*/ 69170 h 1452563"/>
              <a:gd name="connsiteX368" fmla="*/ 502841 w 1208088"/>
              <a:gd name="connsiteY368" fmla="*/ 72025 h 1452563"/>
              <a:gd name="connsiteX369" fmla="*/ 509186 w 1208088"/>
              <a:gd name="connsiteY369" fmla="*/ 73929 h 1452563"/>
              <a:gd name="connsiteX370" fmla="*/ 515531 w 1208088"/>
              <a:gd name="connsiteY370" fmla="*/ 75198 h 1452563"/>
              <a:gd name="connsiteX371" fmla="*/ 522194 w 1208088"/>
              <a:gd name="connsiteY371" fmla="*/ 76150 h 1452563"/>
              <a:gd name="connsiteX372" fmla="*/ 529808 w 1208088"/>
              <a:gd name="connsiteY372" fmla="*/ 76150 h 1452563"/>
              <a:gd name="connsiteX373" fmla="*/ 537739 w 1208088"/>
              <a:gd name="connsiteY373" fmla="*/ 75515 h 1452563"/>
              <a:gd name="connsiteX374" fmla="*/ 546304 w 1208088"/>
              <a:gd name="connsiteY374" fmla="*/ 74246 h 1452563"/>
              <a:gd name="connsiteX375" fmla="*/ 557408 w 1208088"/>
              <a:gd name="connsiteY375" fmla="*/ 68218 h 1452563"/>
              <a:gd name="connsiteX376" fmla="*/ 568195 w 1208088"/>
              <a:gd name="connsiteY376" fmla="*/ 62824 h 1452563"/>
              <a:gd name="connsiteX377" fmla="*/ 587864 w 1208088"/>
              <a:gd name="connsiteY377" fmla="*/ 51719 h 1452563"/>
              <a:gd name="connsiteX378" fmla="*/ 605313 w 1208088"/>
              <a:gd name="connsiteY378" fmla="*/ 41882 h 1452563"/>
              <a:gd name="connsiteX379" fmla="*/ 620858 w 1208088"/>
              <a:gd name="connsiteY379" fmla="*/ 32681 h 1452563"/>
              <a:gd name="connsiteX380" fmla="*/ 635452 w 1208088"/>
              <a:gd name="connsiteY380" fmla="*/ 24749 h 1452563"/>
              <a:gd name="connsiteX381" fmla="*/ 648776 w 1208088"/>
              <a:gd name="connsiteY381" fmla="*/ 17134 h 1452563"/>
              <a:gd name="connsiteX382" fmla="*/ 655438 w 1208088"/>
              <a:gd name="connsiteY382" fmla="*/ 13961 h 1452563"/>
              <a:gd name="connsiteX383" fmla="*/ 661784 w 1208088"/>
              <a:gd name="connsiteY383" fmla="*/ 11422 h 1452563"/>
              <a:gd name="connsiteX384" fmla="*/ 668446 w 1208088"/>
              <a:gd name="connsiteY384" fmla="*/ 8884 h 1452563"/>
              <a:gd name="connsiteX385" fmla="*/ 675108 w 1208088"/>
              <a:gd name="connsiteY385" fmla="*/ 6663 h 1452563"/>
              <a:gd name="connsiteX386" fmla="*/ 682088 w 1208088"/>
              <a:gd name="connsiteY386" fmla="*/ 4759 h 1452563"/>
              <a:gd name="connsiteX387" fmla="*/ 688750 w 1208088"/>
              <a:gd name="connsiteY387" fmla="*/ 3173 h 1452563"/>
              <a:gd name="connsiteX388" fmla="*/ 695729 w 1208088"/>
              <a:gd name="connsiteY388" fmla="*/ 1586 h 1452563"/>
              <a:gd name="connsiteX389" fmla="*/ 703343 w 1208088"/>
              <a:gd name="connsiteY389" fmla="*/ 635 h 1452563"/>
              <a:gd name="connsiteX390" fmla="*/ 710957 w 1208088"/>
              <a:gd name="connsiteY390" fmla="*/ 317 h 1452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</a:cxnLst>
            <a:rect l="l" t="t" r="r" b="b"/>
            <a:pathLst>
              <a:path w="1208088" h="1452563">
                <a:moveTo>
                  <a:pt x="331068" y="665573"/>
                </a:moveTo>
                <a:cubicBezTo>
                  <a:pt x="331068" y="665573"/>
                  <a:pt x="331068" y="665573"/>
                  <a:pt x="508820" y="932822"/>
                </a:cubicBezTo>
                <a:cubicBezTo>
                  <a:pt x="508820" y="932822"/>
                  <a:pt x="508820" y="932822"/>
                  <a:pt x="369158" y="932822"/>
                </a:cubicBezTo>
                <a:cubicBezTo>
                  <a:pt x="369158" y="932822"/>
                  <a:pt x="369158" y="932822"/>
                  <a:pt x="369158" y="983727"/>
                </a:cubicBezTo>
                <a:cubicBezTo>
                  <a:pt x="369158" y="983727"/>
                  <a:pt x="369158" y="983727"/>
                  <a:pt x="534213" y="983727"/>
                </a:cubicBezTo>
                <a:cubicBezTo>
                  <a:pt x="534213" y="983727"/>
                  <a:pt x="534213" y="983727"/>
                  <a:pt x="534213" y="1034632"/>
                </a:cubicBezTo>
                <a:cubicBezTo>
                  <a:pt x="534213" y="1034632"/>
                  <a:pt x="534213" y="1034632"/>
                  <a:pt x="369158" y="1034632"/>
                </a:cubicBezTo>
                <a:cubicBezTo>
                  <a:pt x="369158" y="1034632"/>
                  <a:pt x="369158" y="1034632"/>
                  <a:pt x="369158" y="1085536"/>
                </a:cubicBezTo>
                <a:cubicBezTo>
                  <a:pt x="369158" y="1085536"/>
                  <a:pt x="369158" y="1085536"/>
                  <a:pt x="534213" y="1085536"/>
                </a:cubicBezTo>
                <a:cubicBezTo>
                  <a:pt x="534213" y="1085536"/>
                  <a:pt x="534213" y="1085536"/>
                  <a:pt x="534213" y="1238250"/>
                </a:cubicBezTo>
                <a:cubicBezTo>
                  <a:pt x="534213" y="1238250"/>
                  <a:pt x="534213" y="1238250"/>
                  <a:pt x="673875" y="1238250"/>
                </a:cubicBezTo>
                <a:cubicBezTo>
                  <a:pt x="673875" y="1238250"/>
                  <a:pt x="673875" y="1238250"/>
                  <a:pt x="673875" y="1085536"/>
                </a:cubicBezTo>
                <a:cubicBezTo>
                  <a:pt x="673875" y="1085536"/>
                  <a:pt x="673875" y="1085536"/>
                  <a:pt x="864324" y="1085536"/>
                </a:cubicBezTo>
                <a:cubicBezTo>
                  <a:pt x="864324" y="1085536"/>
                  <a:pt x="864324" y="1085536"/>
                  <a:pt x="864324" y="1034632"/>
                </a:cubicBezTo>
                <a:cubicBezTo>
                  <a:pt x="864324" y="1034632"/>
                  <a:pt x="864324" y="1034632"/>
                  <a:pt x="673875" y="1034632"/>
                </a:cubicBezTo>
                <a:cubicBezTo>
                  <a:pt x="673875" y="1034632"/>
                  <a:pt x="673875" y="1034632"/>
                  <a:pt x="673875" y="983727"/>
                </a:cubicBezTo>
                <a:cubicBezTo>
                  <a:pt x="673875" y="983727"/>
                  <a:pt x="673875" y="983727"/>
                  <a:pt x="864324" y="983727"/>
                </a:cubicBezTo>
                <a:cubicBezTo>
                  <a:pt x="864324" y="983727"/>
                  <a:pt x="864324" y="983727"/>
                  <a:pt x="864324" y="932822"/>
                </a:cubicBezTo>
                <a:cubicBezTo>
                  <a:pt x="864324" y="932822"/>
                  <a:pt x="864324" y="932822"/>
                  <a:pt x="699268" y="932822"/>
                </a:cubicBezTo>
                <a:cubicBezTo>
                  <a:pt x="699268" y="932822"/>
                  <a:pt x="699268" y="932822"/>
                  <a:pt x="877020" y="665573"/>
                </a:cubicBezTo>
                <a:cubicBezTo>
                  <a:pt x="877020" y="665573"/>
                  <a:pt x="877020" y="665573"/>
                  <a:pt x="737358" y="665573"/>
                </a:cubicBezTo>
                <a:cubicBezTo>
                  <a:pt x="737358" y="665573"/>
                  <a:pt x="737358" y="665573"/>
                  <a:pt x="597696" y="881918"/>
                </a:cubicBezTo>
                <a:cubicBezTo>
                  <a:pt x="597696" y="881918"/>
                  <a:pt x="597696" y="881918"/>
                  <a:pt x="458034" y="665573"/>
                </a:cubicBezTo>
                <a:cubicBezTo>
                  <a:pt x="458034" y="665573"/>
                  <a:pt x="458034" y="665573"/>
                  <a:pt x="331068" y="665573"/>
                </a:cubicBezTo>
                <a:close/>
                <a:moveTo>
                  <a:pt x="719206" y="0"/>
                </a:moveTo>
                <a:lnTo>
                  <a:pt x="727454" y="317"/>
                </a:lnTo>
                <a:lnTo>
                  <a:pt x="736654" y="952"/>
                </a:lnTo>
                <a:lnTo>
                  <a:pt x="746172" y="2538"/>
                </a:lnTo>
                <a:lnTo>
                  <a:pt x="756641" y="4125"/>
                </a:lnTo>
                <a:lnTo>
                  <a:pt x="767428" y="6028"/>
                </a:lnTo>
                <a:lnTo>
                  <a:pt x="778849" y="8567"/>
                </a:lnTo>
                <a:lnTo>
                  <a:pt x="791222" y="11422"/>
                </a:lnTo>
                <a:lnTo>
                  <a:pt x="804546" y="14913"/>
                </a:lnTo>
                <a:lnTo>
                  <a:pt x="818822" y="18720"/>
                </a:lnTo>
                <a:lnTo>
                  <a:pt x="833416" y="23480"/>
                </a:lnTo>
                <a:lnTo>
                  <a:pt x="829609" y="36171"/>
                </a:lnTo>
                <a:lnTo>
                  <a:pt x="825802" y="48228"/>
                </a:lnTo>
                <a:lnTo>
                  <a:pt x="818188" y="70439"/>
                </a:lnTo>
                <a:lnTo>
                  <a:pt x="810256" y="91063"/>
                </a:lnTo>
                <a:lnTo>
                  <a:pt x="802960" y="108831"/>
                </a:lnTo>
                <a:lnTo>
                  <a:pt x="795663" y="125013"/>
                </a:lnTo>
                <a:lnTo>
                  <a:pt x="788684" y="138974"/>
                </a:lnTo>
                <a:lnTo>
                  <a:pt x="782021" y="151983"/>
                </a:lnTo>
                <a:lnTo>
                  <a:pt x="775994" y="163405"/>
                </a:lnTo>
                <a:lnTo>
                  <a:pt x="764572" y="183077"/>
                </a:lnTo>
                <a:lnTo>
                  <a:pt x="760131" y="191644"/>
                </a:lnTo>
                <a:lnTo>
                  <a:pt x="756007" y="200211"/>
                </a:lnTo>
                <a:lnTo>
                  <a:pt x="752517" y="207826"/>
                </a:lnTo>
                <a:lnTo>
                  <a:pt x="749662" y="215759"/>
                </a:lnTo>
                <a:lnTo>
                  <a:pt x="748393" y="219566"/>
                </a:lnTo>
                <a:lnTo>
                  <a:pt x="747441" y="223374"/>
                </a:lnTo>
                <a:lnTo>
                  <a:pt x="746806" y="227181"/>
                </a:lnTo>
                <a:lnTo>
                  <a:pt x="746489" y="231623"/>
                </a:lnTo>
                <a:lnTo>
                  <a:pt x="748076" y="231623"/>
                </a:lnTo>
                <a:lnTo>
                  <a:pt x="750931" y="231623"/>
                </a:lnTo>
                <a:lnTo>
                  <a:pt x="753786" y="231940"/>
                </a:lnTo>
                <a:lnTo>
                  <a:pt x="756324" y="232258"/>
                </a:lnTo>
                <a:lnTo>
                  <a:pt x="758862" y="233210"/>
                </a:lnTo>
                <a:lnTo>
                  <a:pt x="761400" y="233844"/>
                </a:lnTo>
                <a:lnTo>
                  <a:pt x="763621" y="234796"/>
                </a:lnTo>
                <a:lnTo>
                  <a:pt x="765842" y="236065"/>
                </a:lnTo>
                <a:lnTo>
                  <a:pt x="768062" y="237334"/>
                </a:lnTo>
                <a:lnTo>
                  <a:pt x="769966" y="238921"/>
                </a:lnTo>
                <a:lnTo>
                  <a:pt x="771552" y="240190"/>
                </a:lnTo>
                <a:lnTo>
                  <a:pt x="772821" y="242094"/>
                </a:lnTo>
                <a:lnTo>
                  <a:pt x="774090" y="243680"/>
                </a:lnTo>
                <a:lnTo>
                  <a:pt x="775042" y="245901"/>
                </a:lnTo>
                <a:lnTo>
                  <a:pt x="775676" y="247805"/>
                </a:lnTo>
                <a:lnTo>
                  <a:pt x="775994" y="249709"/>
                </a:lnTo>
                <a:lnTo>
                  <a:pt x="776311" y="251930"/>
                </a:lnTo>
                <a:lnTo>
                  <a:pt x="776311" y="253834"/>
                </a:lnTo>
                <a:lnTo>
                  <a:pt x="775676" y="255420"/>
                </a:lnTo>
                <a:lnTo>
                  <a:pt x="775359" y="257324"/>
                </a:lnTo>
                <a:lnTo>
                  <a:pt x="774407" y="258910"/>
                </a:lnTo>
                <a:lnTo>
                  <a:pt x="773456" y="260497"/>
                </a:lnTo>
                <a:lnTo>
                  <a:pt x="772186" y="262083"/>
                </a:lnTo>
                <a:lnTo>
                  <a:pt x="769331" y="265256"/>
                </a:lnTo>
                <a:lnTo>
                  <a:pt x="765524" y="267794"/>
                </a:lnTo>
                <a:lnTo>
                  <a:pt x="761717" y="269698"/>
                </a:lnTo>
                <a:lnTo>
                  <a:pt x="756958" y="270967"/>
                </a:lnTo>
                <a:lnTo>
                  <a:pt x="752200" y="271919"/>
                </a:lnTo>
                <a:lnTo>
                  <a:pt x="756324" y="284611"/>
                </a:lnTo>
                <a:lnTo>
                  <a:pt x="757910" y="289053"/>
                </a:lnTo>
                <a:lnTo>
                  <a:pt x="760448" y="293812"/>
                </a:lnTo>
                <a:lnTo>
                  <a:pt x="763621" y="299206"/>
                </a:lnTo>
                <a:lnTo>
                  <a:pt x="768062" y="304283"/>
                </a:lnTo>
                <a:lnTo>
                  <a:pt x="772504" y="309677"/>
                </a:lnTo>
                <a:lnTo>
                  <a:pt x="777580" y="315706"/>
                </a:lnTo>
                <a:lnTo>
                  <a:pt x="783608" y="321417"/>
                </a:lnTo>
                <a:lnTo>
                  <a:pt x="789952" y="327445"/>
                </a:lnTo>
                <a:lnTo>
                  <a:pt x="796615" y="333791"/>
                </a:lnTo>
                <a:lnTo>
                  <a:pt x="803912" y="339820"/>
                </a:lnTo>
                <a:lnTo>
                  <a:pt x="819774" y="353146"/>
                </a:lnTo>
                <a:lnTo>
                  <a:pt x="836588" y="366155"/>
                </a:lnTo>
                <a:lnTo>
                  <a:pt x="854672" y="379798"/>
                </a:lnTo>
                <a:lnTo>
                  <a:pt x="891472" y="407720"/>
                </a:lnTo>
                <a:lnTo>
                  <a:pt x="928274" y="435008"/>
                </a:lnTo>
                <a:lnTo>
                  <a:pt x="945405" y="448334"/>
                </a:lnTo>
                <a:lnTo>
                  <a:pt x="961902" y="461343"/>
                </a:lnTo>
                <a:lnTo>
                  <a:pt x="976496" y="474034"/>
                </a:lnTo>
                <a:lnTo>
                  <a:pt x="983158" y="479746"/>
                </a:lnTo>
                <a:lnTo>
                  <a:pt x="989186" y="485457"/>
                </a:lnTo>
                <a:lnTo>
                  <a:pt x="996482" y="493072"/>
                </a:lnTo>
                <a:lnTo>
                  <a:pt x="1003779" y="501004"/>
                </a:lnTo>
                <a:lnTo>
                  <a:pt x="1011393" y="510206"/>
                </a:lnTo>
                <a:lnTo>
                  <a:pt x="1019007" y="519725"/>
                </a:lnTo>
                <a:lnTo>
                  <a:pt x="1026938" y="530830"/>
                </a:lnTo>
                <a:lnTo>
                  <a:pt x="1034552" y="542252"/>
                </a:lnTo>
                <a:lnTo>
                  <a:pt x="1042801" y="554309"/>
                </a:lnTo>
                <a:lnTo>
                  <a:pt x="1050732" y="567318"/>
                </a:lnTo>
                <a:lnTo>
                  <a:pt x="1058663" y="581279"/>
                </a:lnTo>
                <a:lnTo>
                  <a:pt x="1066912" y="595557"/>
                </a:lnTo>
                <a:lnTo>
                  <a:pt x="1074843" y="610153"/>
                </a:lnTo>
                <a:lnTo>
                  <a:pt x="1083092" y="626017"/>
                </a:lnTo>
                <a:lnTo>
                  <a:pt x="1091023" y="641882"/>
                </a:lnTo>
                <a:lnTo>
                  <a:pt x="1098954" y="658698"/>
                </a:lnTo>
                <a:lnTo>
                  <a:pt x="1106568" y="675832"/>
                </a:lnTo>
                <a:lnTo>
                  <a:pt x="1114499" y="693283"/>
                </a:lnTo>
                <a:lnTo>
                  <a:pt x="1122113" y="711369"/>
                </a:lnTo>
                <a:lnTo>
                  <a:pt x="1129727" y="729772"/>
                </a:lnTo>
                <a:lnTo>
                  <a:pt x="1136707" y="748492"/>
                </a:lnTo>
                <a:lnTo>
                  <a:pt x="1143686" y="768164"/>
                </a:lnTo>
                <a:lnTo>
                  <a:pt x="1150348" y="787519"/>
                </a:lnTo>
                <a:lnTo>
                  <a:pt x="1157011" y="807191"/>
                </a:lnTo>
                <a:lnTo>
                  <a:pt x="1163038" y="826863"/>
                </a:lnTo>
                <a:lnTo>
                  <a:pt x="1169066" y="847170"/>
                </a:lnTo>
                <a:lnTo>
                  <a:pt x="1174460" y="867477"/>
                </a:lnTo>
                <a:lnTo>
                  <a:pt x="1179853" y="887783"/>
                </a:lnTo>
                <a:lnTo>
                  <a:pt x="1184929" y="908407"/>
                </a:lnTo>
                <a:lnTo>
                  <a:pt x="1189370" y="929031"/>
                </a:lnTo>
                <a:lnTo>
                  <a:pt x="1193177" y="949655"/>
                </a:lnTo>
                <a:lnTo>
                  <a:pt x="1196667" y="970279"/>
                </a:lnTo>
                <a:lnTo>
                  <a:pt x="1200157" y="990903"/>
                </a:lnTo>
                <a:lnTo>
                  <a:pt x="1202695" y="1011845"/>
                </a:lnTo>
                <a:lnTo>
                  <a:pt x="1204916" y="1032151"/>
                </a:lnTo>
                <a:lnTo>
                  <a:pt x="1206502" y="1052458"/>
                </a:lnTo>
                <a:lnTo>
                  <a:pt x="1207454" y="1072447"/>
                </a:lnTo>
                <a:lnTo>
                  <a:pt x="1208088" y="1092437"/>
                </a:lnTo>
                <a:lnTo>
                  <a:pt x="1207771" y="1112426"/>
                </a:lnTo>
                <a:lnTo>
                  <a:pt x="1207136" y="1131781"/>
                </a:lnTo>
                <a:lnTo>
                  <a:pt x="1205867" y="1151453"/>
                </a:lnTo>
                <a:lnTo>
                  <a:pt x="1203646" y="1170173"/>
                </a:lnTo>
                <a:lnTo>
                  <a:pt x="1201108" y="1188893"/>
                </a:lnTo>
                <a:lnTo>
                  <a:pt x="1199522" y="1197778"/>
                </a:lnTo>
                <a:lnTo>
                  <a:pt x="1197302" y="1206979"/>
                </a:lnTo>
                <a:lnTo>
                  <a:pt x="1195398" y="1215863"/>
                </a:lnTo>
                <a:lnTo>
                  <a:pt x="1193177" y="1224747"/>
                </a:lnTo>
                <a:lnTo>
                  <a:pt x="1190956" y="1233314"/>
                </a:lnTo>
                <a:lnTo>
                  <a:pt x="1188418" y="1242199"/>
                </a:lnTo>
                <a:lnTo>
                  <a:pt x="1185563" y="1250448"/>
                </a:lnTo>
                <a:lnTo>
                  <a:pt x="1182708" y="1259015"/>
                </a:lnTo>
                <a:lnTo>
                  <a:pt x="1179218" y="1266947"/>
                </a:lnTo>
                <a:lnTo>
                  <a:pt x="1175728" y="1275197"/>
                </a:lnTo>
                <a:lnTo>
                  <a:pt x="1172239" y="1283129"/>
                </a:lnTo>
                <a:lnTo>
                  <a:pt x="1168749" y="1291062"/>
                </a:lnTo>
                <a:lnTo>
                  <a:pt x="1164625" y="1298677"/>
                </a:lnTo>
                <a:lnTo>
                  <a:pt x="1160183" y="1305974"/>
                </a:lnTo>
                <a:lnTo>
                  <a:pt x="1155742" y="1313589"/>
                </a:lnTo>
                <a:lnTo>
                  <a:pt x="1151300" y="1320570"/>
                </a:lnTo>
                <a:lnTo>
                  <a:pt x="1146542" y="1327867"/>
                </a:lnTo>
                <a:lnTo>
                  <a:pt x="1141148" y="1334531"/>
                </a:lnTo>
                <a:lnTo>
                  <a:pt x="1135755" y="1341194"/>
                </a:lnTo>
                <a:lnTo>
                  <a:pt x="1130362" y="1347857"/>
                </a:lnTo>
                <a:lnTo>
                  <a:pt x="1124334" y="1354203"/>
                </a:lnTo>
                <a:lnTo>
                  <a:pt x="1118306" y="1360548"/>
                </a:lnTo>
                <a:lnTo>
                  <a:pt x="1112278" y="1366577"/>
                </a:lnTo>
                <a:lnTo>
                  <a:pt x="1105299" y="1372288"/>
                </a:lnTo>
                <a:lnTo>
                  <a:pt x="1098637" y="1378000"/>
                </a:lnTo>
                <a:lnTo>
                  <a:pt x="1091657" y="1383394"/>
                </a:lnTo>
                <a:lnTo>
                  <a:pt x="1084360" y="1388470"/>
                </a:lnTo>
                <a:lnTo>
                  <a:pt x="1076746" y="1393230"/>
                </a:lnTo>
                <a:lnTo>
                  <a:pt x="1068815" y="1398306"/>
                </a:lnTo>
                <a:lnTo>
                  <a:pt x="1061201" y="1402748"/>
                </a:lnTo>
                <a:lnTo>
                  <a:pt x="1052636" y="1407190"/>
                </a:lnTo>
                <a:lnTo>
                  <a:pt x="1044070" y="1411633"/>
                </a:lnTo>
                <a:lnTo>
                  <a:pt x="1035187" y="1415440"/>
                </a:lnTo>
                <a:lnTo>
                  <a:pt x="1025986" y="1418930"/>
                </a:lnTo>
                <a:lnTo>
                  <a:pt x="1016469" y="1422420"/>
                </a:lnTo>
                <a:lnTo>
                  <a:pt x="1006634" y="1425593"/>
                </a:lnTo>
                <a:lnTo>
                  <a:pt x="996800" y="1428766"/>
                </a:lnTo>
                <a:lnTo>
                  <a:pt x="986330" y="1431305"/>
                </a:lnTo>
                <a:lnTo>
                  <a:pt x="976178" y="1433843"/>
                </a:lnTo>
                <a:lnTo>
                  <a:pt x="965074" y="1436064"/>
                </a:lnTo>
                <a:lnTo>
                  <a:pt x="953971" y="1437968"/>
                </a:lnTo>
                <a:lnTo>
                  <a:pt x="942550" y="1439554"/>
                </a:lnTo>
                <a:lnTo>
                  <a:pt x="930812" y="1440823"/>
                </a:lnTo>
                <a:lnTo>
                  <a:pt x="918756" y="1442093"/>
                </a:lnTo>
                <a:lnTo>
                  <a:pt x="906383" y="1443044"/>
                </a:lnTo>
                <a:lnTo>
                  <a:pt x="893693" y="1443362"/>
                </a:lnTo>
                <a:lnTo>
                  <a:pt x="740144" y="1448756"/>
                </a:lnTo>
                <a:lnTo>
                  <a:pt x="652583" y="1451611"/>
                </a:lnTo>
                <a:lnTo>
                  <a:pt x="613244" y="1452563"/>
                </a:lnTo>
                <a:lnTo>
                  <a:pt x="604044" y="1452563"/>
                </a:lnTo>
                <a:lnTo>
                  <a:pt x="595161" y="1452563"/>
                </a:lnTo>
                <a:lnTo>
                  <a:pt x="555505" y="1451611"/>
                </a:lnTo>
                <a:lnTo>
                  <a:pt x="467944" y="1448756"/>
                </a:lnTo>
                <a:lnTo>
                  <a:pt x="314395" y="1443362"/>
                </a:lnTo>
                <a:lnTo>
                  <a:pt x="302022" y="1443044"/>
                </a:lnTo>
                <a:lnTo>
                  <a:pt x="289332" y="1442093"/>
                </a:lnTo>
                <a:lnTo>
                  <a:pt x="277276" y="1440823"/>
                </a:lnTo>
                <a:lnTo>
                  <a:pt x="265856" y="1439554"/>
                </a:lnTo>
                <a:lnTo>
                  <a:pt x="254117" y="1437968"/>
                </a:lnTo>
                <a:lnTo>
                  <a:pt x="243014" y="1436064"/>
                </a:lnTo>
                <a:lnTo>
                  <a:pt x="232227" y="1433843"/>
                </a:lnTo>
                <a:lnTo>
                  <a:pt x="221758" y="1431305"/>
                </a:lnTo>
                <a:lnTo>
                  <a:pt x="211288" y="1428766"/>
                </a:lnTo>
                <a:lnTo>
                  <a:pt x="201454" y="1425593"/>
                </a:lnTo>
                <a:lnTo>
                  <a:pt x="191619" y="1422420"/>
                </a:lnTo>
                <a:lnTo>
                  <a:pt x="182419" y="1418930"/>
                </a:lnTo>
                <a:lnTo>
                  <a:pt x="172901" y="1415440"/>
                </a:lnTo>
                <a:lnTo>
                  <a:pt x="164336" y="1411633"/>
                </a:lnTo>
                <a:lnTo>
                  <a:pt x="155452" y="1407190"/>
                </a:lnTo>
                <a:lnTo>
                  <a:pt x="147521" y="1402748"/>
                </a:lnTo>
                <a:lnTo>
                  <a:pt x="139273" y="1398306"/>
                </a:lnTo>
                <a:lnTo>
                  <a:pt x="131342" y="1393230"/>
                </a:lnTo>
                <a:lnTo>
                  <a:pt x="123728" y="1388470"/>
                </a:lnTo>
                <a:lnTo>
                  <a:pt x="116431" y="1383394"/>
                </a:lnTo>
                <a:lnTo>
                  <a:pt x="109768" y="1378000"/>
                </a:lnTo>
                <a:lnTo>
                  <a:pt x="102789" y="1372288"/>
                </a:lnTo>
                <a:lnTo>
                  <a:pt x="96127" y="1366577"/>
                </a:lnTo>
                <a:lnTo>
                  <a:pt x="89782" y="1360548"/>
                </a:lnTo>
                <a:lnTo>
                  <a:pt x="83754" y="1354203"/>
                </a:lnTo>
                <a:lnTo>
                  <a:pt x="78044" y="1347857"/>
                </a:lnTo>
                <a:lnTo>
                  <a:pt x="72333" y="1341194"/>
                </a:lnTo>
                <a:lnTo>
                  <a:pt x="66940" y="1334531"/>
                </a:lnTo>
                <a:lnTo>
                  <a:pt x="61864" y="1327867"/>
                </a:lnTo>
                <a:lnTo>
                  <a:pt x="56788" y="1320570"/>
                </a:lnTo>
                <a:lnTo>
                  <a:pt x="52346" y="1313589"/>
                </a:lnTo>
                <a:lnTo>
                  <a:pt x="47905" y="1305974"/>
                </a:lnTo>
                <a:lnTo>
                  <a:pt x="43780" y="1298677"/>
                </a:lnTo>
                <a:lnTo>
                  <a:pt x="39339" y="1291062"/>
                </a:lnTo>
                <a:lnTo>
                  <a:pt x="35849" y="1283129"/>
                </a:lnTo>
                <a:lnTo>
                  <a:pt x="32360" y="1275197"/>
                </a:lnTo>
                <a:lnTo>
                  <a:pt x="28870" y="1266947"/>
                </a:lnTo>
                <a:lnTo>
                  <a:pt x="25697" y="1259015"/>
                </a:lnTo>
                <a:lnTo>
                  <a:pt x="22525" y="1250448"/>
                </a:lnTo>
                <a:lnTo>
                  <a:pt x="19670" y="1242199"/>
                </a:lnTo>
                <a:lnTo>
                  <a:pt x="17132" y="1233314"/>
                </a:lnTo>
                <a:lnTo>
                  <a:pt x="14911" y="1224747"/>
                </a:lnTo>
                <a:lnTo>
                  <a:pt x="12690" y="1215863"/>
                </a:lnTo>
                <a:lnTo>
                  <a:pt x="10786" y="1206979"/>
                </a:lnTo>
                <a:lnTo>
                  <a:pt x="8883" y="1197778"/>
                </a:lnTo>
                <a:lnTo>
                  <a:pt x="7297" y="1188893"/>
                </a:lnTo>
                <a:lnTo>
                  <a:pt x="4442" y="1170173"/>
                </a:lnTo>
                <a:lnTo>
                  <a:pt x="2221" y="1151453"/>
                </a:lnTo>
                <a:lnTo>
                  <a:pt x="952" y="1131781"/>
                </a:lnTo>
                <a:lnTo>
                  <a:pt x="317" y="1112426"/>
                </a:lnTo>
                <a:lnTo>
                  <a:pt x="0" y="1092437"/>
                </a:lnTo>
                <a:lnTo>
                  <a:pt x="634" y="1072447"/>
                </a:lnTo>
                <a:lnTo>
                  <a:pt x="1586" y="1052458"/>
                </a:lnTo>
                <a:lnTo>
                  <a:pt x="3172" y="1032151"/>
                </a:lnTo>
                <a:lnTo>
                  <a:pt x="5393" y="1011845"/>
                </a:lnTo>
                <a:lnTo>
                  <a:pt x="8248" y="990903"/>
                </a:lnTo>
                <a:lnTo>
                  <a:pt x="11421" y="970279"/>
                </a:lnTo>
                <a:lnTo>
                  <a:pt x="14911" y="949655"/>
                </a:lnTo>
                <a:lnTo>
                  <a:pt x="19035" y="929031"/>
                </a:lnTo>
                <a:lnTo>
                  <a:pt x="23476" y="908407"/>
                </a:lnTo>
                <a:lnTo>
                  <a:pt x="28235" y="887783"/>
                </a:lnTo>
                <a:lnTo>
                  <a:pt x="33628" y="867477"/>
                </a:lnTo>
                <a:lnTo>
                  <a:pt x="39022" y="847170"/>
                </a:lnTo>
                <a:lnTo>
                  <a:pt x="45050" y="826863"/>
                </a:lnTo>
                <a:lnTo>
                  <a:pt x="51077" y="807191"/>
                </a:lnTo>
                <a:lnTo>
                  <a:pt x="58057" y="787519"/>
                </a:lnTo>
                <a:lnTo>
                  <a:pt x="64402" y="768164"/>
                </a:lnTo>
                <a:lnTo>
                  <a:pt x="71381" y="748492"/>
                </a:lnTo>
                <a:lnTo>
                  <a:pt x="78678" y="729772"/>
                </a:lnTo>
                <a:lnTo>
                  <a:pt x="85975" y="711369"/>
                </a:lnTo>
                <a:lnTo>
                  <a:pt x="93906" y="693283"/>
                </a:lnTo>
                <a:lnTo>
                  <a:pt x="101520" y="675832"/>
                </a:lnTo>
                <a:lnTo>
                  <a:pt x="109134" y="658698"/>
                </a:lnTo>
                <a:lnTo>
                  <a:pt x="117065" y="641882"/>
                </a:lnTo>
                <a:lnTo>
                  <a:pt x="124996" y="626017"/>
                </a:lnTo>
                <a:lnTo>
                  <a:pt x="133245" y="610153"/>
                </a:lnTo>
                <a:lnTo>
                  <a:pt x="141176" y="595557"/>
                </a:lnTo>
                <a:lnTo>
                  <a:pt x="149425" y="581279"/>
                </a:lnTo>
                <a:lnTo>
                  <a:pt x="157356" y="567318"/>
                </a:lnTo>
                <a:lnTo>
                  <a:pt x="165604" y="554309"/>
                </a:lnTo>
                <a:lnTo>
                  <a:pt x="173536" y="542252"/>
                </a:lnTo>
                <a:lnTo>
                  <a:pt x="181467" y="530830"/>
                </a:lnTo>
                <a:lnTo>
                  <a:pt x="189081" y="519725"/>
                </a:lnTo>
                <a:lnTo>
                  <a:pt x="197012" y="510206"/>
                </a:lnTo>
                <a:lnTo>
                  <a:pt x="204309" y="501004"/>
                </a:lnTo>
                <a:lnTo>
                  <a:pt x="211606" y="493072"/>
                </a:lnTo>
                <a:lnTo>
                  <a:pt x="218902" y="485457"/>
                </a:lnTo>
                <a:lnTo>
                  <a:pt x="225248" y="479428"/>
                </a:lnTo>
                <a:lnTo>
                  <a:pt x="232862" y="473083"/>
                </a:lnTo>
                <a:lnTo>
                  <a:pt x="248407" y="460074"/>
                </a:lnTo>
                <a:lnTo>
                  <a:pt x="265538" y="446430"/>
                </a:lnTo>
                <a:lnTo>
                  <a:pt x="283622" y="432469"/>
                </a:lnTo>
                <a:lnTo>
                  <a:pt x="322009" y="404548"/>
                </a:lnTo>
                <a:lnTo>
                  <a:pt x="360396" y="375991"/>
                </a:lnTo>
                <a:lnTo>
                  <a:pt x="379114" y="362030"/>
                </a:lnTo>
                <a:lnTo>
                  <a:pt x="396562" y="348387"/>
                </a:lnTo>
                <a:lnTo>
                  <a:pt x="412742" y="335060"/>
                </a:lnTo>
                <a:lnTo>
                  <a:pt x="420039" y="328397"/>
                </a:lnTo>
                <a:lnTo>
                  <a:pt x="427018" y="322369"/>
                </a:lnTo>
                <a:lnTo>
                  <a:pt x="433364" y="316340"/>
                </a:lnTo>
                <a:lnTo>
                  <a:pt x="439391" y="309994"/>
                </a:lnTo>
                <a:lnTo>
                  <a:pt x="444784" y="304283"/>
                </a:lnTo>
                <a:lnTo>
                  <a:pt x="449226" y="298572"/>
                </a:lnTo>
                <a:lnTo>
                  <a:pt x="453033" y="293178"/>
                </a:lnTo>
                <a:lnTo>
                  <a:pt x="456523" y="287784"/>
                </a:lnTo>
                <a:lnTo>
                  <a:pt x="459061" y="283024"/>
                </a:lnTo>
                <a:lnTo>
                  <a:pt x="460647" y="277948"/>
                </a:lnTo>
                <a:lnTo>
                  <a:pt x="461282" y="274775"/>
                </a:lnTo>
                <a:lnTo>
                  <a:pt x="461916" y="271919"/>
                </a:lnTo>
                <a:lnTo>
                  <a:pt x="456840" y="270967"/>
                </a:lnTo>
                <a:lnTo>
                  <a:pt x="452081" y="269698"/>
                </a:lnTo>
                <a:lnTo>
                  <a:pt x="448274" y="267794"/>
                </a:lnTo>
                <a:lnTo>
                  <a:pt x="444784" y="265256"/>
                </a:lnTo>
                <a:lnTo>
                  <a:pt x="441929" y="262083"/>
                </a:lnTo>
                <a:lnTo>
                  <a:pt x="440660" y="260497"/>
                </a:lnTo>
                <a:lnTo>
                  <a:pt x="439708" y="258910"/>
                </a:lnTo>
                <a:lnTo>
                  <a:pt x="438757" y="257324"/>
                </a:lnTo>
                <a:lnTo>
                  <a:pt x="438440" y="255420"/>
                </a:lnTo>
                <a:lnTo>
                  <a:pt x="438122" y="253834"/>
                </a:lnTo>
                <a:lnTo>
                  <a:pt x="437488" y="251930"/>
                </a:lnTo>
                <a:lnTo>
                  <a:pt x="438122" y="250026"/>
                </a:lnTo>
                <a:lnTo>
                  <a:pt x="438440" y="248122"/>
                </a:lnTo>
                <a:lnTo>
                  <a:pt x="438757" y="246536"/>
                </a:lnTo>
                <a:lnTo>
                  <a:pt x="439708" y="244315"/>
                </a:lnTo>
                <a:lnTo>
                  <a:pt x="440660" y="242728"/>
                </a:lnTo>
                <a:lnTo>
                  <a:pt x="441929" y="241142"/>
                </a:lnTo>
                <a:lnTo>
                  <a:pt x="444784" y="238286"/>
                </a:lnTo>
                <a:lnTo>
                  <a:pt x="448274" y="236065"/>
                </a:lnTo>
                <a:lnTo>
                  <a:pt x="452081" y="234161"/>
                </a:lnTo>
                <a:lnTo>
                  <a:pt x="456840" y="232575"/>
                </a:lnTo>
                <a:lnTo>
                  <a:pt x="461916" y="231940"/>
                </a:lnTo>
                <a:lnTo>
                  <a:pt x="460647" y="227498"/>
                </a:lnTo>
                <a:lnTo>
                  <a:pt x="459378" y="223374"/>
                </a:lnTo>
                <a:lnTo>
                  <a:pt x="457792" y="219249"/>
                </a:lnTo>
                <a:lnTo>
                  <a:pt x="456206" y="215124"/>
                </a:lnTo>
                <a:lnTo>
                  <a:pt x="451764" y="206874"/>
                </a:lnTo>
                <a:lnTo>
                  <a:pt x="447005" y="198307"/>
                </a:lnTo>
                <a:lnTo>
                  <a:pt x="441295" y="189423"/>
                </a:lnTo>
                <a:lnTo>
                  <a:pt x="434632" y="180222"/>
                </a:lnTo>
                <a:lnTo>
                  <a:pt x="420039" y="159598"/>
                </a:lnTo>
                <a:lnTo>
                  <a:pt x="412108" y="147541"/>
                </a:lnTo>
                <a:lnTo>
                  <a:pt x="403542" y="134532"/>
                </a:lnTo>
                <a:lnTo>
                  <a:pt x="394024" y="120254"/>
                </a:lnTo>
                <a:lnTo>
                  <a:pt x="384190" y="104706"/>
                </a:lnTo>
                <a:lnTo>
                  <a:pt x="374355" y="87573"/>
                </a:lnTo>
                <a:lnTo>
                  <a:pt x="363886" y="68535"/>
                </a:lnTo>
                <a:lnTo>
                  <a:pt x="353099" y="47911"/>
                </a:lnTo>
                <a:lnTo>
                  <a:pt x="341996" y="25066"/>
                </a:lnTo>
                <a:lnTo>
                  <a:pt x="352782" y="20307"/>
                </a:lnTo>
                <a:lnTo>
                  <a:pt x="362617" y="15865"/>
                </a:lnTo>
                <a:lnTo>
                  <a:pt x="372134" y="13009"/>
                </a:lnTo>
                <a:lnTo>
                  <a:pt x="380700" y="11105"/>
                </a:lnTo>
                <a:lnTo>
                  <a:pt x="388948" y="9836"/>
                </a:lnTo>
                <a:lnTo>
                  <a:pt x="396562" y="9519"/>
                </a:lnTo>
                <a:lnTo>
                  <a:pt x="403859" y="9519"/>
                </a:lnTo>
                <a:lnTo>
                  <a:pt x="410522" y="10471"/>
                </a:lnTo>
                <a:lnTo>
                  <a:pt x="416549" y="12057"/>
                </a:lnTo>
                <a:lnTo>
                  <a:pt x="422894" y="14278"/>
                </a:lnTo>
                <a:lnTo>
                  <a:pt x="428288" y="16816"/>
                </a:lnTo>
                <a:lnTo>
                  <a:pt x="433681" y="19989"/>
                </a:lnTo>
                <a:lnTo>
                  <a:pt x="439074" y="23162"/>
                </a:lnTo>
                <a:lnTo>
                  <a:pt x="443833" y="26970"/>
                </a:lnTo>
                <a:lnTo>
                  <a:pt x="448592" y="30777"/>
                </a:lnTo>
                <a:lnTo>
                  <a:pt x="453033" y="34585"/>
                </a:lnTo>
                <a:lnTo>
                  <a:pt x="462550" y="43152"/>
                </a:lnTo>
                <a:lnTo>
                  <a:pt x="471434" y="51401"/>
                </a:lnTo>
                <a:lnTo>
                  <a:pt x="476510" y="55843"/>
                </a:lnTo>
                <a:lnTo>
                  <a:pt x="481268" y="59651"/>
                </a:lnTo>
                <a:lnTo>
                  <a:pt x="486027" y="63141"/>
                </a:lnTo>
                <a:lnTo>
                  <a:pt x="491738" y="66314"/>
                </a:lnTo>
                <a:lnTo>
                  <a:pt x="497131" y="69170"/>
                </a:lnTo>
                <a:lnTo>
                  <a:pt x="502841" y="72025"/>
                </a:lnTo>
                <a:lnTo>
                  <a:pt x="509186" y="73929"/>
                </a:lnTo>
                <a:lnTo>
                  <a:pt x="515531" y="75198"/>
                </a:lnTo>
                <a:lnTo>
                  <a:pt x="522194" y="76150"/>
                </a:lnTo>
                <a:lnTo>
                  <a:pt x="529808" y="76150"/>
                </a:lnTo>
                <a:lnTo>
                  <a:pt x="537739" y="75515"/>
                </a:lnTo>
                <a:lnTo>
                  <a:pt x="546304" y="74246"/>
                </a:lnTo>
                <a:lnTo>
                  <a:pt x="557408" y="68218"/>
                </a:lnTo>
                <a:lnTo>
                  <a:pt x="568195" y="62824"/>
                </a:lnTo>
                <a:lnTo>
                  <a:pt x="587864" y="51719"/>
                </a:lnTo>
                <a:lnTo>
                  <a:pt x="605313" y="41882"/>
                </a:lnTo>
                <a:lnTo>
                  <a:pt x="620858" y="32681"/>
                </a:lnTo>
                <a:lnTo>
                  <a:pt x="635452" y="24749"/>
                </a:lnTo>
                <a:lnTo>
                  <a:pt x="648776" y="17134"/>
                </a:lnTo>
                <a:lnTo>
                  <a:pt x="655438" y="13961"/>
                </a:lnTo>
                <a:lnTo>
                  <a:pt x="661784" y="11422"/>
                </a:lnTo>
                <a:lnTo>
                  <a:pt x="668446" y="8884"/>
                </a:lnTo>
                <a:lnTo>
                  <a:pt x="675108" y="6663"/>
                </a:lnTo>
                <a:lnTo>
                  <a:pt x="682088" y="4759"/>
                </a:lnTo>
                <a:lnTo>
                  <a:pt x="688750" y="3173"/>
                </a:lnTo>
                <a:lnTo>
                  <a:pt x="695729" y="1586"/>
                </a:lnTo>
                <a:lnTo>
                  <a:pt x="703343" y="635"/>
                </a:lnTo>
                <a:lnTo>
                  <a:pt x="710957" y="317"/>
                </a:ln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KSO_Shape">
            <a:extLst>
              <a:ext uri="{FF2B5EF4-FFF2-40B4-BE49-F238E27FC236}">
                <a16:creationId xmlns:a16="http://schemas.microsoft.com/office/drawing/2014/main" xmlns="" id="{0898DB7C-88B8-FE1C-B522-B4D8E430EF22}"/>
              </a:ext>
            </a:extLst>
          </p:cNvPr>
          <p:cNvSpPr/>
          <p:nvPr/>
        </p:nvSpPr>
        <p:spPr bwMode="auto">
          <a:xfrm>
            <a:off x="5780880" y="3032124"/>
            <a:ext cx="554292" cy="819151"/>
          </a:xfrm>
          <a:custGeom>
            <a:avLst/>
            <a:gdLst/>
            <a:ahLst/>
            <a:cxnLst/>
            <a:rect l="0" t="0" r="r" b="b"/>
            <a:pathLst>
              <a:path w="760413" h="1123951">
                <a:moveTo>
                  <a:pt x="556062" y="689979"/>
                </a:moveTo>
                <a:lnTo>
                  <a:pt x="552429" y="690206"/>
                </a:lnTo>
                <a:lnTo>
                  <a:pt x="549250" y="690432"/>
                </a:lnTo>
                <a:lnTo>
                  <a:pt x="546299" y="690886"/>
                </a:lnTo>
                <a:lnTo>
                  <a:pt x="543120" y="691339"/>
                </a:lnTo>
                <a:lnTo>
                  <a:pt x="539941" y="692020"/>
                </a:lnTo>
                <a:lnTo>
                  <a:pt x="536989" y="692927"/>
                </a:lnTo>
                <a:lnTo>
                  <a:pt x="534038" y="694060"/>
                </a:lnTo>
                <a:lnTo>
                  <a:pt x="531086" y="694967"/>
                </a:lnTo>
                <a:lnTo>
                  <a:pt x="528361" y="696328"/>
                </a:lnTo>
                <a:lnTo>
                  <a:pt x="525637" y="697688"/>
                </a:lnTo>
                <a:lnTo>
                  <a:pt x="520414" y="701089"/>
                </a:lnTo>
                <a:lnTo>
                  <a:pt x="515419" y="704717"/>
                </a:lnTo>
                <a:lnTo>
                  <a:pt x="510878" y="708798"/>
                </a:lnTo>
                <a:lnTo>
                  <a:pt x="506791" y="713106"/>
                </a:lnTo>
                <a:lnTo>
                  <a:pt x="503158" y="718094"/>
                </a:lnTo>
                <a:lnTo>
                  <a:pt x="499752" y="723536"/>
                </a:lnTo>
                <a:lnTo>
                  <a:pt x="498617" y="726257"/>
                </a:lnTo>
                <a:lnTo>
                  <a:pt x="497027" y="728978"/>
                </a:lnTo>
                <a:lnTo>
                  <a:pt x="496119" y="731925"/>
                </a:lnTo>
                <a:lnTo>
                  <a:pt x="495211" y="734873"/>
                </a:lnTo>
                <a:lnTo>
                  <a:pt x="494076" y="737820"/>
                </a:lnTo>
                <a:lnTo>
                  <a:pt x="493622" y="740768"/>
                </a:lnTo>
                <a:lnTo>
                  <a:pt x="492940" y="744169"/>
                </a:lnTo>
                <a:lnTo>
                  <a:pt x="492713" y="747116"/>
                </a:lnTo>
                <a:lnTo>
                  <a:pt x="492259" y="750291"/>
                </a:lnTo>
                <a:lnTo>
                  <a:pt x="492032" y="753918"/>
                </a:lnTo>
                <a:lnTo>
                  <a:pt x="492259" y="757093"/>
                </a:lnTo>
                <a:lnTo>
                  <a:pt x="492713" y="760267"/>
                </a:lnTo>
                <a:lnTo>
                  <a:pt x="492940" y="763215"/>
                </a:lnTo>
                <a:lnTo>
                  <a:pt x="493622" y="766616"/>
                </a:lnTo>
                <a:lnTo>
                  <a:pt x="494076" y="769563"/>
                </a:lnTo>
                <a:lnTo>
                  <a:pt x="495211" y="772511"/>
                </a:lnTo>
                <a:lnTo>
                  <a:pt x="496119" y="775458"/>
                </a:lnTo>
                <a:lnTo>
                  <a:pt x="497027" y="778406"/>
                </a:lnTo>
                <a:lnTo>
                  <a:pt x="498617" y="781353"/>
                </a:lnTo>
                <a:lnTo>
                  <a:pt x="499752" y="784074"/>
                </a:lnTo>
                <a:lnTo>
                  <a:pt x="503158" y="789289"/>
                </a:lnTo>
                <a:lnTo>
                  <a:pt x="506791" y="794277"/>
                </a:lnTo>
                <a:lnTo>
                  <a:pt x="510878" y="798585"/>
                </a:lnTo>
                <a:lnTo>
                  <a:pt x="515419" y="802667"/>
                </a:lnTo>
                <a:lnTo>
                  <a:pt x="520414" y="806521"/>
                </a:lnTo>
                <a:lnTo>
                  <a:pt x="525637" y="809695"/>
                </a:lnTo>
                <a:lnTo>
                  <a:pt x="528361" y="810829"/>
                </a:lnTo>
                <a:lnTo>
                  <a:pt x="531086" y="812416"/>
                </a:lnTo>
                <a:lnTo>
                  <a:pt x="534038" y="813323"/>
                </a:lnTo>
                <a:lnTo>
                  <a:pt x="536989" y="814457"/>
                </a:lnTo>
                <a:lnTo>
                  <a:pt x="539941" y="815364"/>
                </a:lnTo>
                <a:lnTo>
                  <a:pt x="543120" y="816044"/>
                </a:lnTo>
                <a:lnTo>
                  <a:pt x="546299" y="816724"/>
                </a:lnTo>
                <a:lnTo>
                  <a:pt x="549250" y="816951"/>
                </a:lnTo>
                <a:lnTo>
                  <a:pt x="552429" y="817178"/>
                </a:lnTo>
                <a:lnTo>
                  <a:pt x="556062" y="817404"/>
                </a:lnTo>
                <a:lnTo>
                  <a:pt x="559241" y="817178"/>
                </a:lnTo>
                <a:lnTo>
                  <a:pt x="562420" y="816951"/>
                </a:lnTo>
                <a:lnTo>
                  <a:pt x="565371" y="816724"/>
                </a:lnTo>
                <a:lnTo>
                  <a:pt x="568777" y="816044"/>
                </a:lnTo>
                <a:lnTo>
                  <a:pt x="571729" y="815364"/>
                </a:lnTo>
                <a:lnTo>
                  <a:pt x="574681" y="814457"/>
                </a:lnTo>
                <a:lnTo>
                  <a:pt x="577633" y="813323"/>
                </a:lnTo>
                <a:lnTo>
                  <a:pt x="580811" y="812416"/>
                </a:lnTo>
                <a:lnTo>
                  <a:pt x="583536" y="811056"/>
                </a:lnTo>
                <a:lnTo>
                  <a:pt x="586261" y="809695"/>
                </a:lnTo>
                <a:lnTo>
                  <a:pt x="591483" y="806521"/>
                </a:lnTo>
                <a:lnTo>
                  <a:pt x="596478" y="802667"/>
                </a:lnTo>
                <a:lnTo>
                  <a:pt x="601019" y="798585"/>
                </a:lnTo>
                <a:lnTo>
                  <a:pt x="604879" y="794277"/>
                </a:lnTo>
                <a:lnTo>
                  <a:pt x="608739" y="789289"/>
                </a:lnTo>
                <a:lnTo>
                  <a:pt x="611918" y="784074"/>
                </a:lnTo>
                <a:lnTo>
                  <a:pt x="613280" y="781353"/>
                </a:lnTo>
                <a:lnTo>
                  <a:pt x="614643" y="778406"/>
                </a:lnTo>
                <a:lnTo>
                  <a:pt x="615551" y="775458"/>
                </a:lnTo>
                <a:lnTo>
                  <a:pt x="616686" y="772511"/>
                </a:lnTo>
                <a:lnTo>
                  <a:pt x="617595" y="769563"/>
                </a:lnTo>
                <a:lnTo>
                  <a:pt x="618276" y="766616"/>
                </a:lnTo>
                <a:lnTo>
                  <a:pt x="618957" y="763215"/>
                </a:lnTo>
                <a:lnTo>
                  <a:pt x="619184" y="760267"/>
                </a:lnTo>
                <a:lnTo>
                  <a:pt x="619411" y="757093"/>
                </a:lnTo>
                <a:lnTo>
                  <a:pt x="619638" y="753918"/>
                </a:lnTo>
                <a:lnTo>
                  <a:pt x="619411" y="750291"/>
                </a:lnTo>
                <a:lnTo>
                  <a:pt x="619184" y="747116"/>
                </a:lnTo>
                <a:lnTo>
                  <a:pt x="618957" y="744169"/>
                </a:lnTo>
                <a:lnTo>
                  <a:pt x="618276" y="740768"/>
                </a:lnTo>
                <a:lnTo>
                  <a:pt x="617595" y="737820"/>
                </a:lnTo>
                <a:lnTo>
                  <a:pt x="616686" y="734873"/>
                </a:lnTo>
                <a:lnTo>
                  <a:pt x="615551" y="731925"/>
                </a:lnTo>
                <a:lnTo>
                  <a:pt x="614643" y="728978"/>
                </a:lnTo>
                <a:lnTo>
                  <a:pt x="613280" y="726257"/>
                </a:lnTo>
                <a:lnTo>
                  <a:pt x="611918" y="723536"/>
                </a:lnTo>
                <a:lnTo>
                  <a:pt x="608739" y="718094"/>
                </a:lnTo>
                <a:lnTo>
                  <a:pt x="604879" y="713106"/>
                </a:lnTo>
                <a:lnTo>
                  <a:pt x="601019" y="708798"/>
                </a:lnTo>
                <a:lnTo>
                  <a:pt x="596478" y="704717"/>
                </a:lnTo>
                <a:lnTo>
                  <a:pt x="591483" y="701089"/>
                </a:lnTo>
                <a:lnTo>
                  <a:pt x="586261" y="697688"/>
                </a:lnTo>
                <a:lnTo>
                  <a:pt x="583536" y="696328"/>
                </a:lnTo>
                <a:lnTo>
                  <a:pt x="580811" y="694967"/>
                </a:lnTo>
                <a:lnTo>
                  <a:pt x="577633" y="694060"/>
                </a:lnTo>
                <a:lnTo>
                  <a:pt x="574681" y="692927"/>
                </a:lnTo>
                <a:lnTo>
                  <a:pt x="571729" y="692020"/>
                </a:lnTo>
                <a:lnTo>
                  <a:pt x="568777" y="691339"/>
                </a:lnTo>
                <a:lnTo>
                  <a:pt x="565371" y="690886"/>
                </a:lnTo>
                <a:lnTo>
                  <a:pt x="562420" y="690432"/>
                </a:lnTo>
                <a:lnTo>
                  <a:pt x="559241" y="690206"/>
                </a:lnTo>
                <a:lnTo>
                  <a:pt x="556062" y="689979"/>
                </a:lnTo>
                <a:close/>
                <a:moveTo>
                  <a:pt x="199810" y="689979"/>
                </a:moveTo>
                <a:lnTo>
                  <a:pt x="196631" y="690206"/>
                </a:lnTo>
                <a:lnTo>
                  <a:pt x="193453" y="690886"/>
                </a:lnTo>
                <a:lnTo>
                  <a:pt x="190047" y="691339"/>
                </a:lnTo>
                <a:lnTo>
                  <a:pt x="187095" y="692020"/>
                </a:lnTo>
                <a:lnTo>
                  <a:pt x="184143" y="692927"/>
                </a:lnTo>
                <a:lnTo>
                  <a:pt x="181192" y="694060"/>
                </a:lnTo>
                <a:lnTo>
                  <a:pt x="178240" y="694967"/>
                </a:lnTo>
                <a:lnTo>
                  <a:pt x="175515" y="696328"/>
                </a:lnTo>
                <a:lnTo>
                  <a:pt x="172563" y="697688"/>
                </a:lnTo>
                <a:lnTo>
                  <a:pt x="167341" y="701089"/>
                </a:lnTo>
                <a:lnTo>
                  <a:pt x="162573" y="704490"/>
                </a:lnTo>
                <a:lnTo>
                  <a:pt x="158032" y="708798"/>
                </a:lnTo>
                <a:lnTo>
                  <a:pt x="153945" y="713106"/>
                </a:lnTo>
                <a:lnTo>
                  <a:pt x="150085" y="718094"/>
                </a:lnTo>
                <a:lnTo>
                  <a:pt x="146906" y="723536"/>
                </a:lnTo>
                <a:lnTo>
                  <a:pt x="145771" y="726257"/>
                </a:lnTo>
                <a:lnTo>
                  <a:pt x="144408" y="728978"/>
                </a:lnTo>
                <a:lnTo>
                  <a:pt x="143273" y="731925"/>
                </a:lnTo>
                <a:lnTo>
                  <a:pt x="142138" y="734646"/>
                </a:lnTo>
                <a:lnTo>
                  <a:pt x="141457" y="737820"/>
                </a:lnTo>
                <a:lnTo>
                  <a:pt x="140775" y="740768"/>
                </a:lnTo>
                <a:lnTo>
                  <a:pt x="140321" y="743942"/>
                </a:lnTo>
                <a:lnTo>
                  <a:pt x="139640" y="747116"/>
                </a:lnTo>
                <a:lnTo>
                  <a:pt x="139413" y="750291"/>
                </a:lnTo>
                <a:lnTo>
                  <a:pt x="139413" y="753692"/>
                </a:lnTo>
                <a:lnTo>
                  <a:pt x="139413" y="756866"/>
                </a:lnTo>
                <a:lnTo>
                  <a:pt x="139640" y="760040"/>
                </a:lnTo>
                <a:lnTo>
                  <a:pt x="140321" y="763215"/>
                </a:lnTo>
                <a:lnTo>
                  <a:pt x="140775" y="766616"/>
                </a:lnTo>
                <a:lnTo>
                  <a:pt x="141457" y="769563"/>
                </a:lnTo>
                <a:lnTo>
                  <a:pt x="142138" y="772511"/>
                </a:lnTo>
                <a:lnTo>
                  <a:pt x="143273" y="775458"/>
                </a:lnTo>
                <a:lnTo>
                  <a:pt x="144408" y="778406"/>
                </a:lnTo>
                <a:lnTo>
                  <a:pt x="145771" y="781353"/>
                </a:lnTo>
                <a:lnTo>
                  <a:pt x="146906" y="784074"/>
                </a:lnTo>
                <a:lnTo>
                  <a:pt x="150085" y="789289"/>
                </a:lnTo>
                <a:lnTo>
                  <a:pt x="153945" y="794277"/>
                </a:lnTo>
                <a:lnTo>
                  <a:pt x="158032" y="798585"/>
                </a:lnTo>
                <a:lnTo>
                  <a:pt x="162573" y="802667"/>
                </a:lnTo>
                <a:lnTo>
                  <a:pt x="167341" y="806521"/>
                </a:lnTo>
                <a:lnTo>
                  <a:pt x="172563" y="809695"/>
                </a:lnTo>
                <a:lnTo>
                  <a:pt x="175515" y="810829"/>
                </a:lnTo>
                <a:lnTo>
                  <a:pt x="178240" y="812190"/>
                </a:lnTo>
                <a:lnTo>
                  <a:pt x="181192" y="813323"/>
                </a:lnTo>
                <a:lnTo>
                  <a:pt x="184143" y="814457"/>
                </a:lnTo>
                <a:lnTo>
                  <a:pt x="187095" y="815137"/>
                </a:lnTo>
                <a:lnTo>
                  <a:pt x="190047" y="815817"/>
                </a:lnTo>
                <a:lnTo>
                  <a:pt x="193453" y="816724"/>
                </a:lnTo>
                <a:lnTo>
                  <a:pt x="196631" y="816951"/>
                </a:lnTo>
                <a:lnTo>
                  <a:pt x="199810" y="817178"/>
                </a:lnTo>
                <a:lnTo>
                  <a:pt x="203216" y="817178"/>
                </a:lnTo>
                <a:lnTo>
                  <a:pt x="206395" y="817178"/>
                </a:lnTo>
                <a:lnTo>
                  <a:pt x="209574" y="816951"/>
                </a:lnTo>
                <a:lnTo>
                  <a:pt x="212752" y="816724"/>
                </a:lnTo>
                <a:lnTo>
                  <a:pt x="215931" y="815817"/>
                </a:lnTo>
                <a:lnTo>
                  <a:pt x="219110" y="815137"/>
                </a:lnTo>
                <a:lnTo>
                  <a:pt x="222062" y="814457"/>
                </a:lnTo>
                <a:lnTo>
                  <a:pt x="225013" y="813323"/>
                </a:lnTo>
                <a:lnTo>
                  <a:pt x="227738" y="812190"/>
                </a:lnTo>
                <a:lnTo>
                  <a:pt x="230463" y="810829"/>
                </a:lnTo>
                <a:lnTo>
                  <a:pt x="233415" y="809695"/>
                </a:lnTo>
                <a:lnTo>
                  <a:pt x="238637" y="806521"/>
                </a:lnTo>
                <a:lnTo>
                  <a:pt x="243632" y="802667"/>
                </a:lnTo>
                <a:lnTo>
                  <a:pt x="247946" y="798585"/>
                </a:lnTo>
                <a:lnTo>
                  <a:pt x="252260" y="794277"/>
                </a:lnTo>
                <a:lnTo>
                  <a:pt x="255666" y="789289"/>
                </a:lnTo>
                <a:lnTo>
                  <a:pt x="259072" y="784074"/>
                </a:lnTo>
                <a:lnTo>
                  <a:pt x="260434" y="781353"/>
                </a:lnTo>
                <a:lnTo>
                  <a:pt x="261797" y="778406"/>
                </a:lnTo>
                <a:lnTo>
                  <a:pt x="262932" y="775458"/>
                </a:lnTo>
                <a:lnTo>
                  <a:pt x="264067" y="772511"/>
                </a:lnTo>
                <a:lnTo>
                  <a:pt x="264748" y="769563"/>
                </a:lnTo>
                <a:lnTo>
                  <a:pt x="265430" y="766616"/>
                </a:lnTo>
                <a:lnTo>
                  <a:pt x="265884" y="763215"/>
                </a:lnTo>
                <a:lnTo>
                  <a:pt x="266565" y="760040"/>
                </a:lnTo>
                <a:lnTo>
                  <a:pt x="266792" y="756866"/>
                </a:lnTo>
                <a:lnTo>
                  <a:pt x="266792" y="753692"/>
                </a:lnTo>
                <a:lnTo>
                  <a:pt x="266792" y="750291"/>
                </a:lnTo>
                <a:lnTo>
                  <a:pt x="266565" y="747116"/>
                </a:lnTo>
                <a:lnTo>
                  <a:pt x="265884" y="743942"/>
                </a:lnTo>
                <a:lnTo>
                  <a:pt x="265430" y="740768"/>
                </a:lnTo>
                <a:lnTo>
                  <a:pt x="264748" y="737820"/>
                </a:lnTo>
                <a:lnTo>
                  <a:pt x="264067" y="734646"/>
                </a:lnTo>
                <a:lnTo>
                  <a:pt x="262932" y="731925"/>
                </a:lnTo>
                <a:lnTo>
                  <a:pt x="261797" y="728978"/>
                </a:lnTo>
                <a:lnTo>
                  <a:pt x="260434" y="726257"/>
                </a:lnTo>
                <a:lnTo>
                  <a:pt x="259072" y="723536"/>
                </a:lnTo>
                <a:lnTo>
                  <a:pt x="255666" y="718094"/>
                </a:lnTo>
                <a:lnTo>
                  <a:pt x="252260" y="713106"/>
                </a:lnTo>
                <a:lnTo>
                  <a:pt x="247946" y="708798"/>
                </a:lnTo>
                <a:lnTo>
                  <a:pt x="243632" y="704490"/>
                </a:lnTo>
                <a:lnTo>
                  <a:pt x="238637" y="701089"/>
                </a:lnTo>
                <a:lnTo>
                  <a:pt x="233415" y="697688"/>
                </a:lnTo>
                <a:lnTo>
                  <a:pt x="230463" y="696328"/>
                </a:lnTo>
                <a:lnTo>
                  <a:pt x="227738" y="694967"/>
                </a:lnTo>
                <a:lnTo>
                  <a:pt x="225013" y="694060"/>
                </a:lnTo>
                <a:lnTo>
                  <a:pt x="222062" y="692927"/>
                </a:lnTo>
                <a:lnTo>
                  <a:pt x="219110" y="692020"/>
                </a:lnTo>
                <a:lnTo>
                  <a:pt x="215931" y="691339"/>
                </a:lnTo>
                <a:lnTo>
                  <a:pt x="212752" y="690886"/>
                </a:lnTo>
                <a:lnTo>
                  <a:pt x="209574" y="690206"/>
                </a:lnTo>
                <a:lnTo>
                  <a:pt x="206395" y="689979"/>
                </a:lnTo>
                <a:lnTo>
                  <a:pt x="203216" y="689979"/>
                </a:lnTo>
                <a:lnTo>
                  <a:pt x="199810" y="689979"/>
                </a:lnTo>
                <a:close/>
                <a:moveTo>
                  <a:pt x="201627" y="243083"/>
                </a:moveTo>
                <a:lnTo>
                  <a:pt x="197313" y="243310"/>
                </a:lnTo>
                <a:lnTo>
                  <a:pt x="193453" y="243763"/>
                </a:lnTo>
                <a:lnTo>
                  <a:pt x="189366" y="244443"/>
                </a:lnTo>
                <a:lnTo>
                  <a:pt x="185733" y="245123"/>
                </a:lnTo>
                <a:lnTo>
                  <a:pt x="181873" y="246257"/>
                </a:lnTo>
                <a:lnTo>
                  <a:pt x="178467" y="247391"/>
                </a:lnTo>
                <a:lnTo>
                  <a:pt x="174834" y="248978"/>
                </a:lnTo>
                <a:lnTo>
                  <a:pt x="171428" y="250112"/>
                </a:lnTo>
                <a:lnTo>
                  <a:pt x="168476" y="251926"/>
                </a:lnTo>
                <a:lnTo>
                  <a:pt x="165525" y="253739"/>
                </a:lnTo>
                <a:lnTo>
                  <a:pt x="162346" y="255780"/>
                </a:lnTo>
                <a:lnTo>
                  <a:pt x="159621" y="257594"/>
                </a:lnTo>
                <a:lnTo>
                  <a:pt x="156896" y="259861"/>
                </a:lnTo>
                <a:lnTo>
                  <a:pt x="154399" y="262129"/>
                </a:lnTo>
                <a:lnTo>
                  <a:pt x="152128" y="264623"/>
                </a:lnTo>
                <a:lnTo>
                  <a:pt x="149858" y="267117"/>
                </a:lnTo>
                <a:lnTo>
                  <a:pt x="148041" y="269838"/>
                </a:lnTo>
                <a:lnTo>
                  <a:pt x="145998" y="272558"/>
                </a:lnTo>
                <a:lnTo>
                  <a:pt x="144181" y="275506"/>
                </a:lnTo>
                <a:lnTo>
                  <a:pt x="142365" y="278454"/>
                </a:lnTo>
                <a:lnTo>
                  <a:pt x="141002" y="281628"/>
                </a:lnTo>
                <a:lnTo>
                  <a:pt x="139640" y="284575"/>
                </a:lnTo>
                <a:lnTo>
                  <a:pt x="138505" y="287750"/>
                </a:lnTo>
                <a:lnTo>
                  <a:pt x="137143" y="291151"/>
                </a:lnTo>
                <a:lnTo>
                  <a:pt x="136461" y="294325"/>
                </a:lnTo>
                <a:lnTo>
                  <a:pt x="135553" y="297726"/>
                </a:lnTo>
                <a:lnTo>
                  <a:pt x="134872" y="301354"/>
                </a:lnTo>
                <a:lnTo>
                  <a:pt x="134418" y="304755"/>
                </a:lnTo>
                <a:lnTo>
                  <a:pt x="133964" y="308156"/>
                </a:lnTo>
                <a:lnTo>
                  <a:pt x="133737" y="315412"/>
                </a:lnTo>
                <a:lnTo>
                  <a:pt x="133737" y="408600"/>
                </a:lnTo>
                <a:lnTo>
                  <a:pt x="133737" y="412908"/>
                </a:lnTo>
                <a:lnTo>
                  <a:pt x="133964" y="416989"/>
                </a:lnTo>
                <a:lnTo>
                  <a:pt x="134418" y="420844"/>
                </a:lnTo>
                <a:lnTo>
                  <a:pt x="134872" y="424698"/>
                </a:lnTo>
                <a:lnTo>
                  <a:pt x="136007" y="428326"/>
                </a:lnTo>
                <a:lnTo>
                  <a:pt x="136688" y="432180"/>
                </a:lnTo>
                <a:lnTo>
                  <a:pt x="138051" y="435581"/>
                </a:lnTo>
                <a:lnTo>
                  <a:pt x="139186" y="438756"/>
                </a:lnTo>
                <a:lnTo>
                  <a:pt x="140775" y="442157"/>
                </a:lnTo>
                <a:lnTo>
                  <a:pt x="142138" y="445331"/>
                </a:lnTo>
                <a:lnTo>
                  <a:pt x="143954" y="448279"/>
                </a:lnTo>
                <a:lnTo>
                  <a:pt x="145998" y="451226"/>
                </a:lnTo>
                <a:lnTo>
                  <a:pt x="148041" y="453947"/>
                </a:lnTo>
                <a:lnTo>
                  <a:pt x="150085" y="456895"/>
                </a:lnTo>
                <a:lnTo>
                  <a:pt x="152355" y="459389"/>
                </a:lnTo>
                <a:lnTo>
                  <a:pt x="154626" y="461429"/>
                </a:lnTo>
                <a:lnTo>
                  <a:pt x="157124" y="463697"/>
                </a:lnTo>
                <a:lnTo>
                  <a:pt x="159848" y="465964"/>
                </a:lnTo>
                <a:lnTo>
                  <a:pt x="162573" y="468005"/>
                </a:lnTo>
                <a:lnTo>
                  <a:pt x="165525" y="470045"/>
                </a:lnTo>
                <a:lnTo>
                  <a:pt x="168476" y="471406"/>
                </a:lnTo>
                <a:lnTo>
                  <a:pt x="171428" y="473220"/>
                </a:lnTo>
                <a:lnTo>
                  <a:pt x="174607" y="474807"/>
                </a:lnTo>
                <a:lnTo>
                  <a:pt x="178013" y="475940"/>
                </a:lnTo>
                <a:lnTo>
                  <a:pt x="181192" y="477074"/>
                </a:lnTo>
                <a:lnTo>
                  <a:pt x="184597" y="477981"/>
                </a:lnTo>
                <a:lnTo>
                  <a:pt x="187776" y="478888"/>
                </a:lnTo>
                <a:lnTo>
                  <a:pt x="191409" y="479795"/>
                </a:lnTo>
                <a:lnTo>
                  <a:pt x="195042" y="480248"/>
                </a:lnTo>
                <a:lnTo>
                  <a:pt x="198675" y="480702"/>
                </a:lnTo>
                <a:lnTo>
                  <a:pt x="202308" y="480702"/>
                </a:lnTo>
                <a:lnTo>
                  <a:pt x="206168" y="480929"/>
                </a:lnTo>
                <a:lnTo>
                  <a:pt x="554246" y="480929"/>
                </a:lnTo>
                <a:lnTo>
                  <a:pt x="557879" y="480702"/>
                </a:lnTo>
                <a:lnTo>
                  <a:pt x="561739" y="480702"/>
                </a:lnTo>
                <a:lnTo>
                  <a:pt x="565144" y="480248"/>
                </a:lnTo>
                <a:lnTo>
                  <a:pt x="569004" y="479795"/>
                </a:lnTo>
                <a:lnTo>
                  <a:pt x="572410" y="478888"/>
                </a:lnTo>
                <a:lnTo>
                  <a:pt x="576043" y="477981"/>
                </a:lnTo>
                <a:lnTo>
                  <a:pt x="579222" y="477074"/>
                </a:lnTo>
                <a:lnTo>
                  <a:pt x="582401" y="475940"/>
                </a:lnTo>
                <a:lnTo>
                  <a:pt x="585580" y="474807"/>
                </a:lnTo>
                <a:lnTo>
                  <a:pt x="588985" y="473220"/>
                </a:lnTo>
                <a:lnTo>
                  <a:pt x="591937" y="471406"/>
                </a:lnTo>
                <a:lnTo>
                  <a:pt x="594889" y="470045"/>
                </a:lnTo>
                <a:lnTo>
                  <a:pt x="597614" y="468005"/>
                </a:lnTo>
                <a:lnTo>
                  <a:pt x="600338" y="465964"/>
                </a:lnTo>
                <a:lnTo>
                  <a:pt x="603063" y="463697"/>
                </a:lnTo>
                <a:lnTo>
                  <a:pt x="605561" y="461429"/>
                </a:lnTo>
                <a:lnTo>
                  <a:pt x="607831" y="459389"/>
                </a:lnTo>
                <a:lnTo>
                  <a:pt x="610329" y="456895"/>
                </a:lnTo>
                <a:lnTo>
                  <a:pt x="612372" y="453947"/>
                </a:lnTo>
                <a:lnTo>
                  <a:pt x="614416" y="451226"/>
                </a:lnTo>
                <a:lnTo>
                  <a:pt x="616459" y="448279"/>
                </a:lnTo>
                <a:lnTo>
                  <a:pt x="618049" y="445331"/>
                </a:lnTo>
                <a:lnTo>
                  <a:pt x="619638" y="442157"/>
                </a:lnTo>
                <a:lnTo>
                  <a:pt x="621227" y="438756"/>
                </a:lnTo>
                <a:lnTo>
                  <a:pt x="622363" y="435581"/>
                </a:lnTo>
                <a:lnTo>
                  <a:pt x="623725" y="432180"/>
                </a:lnTo>
                <a:lnTo>
                  <a:pt x="624633" y="428326"/>
                </a:lnTo>
                <a:lnTo>
                  <a:pt x="625314" y="424698"/>
                </a:lnTo>
                <a:lnTo>
                  <a:pt x="625769" y="420844"/>
                </a:lnTo>
                <a:lnTo>
                  <a:pt x="626450" y="416989"/>
                </a:lnTo>
                <a:lnTo>
                  <a:pt x="626677" y="412908"/>
                </a:lnTo>
                <a:lnTo>
                  <a:pt x="626677" y="408600"/>
                </a:lnTo>
                <a:lnTo>
                  <a:pt x="626677" y="315412"/>
                </a:lnTo>
                <a:lnTo>
                  <a:pt x="626450" y="308156"/>
                </a:lnTo>
                <a:lnTo>
                  <a:pt x="626223" y="304755"/>
                </a:lnTo>
                <a:lnTo>
                  <a:pt x="625314" y="301354"/>
                </a:lnTo>
                <a:lnTo>
                  <a:pt x="624860" y="297726"/>
                </a:lnTo>
                <a:lnTo>
                  <a:pt x="624179" y="294325"/>
                </a:lnTo>
                <a:lnTo>
                  <a:pt x="623044" y="291151"/>
                </a:lnTo>
                <a:lnTo>
                  <a:pt x="621909" y="287750"/>
                </a:lnTo>
                <a:lnTo>
                  <a:pt x="620773" y="284575"/>
                </a:lnTo>
                <a:lnTo>
                  <a:pt x="619411" y="281628"/>
                </a:lnTo>
                <a:lnTo>
                  <a:pt x="617822" y="278454"/>
                </a:lnTo>
                <a:lnTo>
                  <a:pt x="616232" y="275506"/>
                </a:lnTo>
                <a:lnTo>
                  <a:pt x="614416" y="272558"/>
                </a:lnTo>
                <a:lnTo>
                  <a:pt x="612372" y="269838"/>
                </a:lnTo>
                <a:lnTo>
                  <a:pt x="610329" y="267117"/>
                </a:lnTo>
                <a:lnTo>
                  <a:pt x="608058" y="264623"/>
                </a:lnTo>
                <a:lnTo>
                  <a:pt x="606015" y="262129"/>
                </a:lnTo>
                <a:lnTo>
                  <a:pt x="603517" y="259861"/>
                </a:lnTo>
                <a:lnTo>
                  <a:pt x="600565" y="257594"/>
                </a:lnTo>
                <a:lnTo>
                  <a:pt x="597841" y="255780"/>
                </a:lnTo>
                <a:lnTo>
                  <a:pt x="595116" y="253739"/>
                </a:lnTo>
                <a:lnTo>
                  <a:pt x="591937" y="251926"/>
                </a:lnTo>
                <a:lnTo>
                  <a:pt x="588985" y="250112"/>
                </a:lnTo>
                <a:lnTo>
                  <a:pt x="585352" y="248978"/>
                </a:lnTo>
                <a:lnTo>
                  <a:pt x="582174" y="247391"/>
                </a:lnTo>
                <a:lnTo>
                  <a:pt x="578541" y="246257"/>
                </a:lnTo>
                <a:lnTo>
                  <a:pt x="574681" y="245123"/>
                </a:lnTo>
                <a:lnTo>
                  <a:pt x="571048" y="244443"/>
                </a:lnTo>
                <a:lnTo>
                  <a:pt x="566961" y="243763"/>
                </a:lnTo>
                <a:lnTo>
                  <a:pt x="562874" y="243310"/>
                </a:lnTo>
                <a:lnTo>
                  <a:pt x="558787" y="243083"/>
                </a:lnTo>
                <a:lnTo>
                  <a:pt x="554246" y="243083"/>
                </a:lnTo>
                <a:lnTo>
                  <a:pt x="206168" y="243083"/>
                </a:lnTo>
                <a:lnTo>
                  <a:pt x="201627" y="243083"/>
                </a:lnTo>
                <a:close/>
                <a:moveTo>
                  <a:pt x="297217" y="126767"/>
                </a:moveTo>
                <a:lnTo>
                  <a:pt x="294493" y="126994"/>
                </a:lnTo>
                <a:lnTo>
                  <a:pt x="291768" y="127448"/>
                </a:lnTo>
                <a:lnTo>
                  <a:pt x="289043" y="127901"/>
                </a:lnTo>
                <a:lnTo>
                  <a:pt x="286546" y="128355"/>
                </a:lnTo>
                <a:lnTo>
                  <a:pt x="284048" y="129035"/>
                </a:lnTo>
                <a:lnTo>
                  <a:pt x="281778" y="130168"/>
                </a:lnTo>
                <a:lnTo>
                  <a:pt x="279507" y="131075"/>
                </a:lnTo>
                <a:lnTo>
                  <a:pt x="277464" y="132436"/>
                </a:lnTo>
                <a:lnTo>
                  <a:pt x="275647" y="133796"/>
                </a:lnTo>
                <a:lnTo>
                  <a:pt x="274058" y="135157"/>
                </a:lnTo>
                <a:lnTo>
                  <a:pt x="272468" y="136517"/>
                </a:lnTo>
                <a:lnTo>
                  <a:pt x="271333" y="138331"/>
                </a:lnTo>
                <a:lnTo>
                  <a:pt x="270198" y="140145"/>
                </a:lnTo>
                <a:lnTo>
                  <a:pt x="269744" y="141732"/>
                </a:lnTo>
                <a:lnTo>
                  <a:pt x="269290" y="143546"/>
                </a:lnTo>
                <a:lnTo>
                  <a:pt x="269062" y="145586"/>
                </a:lnTo>
                <a:lnTo>
                  <a:pt x="269062" y="178236"/>
                </a:lnTo>
                <a:lnTo>
                  <a:pt x="269290" y="179824"/>
                </a:lnTo>
                <a:lnTo>
                  <a:pt x="269517" y="181864"/>
                </a:lnTo>
                <a:lnTo>
                  <a:pt x="270198" y="183678"/>
                </a:lnTo>
                <a:lnTo>
                  <a:pt x="271333" y="185492"/>
                </a:lnTo>
                <a:lnTo>
                  <a:pt x="272468" y="186852"/>
                </a:lnTo>
                <a:lnTo>
                  <a:pt x="273831" y="188439"/>
                </a:lnTo>
                <a:lnTo>
                  <a:pt x="275420" y="189800"/>
                </a:lnTo>
                <a:lnTo>
                  <a:pt x="277237" y="191387"/>
                </a:lnTo>
                <a:lnTo>
                  <a:pt x="279280" y="192294"/>
                </a:lnTo>
                <a:lnTo>
                  <a:pt x="281324" y="193654"/>
                </a:lnTo>
                <a:lnTo>
                  <a:pt x="283821" y="194561"/>
                </a:lnTo>
                <a:lnTo>
                  <a:pt x="286319" y="195468"/>
                </a:lnTo>
                <a:lnTo>
                  <a:pt x="288816" y="196149"/>
                </a:lnTo>
                <a:lnTo>
                  <a:pt x="291541" y="196375"/>
                </a:lnTo>
                <a:lnTo>
                  <a:pt x="294266" y="196829"/>
                </a:lnTo>
                <a:lnTo>
                  <a:pt x="297217" y="196829"/>
                </a:lnTo>
                <a:lnTo>
                  <a:pt x="463423" y="196829"/>
                </a:lnTo>
                <a:lnTo>
                  <a:pt x="466148" y="196829"/>
                </a:lnTo>
                <a:lnTo>
                  <a:pt x="468872" y="196375"/>
                </a:lnTo>
                <a:lnTo>
                  <a:pt x="471597" y="196149"/>
                </a:lnTo>
                <a:lnTo>
                  <a:pt x="474322" y="195468"/>
                </a:lnTo>
                <a:lnTo>
                  <a:pt x="476592" y="194561"/>
                </a:lnTo>
                <a:lnTo>
                  <a:pt x="479090" y="193654"/>
                </a:lnTo>
                <a:lnTo>
                  <a:pt x="481133" y="192294"/>
                </a:lnTo>
                <a:lnTo>
                  <a:pt x="483177" y="191387"/>
                </a:lnTo>
                <a:lnTo>
                  <a:pt x="485220" y="189800"/>
                </a:lnTo>
                <a:lnTo>
                  <a:pt x="486583" y="188439"/>
                </a:lnTo>
                <a:lnTo>
                  <a:pt x="488172" y="186852"/>
                </a:lnTo>
                <a:lnTo>
                  <a:pt x="489080" y="185492"/>
                </a:lnTo>
                <a:lnTo>
                  <a:pt x="490216" y="183678"/>
                </a:lnTo>
                <a:lnTo>
                  <a:pt x="490897" y="181864"/>
                </a:lnTo>
                <a:lnTo>
                  <a:pt x="491124" y="179824"/>
                </a:lnTo>
                <a:lnTo>
                  <a:pt x="491351" y="178236"/>
                </a:lnTo>
                <a:lnTo>
                  <a:pt x="491351" y="145586"/>
                </a:lnTo>
                <a:lnTo>
                  <a:pt x="491124" y="143546"/>
                </a:lnTo>
                <a:lnTo>
                  <a:pt x="490897" y="141732"/>
                </a:lnTo>
                <a:lnTo>
                  <a:pt x="490216" y="140145"/>
                </a:lnTo>
                <a:lnTo>
                  <a:pt x="489080" y="138331"/>
                </a:lnTo>
                <a:lnTo>
                  <a:pt x="487945" y="136517"/>
                </a:lnTo>
                <a:lnTo>
                  <a:pt x="486356" y="135157"/>
                </a:lnTo>
                <a:lnTo>
                  <a:pt x="484766" y="133796"/>
                </a:lnTo>
                <a:lnTo>
                  <a:pt x="482950" y="132436"/>
                </a:lnTo>
                <a:lnTo>
                  <a:pt x="480906" y="131075"/>
                </a:lnTo>
                <a:lnTo>
                  <a:pt x="478636" y="130168"/>
                </a:lnTo>
                <a:lnTo>
                  <a:pt x="476365" y="129035"/>
                </a:lnTo>
                <a:lnTo>
                  <a:pt x="473868" y="128355"/>
                </a:lnTo>
                <a:lnTo>
                  <a:pt x="471370" y="127901"/>
                </a:lnTo>
                <a:lnTo>
                  <a:pt x="468872" y="127448"/>
                </a:lnTo>
                <a:lnTo>
                  <a:pt x="466148" y="126994"/>
                </a:lnTo>
                <a:lnTo>
                  <a:pt x="463423" y="126767"/>
                </a:lnTo>
                <a:lnTo>
                  <a:pt x="297217" y="126767"/>
                </a:lnTo>
                <a:close/>
                <a:moveTo>
                  <a:pt x="201400" y="96838"/>
                </a:moveTo>
                <a:lnTo>
                  <a:pt x="380774" y="96838"/>
                </a:lnTo>
                <a:lnTo>
                  <a:pt x="559241" y="96838"/>
                </a:lnTo>
                <a:lnTo>
                  <a:pt x="566961" y="97292"/>
                </a:lnTo>
                <a:lnTo>
                  <a:pt x="574454" y="97745"/>
                </a:lnTo>
                <a:lnTo>
                  <a:pt x="581947" y="98652"/>
                </a:lnTo>
                <a:lnTo>
                  <a:pt x="589439" y="100013"/>
                </a:lnTo>
                <a:lnTo>
                  <a:pt x="596705" y="101600"/>
                </a:lnTo>
                <a:lnTo>
                  <a:pt x="603744" y="103640"/>
                </a:lnTo>
                <a:lnTo>
                  <a:pt x="610329" y="105908"/>
                </a:lnTo>
                <a:lnTo>
                  <a:pt x="617140" y="108629"/>
                </a:lnTo>
                <a:lnTo>
                  <a:pt x="623725" y="111349"/>
                </a:lnTo>
                <a:lnTo>
                  <a:pt x="629856" y="114524"/>
                </a:lnTo>
                <a:lnTo>
                  <a:pt x="636213" y="118378"/>
                </a:lnTo>
                <a:lnTo>
                  <a:pt x="641890" y="122006"/>
                </a:lnTo>
                <a:lnTo>
                  <a:pt x="647566" y="126087"/>
                </a:lnTo>
                <a:lnTo>
                  <a:pt x="653015" y="130395"/>
                </a:lnTo>
                <a:lnTo>
                  <a:pt x="658011" y="134930"/>
                </a:lnTo>
                <a:lnTo>
                  <a:pt x="663006" y="139465"/>
                </a:lnTo>
                <a:lnTo>
                  <a:pt x="667774" y="144453"/>
                </a:lnTo>
                <a:lnTo>
                  <a:pt x="672315" y="149668"/>
                </a:lnTo>
                <a:lnTo>
                  <a:pt x="676629" y="155336"/>
                </a:lnTo>
                <a:lnTo>
                  <a:pt x="680489" y="160778"/>
                </a:lnTo>
                <a:lnTo>
                  <a:pt x="684349" y="166446"/>
                </a:lnTo>
                <a:lnTo>
                  <a:pt x="687528" y="172115"/>
                </a:lnTo>
                <a:lnTo>
                  <a:pt x="690707" y="178236"/>
                </a:lnTo>
                <a:lnTo>
                  <a:pt x="693431" y="184358"/>
                </a:lnTo>
                <a:lnTo>
                  <a:pt x="695929" y="190707"/>
                </a:lnTo>
                <a:lnTo>
                  <a:pt x="698200" y="197055"/>
                </a:lnTo>
                <a:lnTo>
                  <a:pt x="700016" y="203631"/>
                </a:lnTo>
                <a:lnTo>
                  <a:pt x="701378" y="209979"/>
                </a:lnTo>
                <a:lnTo>
                  <a:pt x="702741" y="216781"/>
                </a:lnTo>
                <a:lnTo>
                  <a:pt x="703649" y="223584"/>
                </a:lnTo>
                <a:lnTo>
                  <a:pt x="704330" y="230159"/>
                </a:lnTo>
                <a:lnTo>
                  <a:pt x="704557" y="237188"/>
                </a:lnTo>
                <a:lnTo>
                  <a:pt x="704557" y="754825"/>
                </a:lnTo>
                <a:lnTo>
                  <a:pt x="704330" y="761627"/>
                </a:lnTo>
                <a:lnTo>
                  <a:pt x="703649" y="767976"/>
                </a:lnTo>
                <a:lnTo>
                  <a:pt x="702968" y="774551"/>
                </a:lnTo>
                <a:lnTo>
                  <a:pt x="702060" y="780673"/>
                </a:lnTo>
                <a:lnTo>
                  <a:pt x="700470" y="787022"/>
                </a:lnTo>
                <a:lnTo>
                  <a:pt x="698881" y="793144"/>
                </a:lnTo>
                <a:lnTo>
                  <a:pt x="697064" y="799266"/>
                </a:lnTo>
                <a:lnTo>
                  <a:pt x="694794" y="805161"/>
                </a:lnTo>
                <a:lnTo>
                  <a:pt x="692523" y="810829"/>
                </a:lnTo>
                <a:lnTo>
                  <a:pt x="689799" y="816271"/>
                </a:lnTo>
                <a:lnTo>
                  <a:pt x="687074" y="821939"/>
                </a:lnTo>
                <a:lnTo>
                  <a:pt x="683668" y="827381"/>
                </a:lnTo>
                <a:lnTo>
                  <a:pt x="680489" y="832596"/>
                </a:lnTo>
                <a:lnTo>
                  <a:pt x="677083" y="837584"/>
                </a:lnTo>
                <a:lnTo>
                  <a:pt x="673450" y="842345"/>
                </a:lnTo>
                <a:lnTo>
                  <a:pt x="669591" y="847107"/>
                </a:lnTo>
                <a:lnTo>
                  <a:pt x="665504" y="851415"/>
                </a:lnTo>
                <a:lnTo>
                  <a:pt x="661644" y="855723"/>
                </a:lnTo>
                <a:lnTo>
                  <a:pt x="657329" y="860031"/>
                </a:lnTo>
                <a:lnTo>
                  <a:pt x="652788" y="863885"/>
                </a:lnTo>
                <a:lnTo>
                  <a:pt x="648247" y="867740"/>
                </a:lnTo>
                <a:lnTo>
                  <a:pt x="643479" y="871141"/>
                </a:lnTo>
                <a:lnTo>
                  <a:pt x="638938" y="874542"/>
                </a:lnTo>
                <a:lnTo>
                  <a:pt x="633943" y="877489"/>
                </a:lnTo>
                <a:lnTo>
                  <a:pt x="629174" y="880210"/>
                </a:lnTo>
                <a:lnTo>
                  <a:pt x="624179" y="882931"/>
                </a:lnTo>
                <a:lnTo>
                  <a:pt x="618957" y="885198"/>
                </a:lnTo>
                <a:lnTo>
                  <a:pt x="613962" y="887239"/>
                </a:lnTo>
                <a:lnTo>
                  <a:pt x="608739" y="888826"/>
                </a:lnTo>
                <a:lnTo>
                  <a:pt x="603517" y="890640"/>
                </a:lnTo>
                <a:lnTo>
                  <a:pt x="598068" y="892001"/>
                </a:lnTo>
                <a:lnTo>
                  <a:pt x="592845" y="892907"/>
                </a:lnTo>
                <a:lnTo>
                  <a:pt x="760413" y="1123951"/>
                </a:lnTo>
                <a:lnTo>
                  <a:pt x="663914" y="1123951"/>
                </a:lnTo>
                <a:lnTo>
                  <a:pt x="544028" y="968184"/>
                </a:lnTo>
                <a:lnTo>
                  <a:pt x="216385" y="968184"/>
                </a:lnTo>
                <a:lnTo>
                  <a:pt x="96499" y="1123951"/>
                </a:lnTo>
                <a:lnTo>
                  <a:pt x="0" y="1123951"/>
                </a:lnTo>
                <a:lnTo>
                  <a:pt x="167341" y="892681"/>
                </a:lnTo>
                <a:lnTo>
                  <a:pt x="162119" y="892001"/>
                </a:lnTo>
                <a:lnTo>
                  <a:pt x="156896" y="890413"/>
                </a:lnTo>
                <a:lnTo>
                  <a:pt x="151674" y="888826"/>
                </a:lnTo>
                <a:lnTo>
                  <a:pt x="146452" y="887239"/>
                </a:lnTo>
                <a:lnTo>
                  <a:pt x="141457" y="885198"/>
                </a:lnTo>
                <a:lnTo>
                  <a:pt x="136234" y="882704"/>
                </a:lnTo>
                <a:lnTo>
                  <a:pt x="131239" y="880210"/>
                </a:lnTo>
                <a:lnTo>
                  <a:pt x="126471" y="877489"/>
                </a:lnTo>
                <a:lnTo>
                  <a:pt x="121476" y="874542"/>
                </a:lnTo>
                <a:lnTo>
                  <a:pt x="116707" y="870914"/>
                </a:lnTo>
                <a:lnTo>
                  <a:pt x="111939" y="867513"/>
                </a:lnTo>
                <a:lnTo>
                  <a:pt x="107625" y="863885"/>
                </a:lnTo>
                <a:lnTo>
                  <a:pt x="103311" y="860031"/>
                </a:lnTo>
                <a:lnTo>
                  <a:pt x="98770" y="855723"/>
                </a:lnTo>
                <a:lnTo>
                  <a:pt x="94683" y="851415"/>
                </a:lnTo>
                <a:lnTo>
                  <a:pt x="90823" y="847107"/>
                </a:lnTo>
                <a:lnTo>
                  <a:pt x="86736" y="842345"/>
                </a:lnTo>
                <a:lnTo>
                  <a:pt x="83330" y="837584"/>
                </a:lnTo>
                <a:lnTo>
                  <a:pt x="79924" y="832369"/>
                </a:lnTo>
                <a:lnTo>
                  <a:pt x="76518" y="827381"/>
                </a:lnTo>
                <a:lnTo>
                  <a:pt x="73339" y="821939"/>
                </a:lnTo>
                <a:lnTo>
                  <a:pt x="70615" y="816271"/>
                </a:lnTo>
                <a:lnTo>
                  <a:pt x="67890" y="810829"/>
                </a:lnTo>
                <a:lnTo>
                  <a:pt x="65620" y="804934"/>
                </a:lnTo>
                <a:lnTo>
                  <a:pt x="63349" y="799266"/>
                </a:lnTo>
                <a:lnTo>
                  <a:pt x="61533" y="793144"/>
                </a:lnTo>
                <a:lnTo>
                  <a:pt x="59943" y="787022"/>
                </a:lnTo>
                <a:lnTo>
                  <a:pt x="58581" y="780673"/>
                </a:lnTo>
                <a:lnTo>
                  <a:pt x="57445" y="774551"/>
                </a:lnTo>
                <a:lnTo>
                  <a:pt x="56537" y="767976"/>
                </a:lnTo>
                <a:lnTo>
                  <a:pt x="56083" y="761627"/>
                </a:lnTo>
                <a:lnTo>
                  <a:pt x="56083" y="754825"/>
                </a:lnTo>
                <a:lnTo>
                  <a:pt x="56083" y="237188"/>
                </a:lnTo>
                <a:lnTo>
                  <a:pt x="56083" y="230159"/>
                </a:lnTo>
                <a:lnTo>
                  <a:pt x="56537" y="223584"/>
                </a:lnTo>
                <a:lnTo>
                  <a:pt x="57673" y="216781"/>
                </a:lnTo>
                <a:lnTo>
                  <a:pt x="58808" y="209979"/>
                </a:lnTo>
                <a:lnTo>
                  <a:pt x="60397" y="203631"/>
                </a:lnTo>
                <a:lnTo>
                  <a:pt x="62441" y="197055"/>
                </a:lnTo>
                <a:lnTo>
                  <a:pt x="64257" y="190707"/>
                </a:lnTo>
                <a:lnTo>
                  <a:pt x="66755" y="184358"/>
                </a:lnTo>
                <a:lnTo>
                  <a:pt x="69934" y="178236"/>
                </a:lnTo>
                <a:lnTo>
                  <a:pt x="72885" y="172115"/>
                </a:lnTo>
                <a:lnTo>
                  <a:pt x="76291" y="166446"/>
                </a:lnTo>
                <a:lnTo>
                  <a:pt x="79924" y="160778"/>
                </a:lnTo>
                <a:lnTo>
                  <a:pt x="83784" y="155336"/>
                </a:lnTo>
                <a:lnTo>
                  <a:pt x="88098" y="149668"/>
                </a:lnTo>
                <a:lnTo>
                  <a:pt x="92639" y="144453"/>
                </a:lnTo>
                <a:lnTo>
                  <a:pt x="97181" y="139465"/>
                </a:lnTo>
                <a:lnTo>
                  <a:pt x="102176" y="134930"/>
                </a:lnTo>
                <a:lnTo>
                  <a:pt x="107625" y="130395"/>
                </a:lnTo>
                <a:lnTo>
                  <a:pt x="112847" y="126087"/>
                </a:lnTo>
                <a:lnTo>
                  <a:pt x="118524" y="122006"/>
                </a:lnTo>
                <a:lnTo>
                  <a:pt x="124427" y="118378"/>
                </a:lnTo>
                <a:lnTo>
                  <a:pt x="130558" y="114524"/>
                </a:lnTo>
                <a:lnTo>
                  <a:pt x="136688" y="111349"/>
                </a:lnTo>
                <a:lnTo>
                  <a:pt x="143273" y="108629"/>
                </a:lnTo>
                <a:lnTo>
                  <a:pt x="149858" y="105908"/>
                </a:lnTo>
                <a:lnTo>
                  <a:pt x="156669" y="103640"/>
                </a:lnTo>
                <a:lnTo>
                  <a:pt x="163708" y="101600"/>
                </a:lnTo>
                <a:lnTo>
                  <a:pt x="170974" y="100013"/>
                </a:lnTo>
                <a:lnTo>
                  <a:pt x="178467" y="98652"/>
                </a:lnTo>
                <a:lnTo>
                  <a:pt x="185960" y="97745"/>
                </a:lnTo>
                <a:lnTo>
                  <a:pt x="193453" y="97292"/>
                </a:lnTo>
                <a:lnTo>
                  <a:pt x="201400" y="96838"/>
                </a:lnTo>
                <a:close/>
                <a:moveTo>
                  <a:pt x="435148" y="0"/>
                </a:moveTo>
                <a:lnTo>
                  <a:pt x="439850" y="0"/>
                </a:lnTo>
                <a:lnTo>
                  <a:pt x="444105" y="0"/>
                </a:lnTo>
                <a:lnTo>
                  <a:pt x="448583" y="673"/>
                </a:lnTo>
                <a:lnTo>
                  <a:pt x="452838" y="1796"/>
                </a:lnTo>
                <a:lnTo>
                  <a:pt x="457093" y="3367"/>
                </a:lnTo>
                <a:lnTo>
                  <a:pt x="460900" y="5163"/>
                </a:lnTo>
                <a:lnTo>
                  <a:pt x="464482" y="7408"/>
                </a:lnTo>
                <a:lnTo>
                  <a:pt x="467841" y="10102"/>
                </a:lnTo>
                <a:lnTo>
                  <a:pt x="470976" y="12796"/>
                </a:lnTo>
                <a:lnTo>
                  <a:pt x="473887" y="15939"/>
                </a:lnTo>
                <a:lnTo>
                  <a:pt x="476351" y="19306"/>
                </a:lnTo>
                <a:lnTo>
                  <a:pt x="478590" y="23123"/>
                </a:lnTo>
                <a:lnTo>
                  <a:pt x="480605" y="27164"/>
                </a:lnTo>
                <a:lnTo>
                  <a:pt x="482173" y="30980"/>
                </a:lnTo>
                <a:lnTo>
                  <a:pt x="483069" y="35470"/>
                </a:lnTo>
                <a:lnTo>
                  <a:pt x="483740" y="39960"/>
                </a:lnTo>
                <a:lnTo>
                  <a:pt x="484188" y="44225"/>
                </a:lnTo>
                <a:lnTo>
                  <a:pt x="483740" y="48715"/>
                </a:lnTo>
                <a:lnTo>
                  <a:pt x="483069" y="53205"/>
                </a:lnTo>
                <a:lnTo>
                  <a:pt x="482173" y="57695"/>
                </a:lnTo>
                <a:lnTo>
                  <a:pt x="480605" y="61511"/>
                </a:lnTo>
                <a:lnTo>
                  <a:pt x="478590" y="65552"/>
                </a:lnTo>
                <a:lnTo>
                  <a:pt x="476351" y="69144"/>
                </a:lnTo>
                <a:lnTo>
                  <a:pt x="473887" y="72736"/>
                </a:lnTo>
                <a:lnTo>
                  <a:pt x="470976" y="75879"/>
                </a:lnTo>
                <a:lnTo>
                  <a:pt x="467841" y="78573"/>
                </a:lnTo>
                <a:lnTo>
                  <a:pt x="464482" y="81267"/>
                </a:lnTo>
                <a:lnTo>
                  <a:pt x="460900" y="83512"/>
                </a:lnTo>
                <a:lnTo>
                  <a:pt x="457093" y="85308"/>
                </a:lnTo>
                <a:lnTo>
                  <a:pt x="452838" y="86655"/>
                </a:lnTo>
                <a:lnTo>
                  <a:pt x="448583" y="88002"/>
                </a:lnTo>
                <a:lnTo>
                  <a:pt x="444105" y="88675"/>
                </a:lnTo>
                <a:lnTo>
                  <a:pt x="439850" y="88900"/>
                </a:lnTo>
                <a:lnTo>
                  <a:pt x="435148" y="88675"/>
                </a:lnTo>
                <a:lnTo>
                  <a:pt x="430669" y="88002"/>
                </a:lnTo>
                <a:lnTo>
                  <a:pt x="426414" y="86655"/>
                </a:lnTo>
                <a:lnTo>
                  <a:pt x="422384" y="85308"/>
                </a:lnTo>
                <a:lnTo>
                  <a:pt x="418353" y="83512"/>
                </a:lnTo>
                <a:lnTo>
                  <a:pt x="414994" y="81267"/>
                </a:lnTo>
                <a:lnTo>
                  <a:pt x="411411" y="78573"/>
                </a:lnTo>
                <a:lnTo>
                  <a:pt x="408276" y="75879"/>
                </a:lnTo>
                <a:lnTo>
                  <a:pt x="405365" y="72736"/>
                </a:lnTo>
                <a:lnTo>
                  <a:pt x="402902" y="69144"/>
                </a:lnTo>
                <a:lnTo>
                  <a:pt x="400663" y="65552"/>
                </a:lnTo>
                <a:lnTo>
                  <a:pt x="398647" y="61511"/>
                </a:lnTo>
                <a:lnTo>
                  <a:pt x="397304" y="57695"/>
                </a:lnTo>
                <a:lnTo>
                  <a:pt x="396184" y="53205"/>
                </a:lnTo>
                <a:lnTo>
                  <a:pt x="395512" y="48715"/>
                </a:lnTo>
                <a:lnTo>
                  <a:pt x="395288" y="44225"/>
                </a:lnTo>
                <a:lnTo>
                  <a:pt x="395512" y="39960"/>
                </a:lnTo>
                <a:lnTo>
                  <a:pt x="396184" y="35470"/>
                </a:lnTo>
                <a:lnTo>
                  <a:pt x="397304" y="30980"/>
                </a:lnTo>
                <a:lnTo>
                  <a:pt x="398647" y="27164"/>
                </a:lnTo>
                <a:lnTo>
                  <a:pt x="400663" y="23123"/>
                </a:lnTo>
                <a:lnTo>
                  <a:pt x="402902" y="19306"/>
                </a:lnTo>
                <a:lnTo>
                  <a:pt x="405365" y="15939"/>
                </a:lnTo>
                <a:lnTo>
                  <a:pt x="408276" y="12796"/>
                </a:lnTo>
                <a:lnTo>
                  <a:pt x="411411" y="10102"/>
                </a:lnTo>
                <a:lnTo>
                  <a:pt x="414994" y="7408"/>
                </a:lnTo>
                <a:lnTo>
                  <a:pt x="418353" y="5163"/>
                </a:lnTo>
                <a:lnTo>
                  <a:pt x="422384" y="3367"/>
                </a:lnTo>
                <a:lnTo>
                  <a:pt x="426414" y="1796"/>
                </a:lnTo>
                <a:lnTo>
                  <a:pt x="430669" y="673"/>
                </a:lnTo>
                <a:lnTo>
                  <a:pt x="435148" y="0"/>
                </a:lnTo>
                <a:close/>
                <a:moveTo>
                  <a:pt x="315210" y="0"/>
                </a:moveTo>
                <a:lnTo>
                  <a:pt x="319996" y="0"/>
                </a:lnTo>
                <a:lnTo>
                  <a:pt x="324555" y="0"/>
                </a:lnTo>
                <a:lnTo>
                  <a:pt x="329113" y="673"/>
                </a:lnTo>
                <a:lnTo>
                  <a:pt x="333216" y="1796"/>
                </a:lnTo>
                <a:lnTo>
                  <a:pt x="337547" y="3367"/>
                </a:lnTo>
                <a:lnTo>
                  <a:pt x="341650" y="5163"/>
                </a:lnTo>
                <a:lnTo>
                  <a:pt x="345296" y="7408"/>
                </a:lnTo>
                <a:lnTo>
                  <a:pt x="348943" y="10102"/>
                </a:lnTo>
                <a:lnTo>
                  <a:pt x="351906" y="12796"/>
                </a:lnTo>
                <a:lnTo>
                  <a:pt x="354869" y="15939"/>
                </a:lnTo>
                <a:lnTo>
                  <a:pt x="357377" y="19306"/>
                </a:lnTo>
                <a:lnTo>
                  <a:pt x="359656" y="23123"/>
                </a:lnTo>
                <a:lnTo>
                  <a:pt x="361707" y="27164"/>
                </a:lnTo>
                <a:lnTo>
                  <a:pt x="363075" y="30980"/>
                </a:lnTo>
                <a:lnTo>
                  <a:pt x="364442" y="35470"/>
                </a:lnTo>
                <a:lnTo>
                  <a:pt x="364898" y="39960"/>
                </a:lnTo>
                <a:lnTo>
                  <a:pt x="365126" y="44225"/>
                </a:lnTo>
                <a:lnTo>
                  <a:pt x="364898" y="48715"/>
                </a:lnTo>
                <a:lnTo>
                  <a:pt x="364442" y="53205"/>
                </a:lnTo>
                <a:lnTo>
                  <a:pt x="363075" y="57695"/>
                </a:lnTo>
                <a:lnTo>
                  <a:pt x="361707" y="61511"/>
                </a:lnTo>
                <a:lnTo>
                  <a:pt x="359656" y="65552"/>
                </a:lnTo>
                <a:lnTo>
                  <a:pt x="357377" y="69144"/>
                </a:lnTo>
                <a:lnTo>
                  <a:pt x="354869" y="72736"/>
                </a:lnTo>
                <a:lnTo>
                  <a:pt x="351906" y="75879"/>
                </a:lnTo>
                <a:lnTo>
                  <a:pt x="348943" y="78573"/>
                </a:lnTo>
                <a:lnTo>
                  <a:pt x="345296" y="81267"/>
                </a:lnTo>
                <a:lnTo>
                  <a:pt x="341650" y="83512"/>
                </a:lnTo>
                <a:lnTo>
                  <a:pt x="337547" y="85308"/>
                </a:lnTo>
                <a:lnTo>
                  <a:pt x="333216" y="86655"/>
                </a:lnTo>
                <a:lnTo>
                  <a:pt x="329113" y="88002"/>
                </a:lnTo>
                <a:lnTo>
                  <a:pt x="324555" y="88675"/>
                </a:lnTo>
                <a:lnTo>
                  <a:pt x="319996" y="88900"/>
                </a:lnTo>
                <a:lnTo>
                  <a:pt x="315210" y="88675"/>
                </a:lnTo>
                <a:lnTo>
                  <a:pt x="310651" y="88002"/>
                </a:lnTo>
                <a:lnTo>
                  <a:pt x="306548" y="86655"/>
                </a:lnTo>
                <a:lnTo>
                  <a:pt x="302446" y="85308"/>
                </a:lnTo>
                <a:lnTo>
                  <a:pt x="298571" y="83512"/>
                </a:lnTo>
                <a:lnTo>
                  <a:pt x="294696" y="81267"/>
                </a:lnTo>
                <a:lnTo>
                  <a:pt x="291277" y="78573"/>
                </a:lnTo>
                <a:lnTo>
                  <a:pt x="287858" y="75879"/>
                </a:lnTo>
                <a:lnTo>
                  <a:pt x="284895" y="72736"/>
                </a:lnTo>
                <a:lnTo>
                  <a:pt x="282388" y="69144"/>
                </a:lnTo>
                <a:lnTo>
                  <a:pt x="280109" y="65552"/>
                </a:lnTo>
                <a:lnTo>
                  <a:pt x="278285" y="61511"/>
                </a:lnTo>
                <a:lnTo>
                  <a:pt x="276690" y="57695"/>
                </a:lnTo>
                <a:lnTo>
                  <a:pt x="275778" y="53205"/>
                </a:lnTo>
                <a:lnTo>
                  <a:pt x="274866" y="48715"/>
                </a:lnTo>
                <a:lnTo>
                  <a:pt x="274638" y="44225"/>
                </a:lnTo>
                <a:lnTo>
                  <a:pt x="274866" y="39960"/>
                </a:lnTo>
                <a:lnTo>
                  <a:pt x="275778" y="35470"/>
                </a:lnTo>
                <a:lnTo>
                  <a:pt x="276690" y="30980"/>
                </a:lnTo>
                <a:lnTo>
                  <a:pt x="278285" y="27164"/>
                </a:lnTo>
                <a:lnTo>
                  <a:pt x="280109" y="23123"/>
                </a:lnTo>
                <a:lnTo>
                  <a:pt x="282388" y="19306"/>
                </a:lnTo>
                <a:lnTo>
                  <a:pt x="284895" y="15939"/>
                </a:lnTo>
                <a:lnTo>
                  <a:pt x="287858" y="12796"/>
                </a:lnTo>
                <a:lnTo>
                  <a:pt x="291277" y="10102"/>
                </a:lnTo>
                <a:lnTo>
                  <a:pt x="294696" y="7408"/>
                </a:lnTo>
                <a:lnTo>
                  <a:pt x="298571" y="5163"/>
                </a:lnTo>
                <a:lnTo>
                  <a:pt x="302446" y="3367"/>
                </a:lnTo>
                <a:lnTo>
                  <a:pt x="306548" y="1796"/>
                </a:lnTo>
                <a:lnTo>
                  <a:pt x="310651" y="673"/>
                </a:lnTo>
                <a:lnTo>
                  <a:pt x="315210" y="0"/>
                </a:ln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/>
            <a:endParaRPr lang="zh-CN" altLang="en-US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9" name="KSO_Shape">
            <a:extLst>
              <a:ext uri="{FF2B5EF4-FFF2-40B4-BE49-F238E27FC236}">
                <a16:creationId xmlns:a16="http://schemas.microsoft.com/office/drawing/2014/main" xmlns="" id="{0480F2AB-F4D7-772B-312D-53C589350AEE}"/>
              </a:ext>
            </a:extLst>
          </p:cNvPr>
          <p:cNvSpPr/>
          <p:nvPr/>
        </p:nvSpPr>
        <p:spPr bwMode="auto">
          <a:xfrm>
            <a:off x="8777815" y="3209346"/>
            <a:ext cx="774097" cy="528352"/>
          </a:xfrm>
          <a:custGeom>
            <a:avLst/>
            <a:gdLst>
              <a:gd name="T0" fmla="*/ 1793051 w 3431"/>
              <a:gd name="T1" fmla="*/ 289112 h 2339"/>
              <a:gd name="T2" fmla="*/ 1793051 w 3431"/>
              <a:gd name="T3" fmla="*/ 285439 h 2339"/>
              <a:gd name="T4" fmla="*/ 0 w 3431"/>
              <a:gd name="T5" fmla="*/ 285439 h 2339"/>
              <a:gd name="T6" fmla="*/ 0 w 3431"/>
              <a:gd name="T7" fmla="*/ 161084 h 2339"/>
              <a:gd name="T8" fmla="*/ 161096 w 3431"/>
              <a:gd name="T9" fmla="*/ 0 h 2339"/>
              <a:gd name="T10" fmla="*/ 1628281 w 3431"/>
              <a:gd name="T11" fmla="*/ 0 h 2339"/>
              <a:gd name="T12" fmla="*/ 1794625 w 3431"/>
              <a:gd name="T13" fmla="*/ 161084 h 2339"/>
              <a:gd name="T14" fmla="*/ 1794625 w 3431"/>
              <a:gd name="T15" fmla="*/ 289112 h 2339"/>
              <a:gd name="T16" fmla="*/ 1793051 w 3431"/>
              <a:gd name="T17" fmla="*/ 289112 h 2339"/>
              <a:gd name="T18" fmla="*/ 1800397 w 3431"/>
              <a:gd name="T19" fmla="*/ 578223 h 2339"/>
              <a:gd name="T20" fmla="*/ 1800397 w 3431"/>
              <a:gd name="T21" fmla="*/ 1073018 h 2339"/>
              <a:gd name="T22" fmla="*/ 1628281 w 3431"/>
              <a:gd name="T23" fmla="*/ 1227281 h 2339"/>
              <a:gd name="T24" fmla="*/ 161096 w 3431"/>
              <a:gd name="T25" fmla="*/ 1227281 h 2339"/>
              <a:gd name="T26" fmla="*/ 0 w 3431"/>
              <a:gd name="T27" fmla="*/ 1073018 h 2339"/>
              <a:gd name="T28" fmla="*/ 0 w 3431"/>
              <a:gd name="T29" fmla="*/ 578223 h 2339"/>
              <a:gd name="T30" fmla="*/ 1800397 w 3431"/>
              <a:gd name="T31" fmla="*/ 578223 h 2339"/>
              <a:gd name="T32" fmla="*/ 685316 w 3431"/>
              <a:gd name="T33" fmla="*/ 793876 h 2339"/>
              <a:gd name="T34" fmla="*/ 431864 w 3431"/>
              <a:gd name="T35" fmla="*/ 793876 h 2339"/>
              <a:gd name="T36" fmla="*/ 431864 w 3431"/>
              <a:gd name="T37" fmla="*/ 900391 h 2339"/>
              <a:gd name="T38" fmla="*/ 685316 w 3431"/>
              <a:gd name="T39" fmla="*/ 900391 h 2339"/>
              <a:gd name="T40" fmla="*/ 685316 w 3431"/>
              <a:gd name="T41" fmla="*/ 793876 h 2339"/>
              <a:gd name="T42" fmla="*/ 1010132 w 3431"/>
              <a:gd name="T43" fmla="*/ 793876 h 2339"/>
              <a:gd name="T44" fmla="*/ 791839 w 3431"/>
              <a:gd name="T45" fmla="*/ 793876 h 2339"/>
              <a:gd name="T46" fmla="*/ 791839 w 3431"/>
              <a:gd name="T47" fmla="*/ 900391 h 2339"/>
              <a:gd name="T48" fmla="*/ 1010132 w 3431"/>
              <a:gd name="T49" fmla="*/ 900391 h 2339"/>
              <a:gd name="T50" fmla="*/ 1010132 w 3431"/>
              <a:gd name="T51" fmla="*/ 793876 h 2339"/>
              <a:gd name="T52" fmla="*/ 1367483 w 3431"/>
              <a:gd name="T53" fmla="*/ 793876 h 2339"/>
              <a:gd name="T54" fmla="*/ 1078349 w 3431"/>
              <a:gd name="T55" fmla="*/ 793876 h 2339"/>
              <a:gd name="T56" fmla="*/ 1078349 w 3431"/>
              <a:gd name="T57" fmla="*/ 900391 h 2339"/>
              <a:gd name="T58" fmla="*/ 1367483 w 3431"/>
              <a:gd name="T59" fmla="*/ 900391 h 2339"/>
              <a:gd name="T60" fmla="*/ 1367483 w 3431"/>
              <a:gd name="T61" fmla="*/ 793876 h 2339"/>
              <a:gd name="T62" fmla="*/ 108097 w 3431"/>
              <a:gd name="T63" fmla="*/ 1077741 h 2339"/>
              <a:gd name="T64" fmla="*/ 1369057 w 3431"/>
              <a:gd name="T65" fmla="*/ 1077741 h 2339"/>
              <a:gd name="T66" fmla="*/ 1369057 w 3431"/>
              <a:gd name="T67" fmla="*/ 972275 h 2339"/>
              <a:gd name="T68" fmla="*/ 108097 w 3431"/>
              <a:gd name="T69" fmla="*/ 972275 h 2339"/>
              <a:gd name="T70" fmla="*/ 108097 w 3431"/>
              <a:gd name="T71" fmla="*/ 1077741 h 2339"/>
              <a:gd name="T72" fmla="*/ 108097 w 3431"/>
              <a:gd name="T73" fmla="*/ 900391 h 2339"/>
              <a:gd name="T74" fmla="*/ 361549 w 3431"/>
              <a:gd name="T75" fmla="*/ 900391 h 2339"/>
              <a:gd name="T76" fmla="*/ 361549 w 3431"/>
              <a:gd name="T77" fmla="*/ 793876 h 2339"/>
              <a:gd name="T78" fmla="*/ 108097 w 3431"/>
              <a:gd name="T79" fmla="*/ 793876 h 2339"/>
              <a:gd name="T80" fmla="*/ 108097 w 3431"/>
              <a:gd name="T81" fmla="*/ 900391 h 233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3431" h="2339">
                <a:moveTo>
                  <a:pt x="3417" y="551"/>
                </a:moveTo>
                <a:cubicBezTo>
                  <a:pt x="3417" y="544"/>
                  <a:pt x="3417" y="544"/>
                  <a:pt x="3417" y="544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307"/>
                  <a:pt x="0" y="307"/>
                  <a:pt x="0" y="307"/>
                </a:cubicBezTo>
                <a:cubicBezTo>
                  <a:pt x="0" y="138"/>
                  <a:pt x="138" y="0"/>
                  <a:pt x="307" y="0"/>
                </a:cubicBezTo>
                <a:cubicBezTo>
                  <a:pt x="3103" y="0"/>
                  <a:pt x="3103" y="0"/>
                  <a:pt x="3103" y="0"/>
                </a:cubicBezTo>
                <a:cubicBezTo>
                  <a:pt x="3273" y="0"/>
                  <a:pt x="3420" y="138"/>
                  <a:pt x="3420" y="307"/>
                </a:cubicBezTo>
                <a:cubicBezTo>
                  <a:pt x="3420" y="551"/>
                  <a:pt x="3420" y="551"/>
                  <a:pt x="3420" y="551"/>
                </a:cubicBezTo>
                <a:lnTo>
                  <a:pt x="3417" y="551"/>
                </a:lnTo>
                <a:close/>
                <a:moveTo>
                  <a:pt x="3431" y="1102"/>
                </a:moveTo>
                <a:cubicBezTo>
                  <a:pt x="3431" y="2045"/>
                  <a:pt x="3431" y="2045"/>
                  <a:pt x="3431" y="2045"/>
                </a:cubicBezTo>
                <a:cubicBezTo>
                  <a:pt x="3431" y="2215"/>
                  <a:pt x="3273" y="2339"/>
                  <a:pt x="3103" y="2339"/>
                </a:cubicBezTo>
                <a:cubicBezTo>
                  <a:pt x="307" y="2339"/>
                  <a:pt x="307" y="2339"/>
                  <a:pt x="307" y="2339"/>
                </a:cubicBezTo>
                <a:cubicBezTo>
                  <a:pt x="138" y="2339"/>
                  <a:pt x="0" y="2215"/>
                  <a:pt x="0" y="2045"/>
                </a:cubicBezTo>
                <a:cubicBezTo>
                  <a:pt x="0" y="1102"/>
                  <a:pt x="0" y="1102"/>
                  <a:pt x="0" y="1102"/>
                </a:cubicBezTo>
                <a:lnTo>
                  <a:pt x="3431" y="1102"/>
                </a:lnTo>
                <a:close/>
                <a:moveTo>
                  <a:pt x="1306" y="1513"/>
                </a:moveTo>
                <a:cubicBezTo>
                  <a:pt x="823" y="1513"/>
                  <a:pt x="823" y="1513"/>
                  <a:pt x="823" y="1513"/>
                </a:cubicBezTo>
                <a:cubicBezTo>
                  <a:pt x="823" y="1716"/>
                  <a:pt x="823" y="1716"/>
                  <a:pt x="823" y="1716"/>
                </a:cubicBezTo>
                <a:cubicBezTo>
                  <a:pt x="1306" y="1716"/>
                  <a:pt x="1306" y="1716"/>
                  <a:pt x="1306" y="1716"/>
                </a:cubicBezTo>
                <a:lnTo>
                  <a:pt x="1306" y="1513"/>
                </a:lnTo>
                <a:close/>
                <a:moveTo>
                  <a:pt x="1925" y="1513"/>
                </a:moveTo>
                <a:cubicBezTo>
                  <a:pt x="1509" y="1513"/>
                  <a:pt x="1509" y="1513"/>
                  <a:pt x="1509" y="1513"/>
                </a:cubicBezTo>
                <a:cubicBezTo>
                  <a:pt x="1509" y="1716"/>
                  <a:pt x="1509" y="1716"/>
                  <a:pt x="1509" y="1716"/>
                </a:cubicBezTo>
                <a:cubicBezTo>
                  <a:pt x="1925" y="1716"/>
                  <a:pt x="1925" y="1716"/>
                  <a:pt x="1925" y="1716"/>
                </a:cubicBezTo>
                <a:lnTo>
                  <a:pt x="1925" y="1513"/>
                </a:lnTo>
                <a:close/>
                <a:moveTo>
                  <a:pt x="2606" y="1513"/>
                </a:moveTo>
                <a:cubicBezTo>
                  <a:pt x="2055" y="1513"/>
                  <a:pt x="2055" y="1513"/>
                  <a:pt x="2055" y="1513"/>
                </a:cubicBezTo>
                <a:cubicBezTo>
                  <a:pt x="2055" y="1716"/>
                  <a:pt x="2055" y="1716"/>
                  <a:pt x="2055" y="1716"/>
                </a:cubicBezTo>
                <a:cubicBezTo>
                  <a:pt x="2606" y="1716"/>
                  <a:pt x="2606" y="1716"/>
                  <a:pt x="2606" y="1716"/>
                </a:cubicBezTo>
                <a:lnTo>
                  <a:pt x="2606" y="1513"/>
                </a:lnTo>
                <a:close/>
                <a:moveTo>
                  <a:pt x="206" y="2054"/>
                </a:moveTo>
                <a:cubicBezTo>
                  <a:pt x="2609" y="2054"/>
                  <a:pt x="2609" y="2054"/>
                  <a:pt x="2609" y="2054"/>
                </a:cubicBezTo>
                <a:cubicBezTo>
                  <a:pt x="2609" y="1853"/>
                  <a:pt x="2609" y="1853"/>
                  <a:pt x="2609" y="1853"/>
                </a:cubicBezTo>
                <a:cubicBezTo>
                  <a:pt x="206" y="1853"/>
                  <a:pt x="206" y="1853"/>
                  <a:pt x="206" y="1853"/>
                </a:cubicBezTo>
                <a:lnTo>
                  <a:pt x="206" y="2054"/>
                </a:lnTo>
                <a:close/>
                <a:moveTo>
                  <a:pt x="206" y="1716"/>
                </a:moveTo>
                <a:cubicBezTo>
                  <a:pt x="689" y="1716"/>
                  <a:pt x="689" y="1716"/>
                  <a:pt x="689" y="1716"/>
                </a:cubicBezTo>
                <a:cubicBezTo>
                  <a:pt x="689" y="1513"/>
                  <a:pt x="689" y="1513"/>
                  <a:pt x="689" y="1513"/>
                </a:cubicBezTo>
                <a:cubicBezTo>
                  <a:pt x="206" y="1513"/>
                  <a:pt x="206" y="1513"/>
                  <a:pt x="206" y="1513"/>
                </a:cubicBezTo>
                <a:lnTo>
                  <a:pt x="206" y="1716"/>
                </a:ln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/>
            <a:endParaRPr lang="zh-CN" altLang="en-US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7" name="文本框 26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D536D99E-C42A-DB8D-439D-019FB8CB5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746" y="4306880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28" name="矩形 27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59BFC02E-570B-D673-9B5D-65224CA93F8B}"/>
              </a:ext>
            </a:extLst>
          </p:cNvPr>
          <p:cNvSpPr/>
          <p:nvPr/>
        </p:nvSpPr>
        <p:spPr>
          <a:xfrm>
            <a:off x="1805030" y="4676212"/>
            <a:ext cx="2297070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0" name="文本框 29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4859CE22-84EA-DD9E-125F-C24190CA8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181" y="4306880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1" name="矩形 30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69E16775-EDA9-173D-CB5A-D8A46D797021}"/>
              </a:ext>
            </a:extLst>
          </p:cNvPr>
          <p:cNvSpPr/>
          <p:nvPr/>
        </p:nvSpPr>
        <p:spPr>
          <a:xfrm>
            <a:off x="4947465" y="4676212"/>
            <a:ext cx="2297070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3" name="文本框 3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C712CDEC-78BE-821E-42BA-B7C0F7538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0616" y="4306880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4" name="矩形 3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E7EEC789-78D9-9DCF-4586-FCCF904C415F}"/>
              </a:ext>
            </a:extLst>
          </p:cNvPr>
          <p:cNvSpPr/>
          <p:nvPr/>
        </p:nvSpPr>
        <p:spPr>
          <a:xfrm>
            <a:off x="8089900" y="4676212"/>
            <a:ext cx="2297070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36F1CCD5-B67A-AC94-9997-99B0A8C69E6C}"/>
              </a:ext>
            </a:extLst>
          </p:cNvPr>
          <p:cNvSpPr txBox="1"/>
          <p:nvPr/>
        </p:nvSpPr>
        <p:spPr>
          <a:xfrm>
            <a:off x="1389967" y="1716396"/>
            <a:ext cx="9385984" cy="619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/>
              <a:t>此处添加详细文本描述，建议与标题相关并符合整体语言风格，语言描述尽量简洁生动。尽量将每页幻灯片的字数控制在200字以内，据统计每页幻灯片的最好控制在5分钟之内。此处添加详细文本描述，建议与标题相关并符合整体语言风格，语言描述尽量简洁生动。</a:t>
            </a:r>
          </a:p>
        </p:txBody>
      </p:sp>
    </p:spTree>
    <p:extLst>
      <p:ext uri="{BB962C8B-B14F-4D97-AF65-F5344CB8AC3E}">
        <p14:creationId xmlns:p14="http://schemas.microsoft.com/office/powerpoint/2010/main" val="15566412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研究背景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xmlns="" id="{2542435B-780F-CE3B-4F96-5BAAAF335D27}"/>
              </a:ext>
            </a:extLst>
          </p:cNvPr>
          <p:cNvCxnSpPr/>
          <p:nvPr/>
        </p:nvCxnSpPr>
        <p:spPr>
          <a:xfrm>
            <a:off x="1439994" y="1883445"/>
            <a:ext cx="27813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8">
            <a:extLst>
              <a:ext uri="{FF2B5EF4-FFF2-40B4-BE49-F238E27FC236}">
                <a16:creationId xmlns:a16="http://schemas.microsoft.com/office/drawing/2014/main" xmlns="" id="{DECBB9C8-A894-AA1A-F3CD-0FF9201CD648}"/>
              </a:ext>
            </a:extLst>
          </p:cNvPr>
          <p:cNvSpPr txBox="1"/>
          <p:nvPr/>
        </p:nvSpPr>
        <p:spPr>
          <a:xfrm>
            <a:off x="1439994" y="2131305"/>
            <a:ext cx="2781300" cy="1450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字以内，据统计每页幻灯片的最好控制在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5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分钟之内。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0DDD69B1-3620-733F-F98F-166EE069556E}"/>
              </a:ext>
            </a:extLst>
          </p:cNvPr>
          <p:cNvSpPr/>
          <p:nvPr/>
        </p:nvSpPr>
        <p:spPr>
          <a:xfrm>
            <a:off x="1439994" y="3891655"/>
            <a:ext cx="2781300" cy="1809112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燕尾形 34">
            <a:extLst>
              <a:ext uri="{FF2B5EF4-FFF2-40B4-BE49-F238E27FC236}">
                <a16:creationId xmlns:a16="http://schemas.microsoft.com/office/drawing/2014/main" xmlns="" id="{46154935-B4C4-9A6A-1906-0E29D293795E}"/>
              </a:ext>
            </a:extLst>
          </p:cNvPr>
          <p:cNvSpPr/>
          <p:nvPr/>
        </p:nvSpPr>
        <p:spPr>
          <a:xfrm>
            <a:off x="1457457" y="1506188"/>
            <a:ext cx="177800" cy="337819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燕尾形 35">
            <a:extLst>
              <a:ext uri="{FF2B5EF4-FFF2-40B4-BE49-F238E27FC236}">
                <a16:creationId xmlns:a16="http://schemas.microsoft.com/office/drawing/2014/main" xmlns="" id="{3C9F2CDC-AB2A-B12B-C025-573CC3EF17BE}"/>
              </a:ext>
            </a:extLst>
          </p:cNvPr>
          <p:cNvSpPr/>
          <p:nvPr/>
        </p:nvSpPr>
        <p:spPr>
          <a:xfrm>
            <a:off x="1609857" y="1506188"/>
            <a:ext cx="177800" cy="337819"/>
          </a:xfrm>
          <a:prstGeom prst="chevron">
            <a:avLst/>
          </a:prstGeom>
          <a:solidFill>
            <a:srgbClr val="808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燕尾形 36">
            <a:extLst>
              <a:ext uri="{FF2B5EF4-FFF2-40B4-BE49-F238E27FC236}">
                <a16:creationId xmlns:a16="http://schemas.microsoft.com/office/drawing/2014/main" xmlns="" id="{86735681-68CD-6461-819F-D0ABB65FA386}"/>
              </a:ext>
            </a:extLst>
          </p:cNvPr>
          <p:cNvSpPr/>
          <p:nvPr/>
        </p:nvSpPr>
        <p:spPr>
          <a:xfrm>
            <a:off x="1762257" y="1506188"/>
            <a:ext cx="177800" cy="337819"/>
          </a:xfrm>
          <a:prstGeom prst="chevron">
            <a:avLst/>
          </a:pr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88D2FF4B-8C31-5B08-161F-7BB8362D5C4E}"/>
              </a:ext>
            </a:extLst>
          </p:cNvPr>
          <p:cNvSpPr txBox="1"/>
          <p:nvPr/>
        </p:nvSpPr>
        <p:spPr>
          <a:xfrm>
            <a:off x="2680316" y="1466607"/>
            <a:ext cx="1540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/>
              <a:t>添加标题文本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85398249-82B9-7468-1C88-0788CC9C5F53}"/>
              </a:ext>
            </a:extLst>
          </p:cNvPr>
          <p:cNvGrpSpPr/>
          <p:nvPr/>
        </p:nvGrpSpPr>
        <p:grpSpPr>
          <a:xfrm>
            <a:off x="4705350" y="1506188"/>
            <a:ext cx="2781300" cy="4194579"/>
            <a:chOff x="1200150" y="1622993"/>
            <a:chExt cx="2781300" cy="4194579"/>
          </a:xfrm>
        </p:grpSpPr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69BDEB64-7E3C-69AB-0704-8CDA4649F0CD}"/>
                </a:ext>
              </a:extLst>
            </p:cNvPr>
            <p:cNvCxnSpPr/>
            <p:nvPr/>
          </p:nvCxnSpPr>
          <p:spPr>
            <a:xfrm>
              <a:off x="1200150" y="2000250"/>
              <a:ext cx="27813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2B708CDF-1EEB-D2E7-FDC3-D903A0949B96}"/>
                </a:ext>
              </a:extLst>
            </p:cNvPr>
            <p:cNvSpPr/>
            <p:nvPr/>
          </p:nvSpPr>
          <p:spPr>
            <a:xfrm>
              <a:off x="1200150" y="4008460"/>
              <a:ext cx="2781300" cy="1809112"/>
            </a:xfrm>
            <a:prstGeom prst="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燕尾形 34">
              <a:extLst>
                <a:ext uri="{FF2B5EF4-FFF2-40B4-BE49-F238E27FC236}">
                  <a16:creationId xmlns:a16="http://schemas.microsoft.com/office/drawing/2014/main" xmlns="" id="{F885881A-64AB-271B-FC9B-8DE63AA4B20E}"/>
                </a:ext>
              </a:extLst>
            </p:cNvPr>
            <p:cNvSpPr/>
            <p:nvPr/>
          </p:nvSpPr>
          <p:spPr>
            <a:xfrm>
              <a:off x="1217613" y="1622993"/>
              <a:ext cx="177800" cy="337819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燕尾形 35">
              <a:extLst>
                <a:ext uri="{FF2B5EF4-FFF2-40B4-BE49-F238E27FC236}">
                  <a16:creationId xmlns:a16="http://schemas.microsoft.com/office/drawing/2014/main" xmlns="" id="{70331908-5A4A-78C5-281F-50AC4C90EEE4}"/>
                </a:ext>
              </a:extLst>
            </p:cNvPr>
            <p:cNvSpPr/>
            <p:nvPr/>
          </p:nvSpPr>
          <p:spPr>
            <a:xfrm>
              <a:off x="1370013" y="1622993"/>
              <a:ext cx="177800" cy="337819"/>
            </a:xfrm>
            <a:prstGeom prst="chevron">
              <a:avLst/>
            </a:pr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燕尾形 36">
              <a:extLst>
                <a:ext uri="{FF2B5EF4-FFF2-40B4-BE49-F238E27FC236}">
                  <a16:creationId xmlns:a16="http://schemas.microsoft.com/office/drawing/2014/main" xmlns="" id="{145F0C8B-8FED-6C72-F118-63BB31169F41}"/>
                </a:ext>
              </a:extLst>
            </p:cNvPr>
            <p:cNvSpPr/>
            <p:nvPr/>
          </p:nvSpPr>
          <p:spPr>
            <a:xfrm>
              <a:off x="1522413" y="1622993"/>
              <a:ext cx="177800" cy="337819"/>
            </a:xfrm>
            <a:prstGeom prst="chevron">
              <a:avLst/>
            </a:prstGeom>
            <a:solidFill>
              <a:srgbClr val="3981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8DD0BFCA-63C2-07E9-A0AB-64621D15873A}"/>
              </a:ext>
            </a:extLst>
          </p:cNvPr>
          <p:cNvSpPr txBox="1"/>
          <p:nvPr/>
        </p:nvSpPr>
        <p:spPr>
          <a:xfrm>
            <a:off x="5945672" y="1466607"/>
            <a:ext cx="1540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/>
              <a:t>添加标题文本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82F10113-C085-36FD-D52C-E266BF3DF4F5}"/>
              </a:ext>
            </a:extLst>
          </p:cNvPr>
          <p:cNvGrpSpPr/>
          <p:nvPr/>
        </p:nvGrpSpPr>
        <p:grpSpPr>
          <a:xfrm>
            <a:off x="7991726" y="1506188"/>
            <a:ext cx="2781300" cy="4194579"/>
            <a:chOff x="1200150" y="1622993"/>
            <a:chExt cx="2781300" cy="4194579"/>
          </a:xfrm>
        </p:grpSpPr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xmlns="" id="{E35FFA74-CA51-5644-7EB5-F7B8AF331C99}"/>
                </a:ext>
              </a:extLst>
            </p:cNvPr>
            <p:cNvCxnSpPr/>
            <p:nvPr/>
          </p:nvCxnSpPr>
          <p:spPr>
            <a:xfrm>
              <a:off x="1200150" y="2000250"/>
              <a:ext cx="2781300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xmlns="" id="{4F2E1168-A651-9EFE-1CF5-148BA3570D3E}"/>
                </a:ext>
              </a:extLst>
            </p:cNvPr>
            <p:cNvSpPr/>
            <p:nvPr/>
          </p:nvSpPr>
          <p:spPr>
            <a:xfrm>
              <a:off x="1200150" y="4008460"/>
              <a:ext cx="2781300" cy="1809112"/>
            </a:xfrm>
            <a:prstGeom prst="rect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燕尾形 34">
              <a:extLst>
                <a:ext uri="{FF2B5EF4-FFF2-40B4-BE49-F238E27FC236}">
                  <a16:creationId xmlns:a16="http://schemas.microsoft.com/office/drawing/2014/main" xmlns="" id="{308DE69A-7197-65AA-5C78-AF2C8F13E081}"/>
                </a:ext>
              </a:extLst>
            </p:cNvPr>
            <p:cNvSpPr/>
            <p:nvPr/>
          </p:nvSpPr>
          <p:spPr>
            <a:xfrm>
              <a:off x="1217613" y="1622993"/>
              <a:ext cx="177800" cy="337819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燕尾形 35">
              <a:extLst>
                <a:ext uri="{FF2B5EF4-FFF2-40B4-BE49-F238E27FC236}">
                  <a16:creationId xmlns:a16="http://schemas.microsoft.com/office/drawing/2014/main" xmlns="" id="{8106F09F-430E-FCC7-2621-97038854FA7D}"/>
                </a:ext>
              </a:extLst>
            </p:cNvPr>
            <p:cNvSpPr/>
            <p:nvPr/>
          </p:nvSpPr>
          <p:spPr>
            <a:xfrm>
              <a:off x="1370013" y="1622993"/>
              <a:ext cx="177800" cy="337819"/>
            </a:xfrm>
            <a:prstGeom prst="chevron">
              <a:avLst/>
            </a:pr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燕尾形 36">
              <a:extLst>
                <a:ext uri="{FF2B5EF4-FFF2-40B4-BE49-F238E27FC236}">
                  <a16:creationId xmlns:a16="http://schemas.microsoft.com/office/drawing/2014/main" xmlns="" id="{A5CCCC03-F9ED-F01A-6E8E-776279B4F347}"/>
                </a:ext>
              </a:extLst>
            </p:cNvPr>
            <p:cNvSpPr/>
            <p:nvPr/>
          </p:nvSpPr>
          <p:spPr>
            <a:xfrm>
              <a:off x="1522413" y="1622993"/>
              <a:ext cx="177800" cy="337819"/>
            </a:xfrm>
            <a:prstGeom prst="chevron">
              <a:avLst/>
            </a:prstGeom>
            <a:solidFill>
              <a:srgbClr val="3981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97887C1F-2AD2-67E8-6C42-C195E2EA6F17}"/>
              </a:ext>
            </a:extLst>
          </p:cNvPr>
          <p:cNvSpPr txBox="1"/>
          <p:nvPr/>
        </p:nvSpPr>
        <p:spPr>
          <a:xfrm>
            <a:off x="9232048" y="1466607"/>
            <a:ext cx="1540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/>
              <a:t>添加标题文本</a:t>
            </a:r>
          </a:p>
        </p:txBody>
      </p:sp>
      <p:sp>
        <p:nvSpPr>
          <p:cNvPr id="38" name="TextBox 18">
            <a:extLst>
              <a:ext uri="{FF2B5EF4-FFF2-40B4-BE49-F238E27FC236}">
                <a16:creationId xmlns:a16="http://schemas.microsoft.com/office/drawing/2014/main" xmlns="" id="{11008B60-85C5-F75C-CDE1-13542E9ED463}"/>
              </a:ext>
            </a:extLst>
          </p:cNvPr>
          <p:cNvSpPr txBox="1"/>
          <p:nvPr/>
        </p:nvSpPr>
        <p:spPr>
          <a:xfrm>
            <a:off x="4705350" y="2131305"/>
            <a:ext cx="2781300" cy="1450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字以内，据统计每页幻灯片的最好控制在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5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分钟之内。</a:t>
            </a:r>
          </a:p>
        </p:txBody>
      </p:sp>
      <p:sp>
        <p:nvSpPr>
          <p:cNvPr id="39" name="TextBox 18">
            <a:extLst>
              <a:ext uri="{FF2B5EF4-FFF2-40B4-BE49-F238E27FC236}">
                <a16:creationId xmlns:a16="http://schemas.microsoft.com/office/drawing/2014/main" xmlns="" id="{BCACB345-7876-C4CB-D334-BE88D80BAE73}"/>
              </a:ext>
            </a:extLst>
          </p:cNvPr>
          <p:cNvSpPr txBox="1"/>
          <p:nvPr/>
        </p:nvSpPr>
        <p:spPr>
          <a:xfrm>
            <a:off x="7970706" y="2131305"/>
            <a:ext cx="2781300" cy="1450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字以内，据统计每页幻灯片的最好控制在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5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分钟之内。</a:t>
            </a:r>
          </a:p>
        </p:txBody>
      </p:sp>
    </p:spTree>
    <p:extLst>
      <p:ext uri="{BB962C8B-B14F-4D97-AF65-F5344CB8AC3E}">
        <p14:creationId xmlns:p14="http://schemas.microsoft.com/office/powerpoint/2010/main" val="29601802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4169551" y="1546810"/>
            <a:ext cx="3852719" cy="15696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03</a:t>
            </a:r>
            <a:endParaRPr lang="zh-CN" altLang="en-US" sz="9600" b="1" dirty="0">
              <a:gradFill>
                <a:gsLst>
                  <a:gs pos="100000">
                    <a:srgbClr val="274844"/>
                  </a:gs>
                  <a:gs pos="0">
                    <a:srgbClr val="398179"/>
                  </a:gs>
                </a:gsLst>
                <a:lin ang="5400000" scaled="1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AD1E91F-EF88-F6FD-8D0B-5F6D3C4BA87D}"/>
              </a:ext>
            </a:extLst>
          </p:cNvPr>
          <p:cNvGrpSpPr/>
          <p:nvPr/>
        </p:nvGrpSpPr>
        <p:grpSpPr>
          <a:xfrm>
            <a:off x="4898482" y="3136970"/>
            <a:ext cx="2423543" cy="816300"/>
            <a:chOff x="2070379" y="7789172"/>
            <a:chExt cx="2423543" cy="81630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7BA7730E-0384-20A9-79C8-D6282202C79D}"/>
                </a:ext>
              </a:extLst>
            </p:cNvPr>
            <p:cNvSpPr txBox="1"/>
            <p:nvPr/>
          </p:nvSpPr>
          <p:spPr>
            <a:xfrm>
              <a:off x="2070379" y="7789172"/>
              <a:ext cx="23948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研究方法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1D667890-7E61-65E8-49DA-27DDD628D27B}"/>
                </a:ext>
              </a:extLst>
            </p:cNvPr>
            <p:cNvSpPr txBox="1"/>
            <p:nvPr/>
          </p:nvSpPr>
          <p:spPr>
            <a:xfrm>
              <a:off x="2099064" y="826691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Research Method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853CC727-2E37-0636-C016-2DE797BED26D}"/>
              </a:ext>
            </a:extLst>
          </p:cNvPr>
          <p:cNvSpPr txBox="1"/>
          <p:nvPr/>
        </p:nvSpPr>
        <p:spPr>
          <a:xfrm>
            <a:off x="3429000" y="3986392"/>
            <a:ext cx="5334000" cy="70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</a:rPr>
              <a:t>根据自己的需要添加适当的文字，此处添加详细文本描述，建议与标题相关尽量简洁... ...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E521EB75-C7B9-CB94-3EE0-1FD144F4F80B}"/>
              </a:ext>
            </a:extLst>
          </p:cNvPr>
          <p:cNvGrpSpPr/>
          <p:nvPr/>
        </p:nvGrpSpPr>
        <p:grpSpPr>
          <a:xfrm>
            <a:off x="3106118" y="1026161"/>
            <a:ext cx="2394858" cy="779862"/>
            <a:chOff x="5350608" y="7760179"/>
            <a:chExt cx="2394858" cy="779862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="" id="{334643E6-5D15-8CA1-2AF8-590346E5CF12}"/>
                </a:ext>
              </a:extLst>
            </p:cNvPr>
            <p:cNvSpPr txBox="1"/>
            <p:nvPr/>
          </p:nvSpPr>
          <p:spPr>
            <a:xfrm>
              <a:off x="5350608" y="7760179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xmlns="" id="{3851BB12-1F24-D34A-F4BF-A5514D7AEEED}"/>
                </a:ext>
              </a:extLst>
            </p:cNvPr>
            <p:cNvSpPr txBox="1"/>
            <p:nvPr/>
          </p:nvSpPr>
          <p:spPr>
            <a:xfrm>
              <a:off x="5350608" y="8201487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7690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研究方法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C7564F71-3A8C-FA14-CBB9-0DBD2AE67329}"/>
              </a:ext>
            </a:extLst>
          </p:cNvPr>
          <p:cNvGrpSpPr/>
          <p:nvPr/>
        </p:nvGrpSpPr>
        <p:grpSpPr bwMode="auto">
          <a:xfrm>
            <a:off x="2113094" y="2058326"/>
            <a:ext cx="2425700" cy="473075"/>
            <a:chOff x="1641667" y="1439902"/>
            <a:chExt cx="2425956" cy="473070"/>
          </a:xfrm>
        </p:grpSpPr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xmlns="" id="{A65A5EE2-200F-53A7-4839-AF975B0DBB40}"/>
                </a:ext>
              </a:extLst>
            </p:cNvPr>
            <p:cNvSpPr txBox="1"/>
            <p:nvPr/>
          </p:nvSpPr>
          <p:spPr>
            <a:xfrm>
              <a:off x="1641667" y="1439902"/>
              <a:ext cx="2425956" cy="4616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  <a:endParaRPr lang="zh-CN" altLang="en-US" sz="3200" b="1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7CE17652-EF4D-CD63-6835-91865694CB89}"/>
                </a:ext>
              </a:extLst>
            </p:cNvPr>
            <p:cNvCxnSpPr/>
            <p:nvPr/>
          </p:nvCxnSpPr>
          <p:spPr>
            <a:xfrm>
              <a:off x="1730576" y="1912972"/>
              <a:ext cx="1778188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Freeform 301">
            <a:extLst>
              <a:ext uri="{FF2B5EF4-FFF2-40B4-BE49-F238E27FC236}">
                <a16:creationId xmlns:a16="http://schemas.microsoft.com/office/drawing/2014/main" xmlns="" id="{F875B621-1BF1-B59B-B57E-A32A59DE8008}"/>
              </a:ext>
            </a:extLst>
          </p:cNvPr>
          <p:cNvSpPr>
            <a:spLocks noEditPoints="1"/>
          </p:cNvSpPr>
          <p:nvPr/>
        </p:nvSpPr>
        <p:spPr bwMode="auto">
          <a:xfrm>
            <a:off x="1439994" y="1974441"/>
            <a:ext cx="673100" cy="653543"/>
          </a:xfrm>
          <a:custGeom>
            <a:avLst/>
            <a:gdLst>
              <a:gd name="connsiteX0" fmla="*/ 602346 w 602346"/>
              <a:gd name="connsiteY0" fmla="*/ 7198 h 584846"/>
              <a:gd name="connsiteX1" fmla="*/ 602346 w 602346"/>
              <a:gd name="connsiteY1" fmla="*/ 517298 h 584846"/>
              <a:gd name="connsiteX2" fmla="*/ 439975 w 602346"/>
              <a:gd name="connsiteY2" fmla="*/ 583364 h 584846"/>
              <a:gd name="connsiteX3" fmla="*/ 439975 w 602346"/>
              <a:gd name="connsiteY3" fmla="*/ 71144 h 584846"/>
              <a:gd name="connsiteX4" fmla="*/ 184952 w 602346"/>
              <a:gd name="connsiteY4" fmla="*/ 776 h 584846"/>
              <a:gd name="connsiteX5" fmla="*/ 184952 w 602346"/>
              <a:gd name="connsiteY5" fmla="*/ 514649 h 584846"/>
              <a:gd name="connsiteX6" fmla="*/ 0 w 602346"/>
              <a:gd name="connsiteY6" fmla="*/ 584634 h 584846"/>
              <a:gd name="connsiteX7" fmla="*/ 0 w 602346"/>
              <a:gd name="connsiteY7" fmla="*/ 79244 h 584846"/>
              <a:gd name="connsiteX8" fmla="*/ 221011 w 602346"/>
              <a:gd name="connsiteY8" fmla="*/ 0 h 584846"/>
              <a:gd name="connsiteX9" fmla="*/ 403846 w 602346"/>
              <a:gd name="connsiteY9" fmla="*/ 71128 h 584846"/>
              <a:gd name="connsiteX10" fmla="*/ 403846 w 602346"/>
              <a:gd name="connsiteY10" fmla="*/ 584846 h 584846"/>
              <a:gd name="connsiteX11" fmla="*/ 221011 w 602346"/>
              <a:gd name="connsiteY11" fmla="*/ 514697 h 584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02346" h="584846">
                <a:moveTo>
                  <a:pt x="602346" y="7198"/>
                </a:moveTo>
                <a:lnTo>
                  <a:pt x="602346" y="517298"/>
                </a:lnTo>
                <a:lnTo>
                  <a:pt x="439975" y="583364"/>
                </a:lnTo>
                <a:lnTo>
                  <a:pt x="439975" y="71144"/>
                </a:lnTo>
                <a:close/>
                <a:moveTo>
                  <a:pt x="184952" y="776"/>
                </a:moveTo>
                <a:lnTo>
                  <a:pt x="184952" y="514649"/>
                </a:lnTo>
                <a:lnTo>
                  <a:pt x="0" y="584634"/>
                </a:lnTo>
                <a:lnTo>
                  <a:pt x="0" y="79244"/>
                </a:lnTo>
                <a:close/>
                <a:moveTo>
                  <a:pt x="221011" y="0"/>
                </a:moveTo>
                <a:lnTo>
                  <a:pt x="403846" y="71128"/>
                </a:lnTo>
                <a:lnTo>
                  <a:pt x="403846" y="584846"/>
                </a:lnTo>
                <a:lnTo>
                  <a:pt x="221011" y="514697"/>
                </a:lnTo>
                <a:close/>
              </a:path>
            </a:pathLst>
          </a:custGeom>
          <a:solidFill>
            <a:srgbClr val="398179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组合 123">
            <a:extLst>
              <a:ext uri="{FF2B5EF4-FFF2-40B4-BE49-F238E27FC236}">
                <a16:creationId xmlns:a16="http://schemas.microsoft.com/office/drawing/2014/main" xmlns="" id="{8A32B5CC-0160-E125-ACD7-2B65D34A3812}"/>
              </a:ext>
            </a:extLst>
          </p:cNvPr>
          <p:cNvGrpSpPr/>
          <p:nvPr/>
        </p:nvGrpSpPr>
        <p:grpSpPr bwMode="auto">
          <a:xfrm>
            <a:off x="5080000" y="2400032"/>
            <a:ext cx="2032000" cy="2512984"/>
            <a:chOff x="5267580" y="1548023"/>
            <a:chExt cx="2107429" cy="2606514"/>
          </a:xfrm>
        </p:grpSpPr>
        <p:sp>
          <p:nvSpPr>
            <p:cNvPr id="19" name="任意多边形 124">
              <a:extLst>
                <a:ext uri="{FF2B5EF4-FFF2-40B4-BE49-F238E27FC236}">
                  <a16:creationId xmlns:a16="http://schemas.microsoft.com/office/drawing/2014/main" xmlns="" id="{95E6C7BC-0F63-0E58-E10A-21E43F0025B1}"/>
                </a:ext>
              </a:extLst>
            </p:cNvPr>
            <p:cNvSpPr/>
            <p:nvPr/>
          </p:nvSpPr>
          <p:spPr>
            <a:xfrm rot="4030947" flipV="1">
              <a:off x="5092211" y="1881622"/>
              <a:ext cx="2446079" cy="1945910"/>
            </a:xfrm>
            <a:custGeom>
              <a:avLst/>
              <a:gdLst>
                <a:gd name="connsiteX0" fmla="*/ 0 w 1824946"/>
                <a:gd name="connsiteY0" fmla="*/ 622713 h 1451361"/>
                <a:gd name="connsiteX1" fmla="*/ 354049 w 1824946"/>
                <a:gd name="connsiteY1" fmla="*/ 1451361 h 1451361"/>
                <a:gd name="connsiteX2" fmla="*/ 821076 w 1824946"/>
                <a:gd name="connsiteY2" fmla="*/ 1084703 h 1451361"/>
                <a:gd name="connsiteX3" fmla="*/ 834779 w 1824946"/>
                <a:gd name="connsiteY3" fmla="*/ 924402 h 1451361"/>
                <a:gd name="connsiteX4" fmla="*/ 826580 w 1824946"/>
                <a:gd name="connsiteY4" fmla="*/ 874236 h 1451361"/>
                <a:gd name="connsiteX5" fmla="*/ 977197 w 1824946"/>
                <a:gd name="connsiteY5" fmla="*/ 810869 h 1451361"/>
                <a:gd name="connsiteX6" fmla="*/ 977197 w 1824946"/>
                <a:gd name="connsiteY6" fmla="*/ 810868 h 1451361"/>
                <a:gd name="connsiteX7" fmla="*/ 1081953 w 1824946"/>
                <a:gd name="connsiteY7" fmla="*/ 766794 h 1451361"/>
                <a:gd name="connsiteX8" fmla="*/ 1112083 w 1824946"/>
                <a:gd name="connsiteY8" fmla="*/ 807733 h 1451361"/>
                <a:gd name="connsiteX9" fmla="*/ 1236264 w 1824946"/>
                <a:gd name="connsiteY9" fmla="*/ 910023 h 1451361"/>
                <a:gd name="connsiteX10" fmla="*/ 1824946 w 1824946"/>
                <a:gd name="connsiteY10" fmla="*/ 832522 h 1451361"/>
                <a:gd name="connsiteX11" fmla="*/ 1480104 w 1824946"/>
                <a:gd name="connsiteY11" fmla="*/ 0 h 1451361"/>
                <a:gd name="connsiteX12" fmla="*/ 1009041 w 1824946"/>
                <a:gd name="connsiteY12" fmla="*/ 361459 h 1451361"/>
                <a:gd name="connsiteX13" fmla="*/ 993562 w 1824946"/>
                <a:gd name="connsiteY13" fmla="*/ 521599 h 1451361"/>
                <a:gd name="connsiteX14" fmla="*/ 1002021 w 1824946"/>
                <a:gd name="connsiteY14" fmla="*/ 577216 h 1451361"/>
                <a:gd name="connsiteX15" fmla="*/ 851550 w 1824946"/>
                <a:gd name="connsiteY15" fmla="*/ 640523 h 1451361"/>
                <a:gd name="connsiteX16" fmla="*/ 851551 w 1824946"/>
                <a:gd name="connsiteY16" fmla="*/ 640524 h 1451361"/>
                <a:gd name="connsiteX17" fmla="*/ 746941 w 1824946"/>
                <a:gd name="connsiteY17" fmla="*/ 684535 h 1451361"/>
                <a:gd name="connsiteX18" fmla="*/ 713095 w 1824946"/>
                <a:gd name="connsiteY18" fmla="*/ 639599 h 1451361"/>
                <a:gd name="connsiteX19" fmla="*/ 587787 w 1824946"/>
                <a:gd name="connsiteY19" fmla="*/ 538691 h 1451361"/>
                <a:gd name="connsiteX20" fmla="*/ 0 w 1824946"/>
                <a:gd name="connsiteY20" fmla="*/ 622713 h 145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24946" h="1451361">
                  <a:moveTo>
                    <a:pt x="0" y="622713"/>
                  </a:moveTo>
                  <a:lnTo>
                    <a:pt x="354049" y="1451361"/>
                  </a:lnTo>
                  <a:cubicBezTo>
                    <a:pt x="574762" y="1448915"/>
                    <a:pt x="766315" y="1298529"/>
                    <a:pt x="821076" y="1084703"/>
                  </a:cubicBezTo>
                  <a:cubicBezTo>
                    <a:pt x="834767" y="1031246"/>
                    <a:pt x="839054" y="977157"/>
                    <a:pt x="834779" y="924402"/>
                  </a:cubicBezTo>
                  <a:lnTo>
                    <a:pt x="826580" y="874236"/>
                  </a:lnTo>
                  <a:lnTo>
                    <a:pt x="977197" y="810869"/>
                  </a:lnTo>
                  <a:lnTo>
                    <a:pt x="977197" y="810868"/>
                  </a:lnTo>
                  <a:lnTo>
                    <a:pt x="1081953" y="766794"/>
                  </a:lnTo>
                  <a:lnTo>
                    <a:pt x="1112083" y="807733"/>
                  </a:lnTo>
                  <a:cubicBezTo>
                    <a:pt x="1146809" y="847677"/>
                    <a:pt x="1188475" y="882432"/>
                    <a:pt x="1236264" y="910023"/>
                  </a:cubicBezTo>
                  <a:cubicBezTo>
                    <a:pt x="1427419" y="1020387"/>
                    <a:pt x="1668869" y="988599"/>
                    <a:pt x="1824946" y="832522"/>
                  </a:cubicBezTo>
                  <a:lnTo>
                    <a:pt x="1480104" y="0"/>
                  </a:lnTo>
                  <a:cubicBezTo>
                    <a:pt x="1259377" y="0"/>
                    <a:pt x="1066169" y="148253"/>
                    <a:pt x="1009041" y="361459"/>
                  </a:cubicBezTo>
                  <a:cubicBezTo>
                    <a:pt x="994759" y="414760"/>
                    <a:pt x="989873" y="468799"/>
                    <a:pt x="993562" y="521599"/>
                  </a:cubicBezTo>
                  <a:lnTo>
                    <a:pt x="1002021" y="577216"/>
                  </a:lnTo>
                  <a:lnTo>
                    <a:pt x="851550" y="640523"/>
                  </a:lnTo>
                  <a:lnTo>
                    <a:pt x="851551" y="640524"/>
                  </a:lnTo>
                  <a:lnTo>
                    <a:pt x="746941" y="684535"/>
                  </a:lnTo>
                  <a:lnTo>
                    <a:pt x="713095" y="639599"/>
                  </a:lnTo>
                  <a:cubicBezTo>
                    <a:pt x="677927" y="600042"/>
                    <a:pt x="635878" y="565750"/>
                    <a:pt x="587787" y="538691"/>
                  </a:cubicBezTo>
                  <a:cubicBezTo>
                    <a:pt x="395421" y="430452"/>
                    <a:pt x="154338" y="464915"/>
                    <a:pt x="0" y="622713"/>
                  </a:cubicBezTo>
                  <a:close/>
                </a:path>
              </a:pathLst>
            </a:custGeom>
            <a:noFill/>
            <a:ln w="2540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 125">
              <a:extLst>
                <a:ext uri="{FF2B5EF4-FFF2-40B4-BE49-F238E27FC236}">
                  <a16:creationId xmlns:a16="http://schemas.microsoft.com/office/drawing/2014/main" xmlns="" id="{EB5E50C7-ACF4-0F08-D5FD-81A2CF9F6A69}"/>
                </a:ext>
              </a:extLst>
            </p:cNvPr>
            <p:cNvSpPr/>
            <p:nvPr/>
          </p:nvSpPr>
          <p:spPr>
            <a:xfrm>
              <a:off x="5797184" y="2144708"/>
              <a:ext cx="1042727" cy="437349"/>
            </a:xfrm>
            <a:custGeom>
              <a:avLst/>
              <a:gdLst>
                <a:gd name="connsiteX0" fmla="*/ 6825 w 948196"/>
                <a:gd name="connsiteY0" fmla="*/ 0 h 541796"/>
                <a:gd name="connsiteX1" fmla="*/ 941372 w 948196"/>
                <a:gd name="connsiteY1" fmla="*/ 0 h 541796"/>
                <a:gd name="connsiteX2" fmla="*/ 948196 w 948196"/>
                <a:gd name="connsiteY2" fmla="*/ 67698 h 541796"/>
                <a:gd name="connsiteX3" fmla="*/ 474098 w 948196"/>
                <a:gd name="connsiteY3" fmla="*/ 541796 h 541796"/>
                <a:gd name="connsiteX4" fmla="*/ 0 w 948196"/>
                <a:gd name="connsiteY4" fmla="*/ 67698 h 541796"/>
                <a:gd name="connsiteX0-1" fmla="*/ 6825 w 948196"/>
                <a:gd name="connsiteY0-2" fmla="*/ 0 h 541796"/>
                <a:gd name="connsiteX1-3" fmla="*/ 201199 w 948196"/>
                <a:gd name="connsiteY1-4" fmla="*/ 233744 h 541796"/>
                <a:gd name="connsiteX2-5" fmla="*/ 941372 w 948196"/>
                <a:gd name="connsiteY2-6" fmla="*/ 0 h 541796"/>
                <a:gd name="connsiteX3-7" fmla="*/ 948196 w 948196"/>
                <a:gd name="connsiteY3-8" fmla="*/ 67698 h 541796"/>
                <a:gd name="connsiteX4-9" fmla="*/ 474098 w 948196"/>
                <a:gd name="connsiteY4-10" fmla="*/ 541796 h 541796"/>
                <a:gd name="connsiteX5" fmla="*/ 0 w 948196"/>
                <a:gd name="connsiteY5" fmla="*/ 67698 h 541796"/>
                <a:gd name="connsiteX6" fmla="*/ 6825 w 948196"/>
                <a:gd name="connsiteY6" fmla="*/ 0 h 541796"/>
                <a:gd name="connsiteX0-11" fmla="*/ 6825 w 948196"/>
                <a:gd name="connsiteY0-12" fmla="*/ 95589 h 637385"/>
                <a:gd name="connsiteX1-13" fmla="*/ 201199 w 948196"/>
                <a:gd name="connsiteY1-14" fmla="*/ 329333 h 637385"/>
                <a:gd name="connsiteX2-15" fmla="*/ 941372 w 948196"/>
                <a:gd name="connsiteY2-16" fmla="*/ 95589 h 637385"/>
                <a:gd name="connsiteX3-17" fmla="*/ 948196 w 948196"/>
                <a:gd name="connsiteY3-18" fmla="*/ 163287 h 637385"/>
                <a:gd name="connsiteX4-19" fmla="*/ 474098 w 948196"/>
                <a:gd name="connsiteY4-20" fmla="*/ 637385 h 637385"/>
                <a:gd name="connsiteX5-21" fmla="*/ 0 w 948196"/>
                <a:gd name="connsiteY5-22" fmla="*/ 163287 h 637385"/>
                <a:gd name="connsiteX6-23" fmla="*/ 6825 w 948196"/>
                <a:gd name="connsiteY6-24" fmla="*/ 95589 h 6373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23" y="connsiteY6-24"/>
                </a:cxn>
              </a:cxnLst>
              <a:rect l="l" t="t" r="r" b="b"/>
              <a:pathLst>
                <a:path w="948196" h="637385">
                  <a:moveTo>
                    <a:pt x="6825" y="95589"/>
                  </a:moveTo>
                  <a:cubicBezTo>
                    <a:pt x="107760" y="99146"/>
                    <a:pt x="100264" y="325776"/>
                    <a:pt x="201199" y="329333"/>
                  </a:cubicBezTo>
                  <a:cubicBezTo>
                    <a:pt x="788701" y="-293870"/>
                    <a:pt x="694648" y="173504"/>
                    <a:pt x="941372" y="95589"/>
                  </a:cubicBezTo>
                  <a:lnTo>
                    <a:pt x="948196" y="163287"/>
                  </a:lnTo>
                  <a:cubicBezTo>
                    <a:pt x="948196" y="425124"/>
                    <a:pt x="735935" y="637385"/>
                    <a:pt x="474098" y="637385"/>
                  </a:cubicBezTo>
                  <a:cubicBezTo>
                    <a:pt x="212261" y="637385"/>
                    <a:pt x="0" y="425124"/>
                    <a:pt x="0" y="163287"/>
                  </a:cubicBezTo>
                  <a:lnTo>
                    <a:pt x="6825" y="95589"/>
                  </a:ln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等腰三角形 36">
              <a:extLst>
                <a:ext uri="{FF2B5EF4-FFF2-40B4-BE49-F238E27FC236}">
                  <a16:creationId xmlns:a16="http://schemas.microsoft.com/office/drawing/2014/main" xmlns="" id="{81B7ECD7-FF97-6CA4-3484-27AF7453EE6D}"/>
                </a:ext>
              </a:extLst>
            </p:cNvPr>
            <p:cNvSpPr/>
            <p:nvPr/>
          </p:nvSpPr>
          <p:spPr>
            <a:xfrm>
              <a:off x="5797184" y="3454559"/>
              <a:ext cx="1074591" cy="384604"/>
            </a:xfrm>
            <a:custGeom>
              <a:avLst/>
              <a:gdLst>
                <a:gd name="connsiteX0" fmla="*/ 0 w 801242"/>
                <a:gd name="connsiteY0" fmla="*/ 228787 h 228787"/>
                <a:gd name="connsiteX1" fmla="*/ 386111 w 801242"/>
                <a:gd name="connsiteY1" fmla="*/ 0 h 228787"/>
                <a:gd name="connsiteX2" fmla="*/ 801242 w 801242"/>
                <a:gd name="connsiteY2" fmla="*/ 228787 h 228787"/>
                <a:gd name="connsiteX3" fmla="*/ 0 w 801242"/>
                <a:gd name="connsiteY3" fmla="*/ 228787 h 228787"/>
                <a:gd name="connsiteX0-1" fmla="*/ 0 w 801242"/>
                <a:gd name="connsiteY0-2" fmla="*/ 185244 h 185244"/>
                <a:gd name="connsiteX1-3" fmla="*/ 386111 w 801242"/>
                <a:gd name="connsiteY1-4" fmla="*/ 0 h 185244"/>
                <a:gd name="connsiteX2-5" fmla="*/ 801242 w 801242"/>
                <a:gd name="connsiteY2-6" fmla="*/ 185244 h 185244"/>
                <a:gd name="connsiteX3-7" fmla="*/ 0 w 801242"/>
                <a:gd name="connsiteY3-8" fmla="*/ 185244 h 185244"/>
                <a:gd name="connsiteX0-9" fmla="*/ 0 w 801242"/>
                <a:gd name="connsiteY0-10" fmla="*/ 228786 h 228786"/>
                <a:gd name="connsiteX1-11" fmla="*/ 386111 w 801242"/>
                <a:gd name="connsiteY1-12" fmla="*/ 0 h 228786"/>
                <a:gd name="connsiteX2-13" fmla="*/ 801242 w 801242"/>
                <a:gd name="connsiteY2-14" fmla="*/ 228786 h 228786"/>
                <a:gd name="connsiteX3-15" fmla="*/ 0 w 801242"/>
                <a:gd name="connsiteY3-16" fmla="*/ 228786 h 228786"/>
                <a:gd name="connsiteX0-17" fmla="*/ 0 w 801242"/>
                <a:gd name="connsiteY0-18" fmla="*/ 228786 h 228786"/>
                <a:gd name="connsiteX1-19" fmla="*/ 458682 w 801242"/>
                <a:gd name="connsiteY1-20" fmla="*/ 0 h 228786"/>
                <a:gd name="connsiteX2-21" fmla="*/ 801242 w 801242"/>
                <a:gd name="connsiteY2-22" fmla="*/ 228786 h 228786"/>
                <a:gd name="connsiteX3-23" fmla="*/ 0 w 801242"/>
                <a:gd name="connsiteY3-24" fmla="*/ 228786 h 228786"/>
                <a:gd name="connsiteX0-25" fmla="*/ 0 w 801242"/>
                <a:gd name="connsiteY0-26" fmla="*/ 228786 h 228786"/>
                <a:gd name="connsiteX1-27" fmla="*/ 458682 w 801242"/>
                <a:gd name="connsiteY1-28" fmla="*/ 0 h 228786"/>
                <a:gd name="connsiteX2-29" fmla="*/ 801242 w 801242"/>
                <a:gd name="connsiteY2-30" fmla="*/ 228786 h 228786"/>
                <a:gd name="connsiteX3-31" fmla="*/ 0 w 801242"/>
                <a:gd name="connsiteY3-32" fmla="*/ 228786 h 228786"/>
                <a:gd name="connsiteX0-33" fmla="*/ 0 w 801242"/>
                <a:gd name="connsiteY0-34" fmla="*/ 228786 h 228786"/>
                <a:gd name="connsiteX1-35" fmla="*/ 458682 w 801242"/>
                <a:gd name="connsiteY1-36" fmla="*/ 0 h 228786"/>
                <a:gd name="connsiteX2-37" fmla="*/ 801242 w 801242"/>
                <a:gd name="connsiteY2-38" fmla="*/ 228786 h 228786"/>
                <a:gd name="connsiteX3-39" fmla="*/ 0 w 801242"/>
                <a:gd name="connsiteY3-40" fmla="*/ 228786 h 228786"/>
                <a:gd name="connsiteX0-41" fmla="*/ 0 w 801242"/>
                <a:gd name="connsiteY0-42" fmla="*/ 286843 h 286843"/>
                <a:gd name="connsiteX1-43" fmla="*/ 400624 w 801242"/>
                <a:gd name="connsiteY1-44" fmla="*/ 0 h 286843"/>
                <a:gd name="connsiteX2-45" fmla="*/ 801242 w 801242"/>
                <a:gd name="connsiteY2-46" fmla="*/ 286843 h 286843"/>
                <a:gd name="connsiteX3-47" fmla="*/ 0 w 801242"/>
                <a:gd name="connsiteY3-48" fmla="*/ 286843 h 286843"/>
                <a:gd name="connsiteX0-49" fmla="*/ 0 w 801242"/>
                <a:gd name="connsiteY0-50" fmla="*/ 301357 h 301357"/>
                <a:gd name="connsiteX1-51" fmla="*/ 487710 w 801242"/>
                <a:gd name="connsiteY1-52" fmla="*/ 0 h 301357"/>
                <a:gd name="connsiteX2-53" fmla="*/ 801242 w 801242"/>
                <a:gd name="connsiteY2-54" fmla="*/ 301357 h 301357"/>
                <a:gd name="connsiteX3-55" fmla="*/ 0 w 801242"/>
                <a:gd name="connsiteY3-56" fmla="*/ 301357 h 301357"/>
                <a:gd name="connsiteX0-57" fmla="*/ 0 w 801242"/>
                <a:gd name="connsiteY0-58" fmla="*/ 359415 h 359415"/>
                <a:gd name="connsiteX1-59" fmla="*/ 415139 w 801242"/>
                <a:gd name="connsiteY1-60" fmla="*/ 0 h 359415"/>
                <a:gd name="connsiteX2-61" fmla="*/ 801242 w 801242"/>
                <a:gd name="connsiteY2-62" fmla="*/ 359415 h 359415"/>
                <a:gd name="connsiteX3-63" fmla="*/ 0 w 801242"/>
                <a:gd name="connsiteY3-64" fmla="*/ 359415 h 359415"/>
                <a:gd name="connsiteX0-65" fmla="*/ 0 w 801242"/>
                <a:gd name="connsiteY0-66" fmla="*/ 272329 h 272329"/>
                <a:gd name="connsiteX1-67" fmla="*/ 458682 w 801242"/>
                <a:gd name="connsiteY1-68" fmla="*/ 0 h 272329"/>
                <a:gd name="connsiteX2-69" fmla="*/ 801242 w 801242"/>
                <a:gd name="connsiteY2-70" fmla="*/ 272329 h 272329"/>
                <a:gd name="connsiteX3-71" fmla="*/ 0 w 801242"/>
                <a:gd name="connsiteY3-72" fmla="*/ 272329 h 272329"/>
                <a:gd name="connsiteX0-73" fmla="*/ 0 w 801242"/>
                <a:gd name="connsiteY0-74" fmla="*/ 330386 h 330386"/>
                <a:gd name="connsiteX1-75" fmla="*/ 313539 w 801242"/>
                <a:gd name="connsiteY1-76" fmla="*/ 0 h 330386"/>
                <a:gd name="connsiteX2-77" fmla="*/ 801242 w 801242"/>
                <a:gd name="connsiteY2-78" fmla="*/ 330386 h 330386"/>
                <a:gd name="connsiteX3-79" fmla="*/ 0 w 801242"/>
                <a:gd name="connsiteY3-80" fmla="*/ 330386 h 330386"/>
                <a:gd name="connsiteX0-81" fmla="*/ 0 w 801242"/>
                <a:gd name="connsiteY0-82" fmla="*/ 373929 h 373929"/>
                <a:gd name="connsiteX1-83" fmla="*/ 429654 w 801242"/>
                <a:gd name="connsiteY1-84" fmla="*/ 0 h 373929"/>
                <a:gd name="connsiteX2-85" fmla="*/ 801242 w 801242"/>
                <a:gd name="connsiteY2-86" fmla="*/ 373929 h 373929"/>
                <a:gd name="connsiteX3-87" fmla="*/ 0 w 801242"/>
                <a:gd name="connsiteY3-88" fmla="*/ 373929 h 373929"/>
                <a:gd name="connsiteX0-89" fmla="*/ 0 w 801242"/>
                <a:gd name="connsiteY0-90" fmla="*/ 373929 h 373929"/>
                <a:gd name="connsiteX1-91" fmla="*/ 429654 w 801242"/>
                <a:gd name="connsiteY1-92" fmla="*/ 0 h 373929"/>
                <a:gd name="connsiteX2-93" fmla="*/ 801242 w 801242"/>
                <a:gd name="connsiteY2-94" fmla="*/ 373929 h 373929"/>
                <a:gd name="connsiteX3-95" fmla="*/ 0 w 801242"/>
                <a:gd name="connsiteY3-96" fmla="*/ 373929 h 373929"/>
                <a:gd name="connsiteX0-97" fmla="*/ 0 w 801242"/>
                <a:gd name="connsiteY0-98" fmla="*/ 373929 h 373929"/>
                <a:gd name="connsiteX1-99" fmla="*/ 429654 w 801242"/>
                <a:gd name="connsiteY1-100" fmla="*/ 0 h 373929"/>
                <a:gd name="connsiteX2-101" fmla="*/ 801242 w 801242"/>
                <a:gd name="connsiteY2-102" fmla="*/ 373929 h 373929"/>
                <a:gd name="connsiteX3-103" fmla="*/ 0 w 801242"/>
                <a:gd name="connsiteY3-104" fmla="*/ 373929 h 373929"/>
                <a:gd name="connsiteX0-105" fmla="*/ 0 w 801242"/>
                <a:gd name="connsiteY0-106" fmla="*/ 286844 h 286844"/>
                <a:gd name="connsiteX1-107" fmla="*/ 487711 w 801242"/>
                <a:gd name="connsiteY1-108" fmla="*/ 0 h 286844"/>
                <a:gd name="connsiteX2-109" fmla="*/ 801242 w 801242"/>
                <a:gd name="connsiteY2-110" fmla="*/ 286844 h 286844"/>
                <a:gd name="connsiteX3-111" fmla="*/ 0 w 801242"/>
                <a:gd name="connsiteY3-112" fmla="*/ 286844 h 286844"/>
                <a:gd name="connsiteX0-113" fmla="*/ 0 w 801242"/>
                <a:gd name="connsiteY0-114" fmla="*/ 286844 h 286844"/>
                <a:gd name="connsiteX1-115" fmla="*/ 487711 w 801242"/>
                <a:gd name="connsiteY1-116" fmla="*/ 0 h 286844"/>
                <a:gd name="connsiteX2-117" fmla="*/ 801242 w 801242"/>
                <a:gd name="connsiteY2-118" fmla="*/ 286844 h 286844"/>
                <a:gd name="connsiteX3-119" fmla="*/ 0 w 801242"/>
                <a:gd name="connsiteY3-120" fmla="*/ 286844 h 286844"/>
                <a:gd name="connsiteX0-121" fmla="*/ 0 w 801242"/>
                <a:gd name="connsiteY0-122" fmla="*/ 286844 h 286844"/>
                <a:gd name="connsiteX1-123" fmla="*/ 487711 w 801242"/>
                <a:gd name="connsiteY1-124" fmla="*/ 0 h 286844"/>
                <a:gd name="connsiteX2-125" fmla="*/ 801242 w 801242"/>
                <a:gd name="connsiteY2-126" fmla="*/ 286844 h 286844"/>
                <a:gd name="connsiteX3-127" fmla="*/ 0 w 801242"/>
                <a:gd name="connsiteY3-128" fmla="*/ 286844 h 286844"/>
                <a:gd name="connsiteX0-129" fmla="*/ 0 w 801242"/>
                <a:gd name="connsiteY0-130" fmla="*/ 287227 h 287227"/>
                <a:gd name="connsiteX1-131" fmla="*/ 487711 w 801242"/>
                <a:gd name="connsiteY1-132" fmla="*/ 383 h 287227"/>
                <a:gd name="connsiteX2-133" fmla="*/ 801242 w 801242"/>
                <a:gd name="connsiteY2-134" fmla="*/ 287227 h 287227"/>
                <a:gd name="connsiteX3-135" fmla="*/ 0 w 801242"/>
                <a:gd name="connsiteY3-136" fmla="*/ 287227 h 28722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801242" h="287227">
                  <a:moveTo>
                    <a:pt x="0" y="287227"/>
                  </a:moveTo>
                  <a:cubicBezTo>
                    <a:pt x="152894" y="210965"/>
                    <a:pt x="291276" y="-10441"/>
                    <a:pt x="487711" y="383"/>
                  </a:cubicBezTo>
                  <a:cubicBezTo>
                    <a:pt x="558355" y="18588"/>
                    <a:pt x="687055" y="210965"/>
                    <a:pt x="801242" y="287227"/>
                  </a:cubicBezTo>
                  <a:lnTo>
                    <a:pt x="0" y="287227"/>
                  </a:ln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任意多边形 128">
              <a:extLst>
                <a:ext uri="{FF2B5EF4-FFF2-40B4-BE49-F238E27FC236}">
                  <a16:creationId xmlns:a16="http://schemas.microsoft.com/office/drawing/2014/main" xmlns="" id="{2D59604D-4B26-3EBB-5158-17605A744C5F}"/>
                </a:ext>
              </a:extLst>
            </p:cNvPr>
            <p:cNvSpPr/>
            <p:nvPr/>
          </p:nvSpPr>
          <p:spPr>
            <a:xfrm rot="16200000">
              <a:off x="5763618" y="1076158"/>
              <a:ext cx="1139526" cy="2083256"/>
            </a:xfrm>
            <a:custGeom>
              <a:avLst/>
              <a:gdLst>
                <a:gd name="connsiteX0" fmla="*/ 793042 w 849632"/>
                <a:gd name="connsiteY0" fmla="*/ 0 h 1553787"/>
                <a:gd name="connsiteX1" fmla="*/ 793041 w 849632"/>
                <a:gd name="connsiteY1" fmla="*/ 0 h 1553787"/>
                <a:gd name="connsiteX2" fmla="*/ 793041 w 849632"/>
                <a:gd name="connsiteY2" fmla="*/ 0 h 1553787"/>
                <a:gd name="connsiteX3" fmla="*/ 849632 w 849632"/>
                <a:gd name="connsiteY3" fmla="*/ 56591 h 1553787"/>
                <a:gd name="connsiteX4" fmla="*/ 849632 w 849632"/>
                <a:gd name="connsiteY4" fmla="*/ 1497196 h 1553787"/>
                <a:gd name="connsiteX5" fmla="*/ 793041 w 849632"/>
                <a:gd name="connsiteY5" fmla="*/ 1553787 h 1553787"/>
                <a:gd name="connsiteX6" fmla="*/ 793041 w 849632"/>
                <a:gd name="connsiteY6" fmla="*/ 1553786 h 1553787"/>
                <a:gd name="connsiteX7" fmla="*/ 736450 w 849632"/>
                <a:gd name="connsiteY7" fmla="*/ 1497195 h 1553787"/>
                <a:gd name="connsiteX8" fmla="*/ 736450 w 849632"/>
                <a:gd name="connsiteY8" fmla="*/ 1450893 h 1553787"/>
                <a:gd name="connsiteX9" fmla="*/ 58969 w 849632"/>
                <a:gd name="connsiteY9" fmla="*/ 1450893 h 1553787"/>
                <a:gd name="connsiteX10" fmla="*/ 0 w 849632"/>
                <a:gd name="connsiteY10" fmla="*/ 1391924 h 1553787"/>
                <a:gd name="connsiteX11" fmla="*/ 58969 w 849632"/>
                <a:gd name="connsiteY11" fmla="*/ 1332955 h 1553787"/>
                <a:gd name="connsiteX12" fmla="*/ 736450 w 849632"/>
                <a:gd name="connsiteY12" fmla="*/ 1332955 h 1553787"/>
                <a:gd name="connsiteX13" fmla="*/ 736450 w 849632"/>
                <a:gd name="connsiteY13" fmla="*/ 204624 h 1553787"/>
                <a:gd name="connsiteX14" fmla="*/ 58969 w 849632"/>
                <a:gd name="connsiteY14" fmla="*/ 204624 h 1553787"/>
                <a:gd name="connsiteX15" fmla="*/ 0 w 849632"/>
                <a:gd name="connsiteY15" fmla="*/ 145655 h 1553787"/>
                <a:gd name="connsiteX16" fmla="*/ 58969 w 849632"/>
                <a:gd name="connsiteY16" fmla="*/ 86686 h 1553787"/>
                <a:gd name="connsiteX17" fmla="*/ 736451 w 849632"/>
                <a:gd name="connsiteY17" fmla="*/ 86686 h 1553787"/>
                <a:gd name="connsiteX18" fmla="*/ 736451 w 849632"/>
                <a:gd name="connsiteY18" fmla="*/ 56591 h 1553787"/>
                <a:gd name="connsiteX19" fmla="*/ 753026 w 849632"/>
                <a:gd name="connsiteY19" fmla="*/ 16576 h 1553787"/>
                <a:gd name="connsiteX20" fmla="*/ 793041 w 849632"/>
                <a:gd name="connsiteY20" fmla="*/ 0 h 1553787"/>
                <a:gd name="connsiteX21" fmla="*/ 833056 w 849632"/>
                <a:gd name="connsiteY21" fmla="*/ 16576 h 1553787"/>
                <a:gd name="connsiteX22" fmla="*/ 849632 w 849632"/>
                <a:gd name="connsiteY22" fmla="*/ 56591 h 1553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49632" h="1553787">
                  <a:moveTo>
                    <a:pt x="793042" y="0"/>
                  </a:moveTo>
                  <a:lnTo>
                    <a:pt x="793041" y="0"/>
                  </a:lnTo>
                  <a:lnTo>
                    <a:pt x="793041" y="0"/>
                  </a:lnTo>
                  <a:close/>
                  <a:moveTo>
                    <a:pt x="849632" y="56591"/>
                  </a:moveTo>
                  <a:lnTo>
                    <a:pt x="849632" y="1497196"/>
                  </a:lnTo>
                  <a:cubicBezTo>
                    <a:pt x="849632" y="1528450"/>
                    <a:pt x="824295" y="1553787"/>
                    <a:pt x="793041" y="1553787"/>
                  </a:cubicBezTo>
                  <a:lnTo>
                    <a:pt x="793041" y="1553786"/>
                  </a:lnTo>
                  <a:cubicBezTo>
                    <a:pt x="761787" y="1553786"/>
                    <a:pt x="736450" y="1528449"/>
                    <a:pt x="736450" y="1497195"/>
                  </a:cubicBezTo>
                  <a:lnTo>
                    <a:pt x="736450" y="1450893"/>
                  </a:lnTo>
                  <a:lnTo>
                    <a:pt x="58969" y="1450893"/>
                  </a:lnTo>
                  <a:cubicBezTo>
                    <a:pt x="26401" y="1450893"/>
                    <a:pt x="0" y="1424492"/>
                    <a:pt x="0" y="1391924"/>
                  </a:cubicBezTo>
                  <a:cubicBezTo>
                    <a:pt x="0" y="1359356"/>
                    <a:pt x="26401" y="1332955"/>
                    <a:pt x="58969" y="1332955"/>
                  </a:cubicBezTo>
                  <a:lnTo>
                    <a:pt x="736450" y="1332955"/>
                  </a:lnTo>
                  <a:lnTo>
                    <a:pt x="736450" y="204624"/>
                  </a:lnTo>
                  <a:lnTo>
                    <a:pt x="58969" y="204624"/>
                  </a:lnTo>
                  <a:cubicBezTo>
                    <a:pt x="26401" y="204624"/>
                    <a:pt x="0" y="178223"/>
                    <a:pt x="0" y="145655"/>
                  </a:cubicBezTo>
                  <a:cubicBezTo>
                    <a:pt x="0" y="113087"/>
                    <a:pt x="26401" y="86686"/>
                    <a:pt x="58969" y="86686"/>
                  </a:cubicBezTo>
                  <a:lnTo>
                    <a:pt x="736451" y="86686"/>
                  </a:lnTo>
                  <a:lnTo>
                    <a:pt x="736451" y="56591"/>
                  </a:lnTo>
                  <a:cubicBezTo>
                    <a:pt x="736451" y="40964"/>
                    <a:pt x="742785" y="26817"/>
                    <a:pt x="753026" y="16576"/>
                  </a:cubicBezTo>
                  <a:lnTo>
                    <a:pt x="793041" y="0"/>
                  </a:lnTo>
                  <a:lnTo>
                    <a:pt x="833056" y="16576"/>
                  </a:lnTo>
                  <a:cubicBezTo>
                    <a:pt x="843297" y="26817"/>
                    <a:pt x="849632" y="40964"/>
                    <a:pt x="849632" y="56591"/>
                  </a:cubicBezTo>
                  <a:close/>
                </a:path>
              </a:pathLst>
            </a:custGeom>
            <a:solidFill>
              <a:srgbClr val="3981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任意多边形 129">
              <a:extLst>
                <a:ext uri="{FF2B5EF4-FFF2-40B4-BE49-F238E27FC236}">
                  <a16:creationId xmlns:a16="http://schemas.microsoft.com/office/drawing/2014/main" xmlns="" id="{E66EAF0C-395A-4D6B-203D-07459A6C4AFF}"/>
                </a:ext>
              </a:extLst>
            </p:cNvPr>
            <p:cNvSpPr/>
            <p:nvPr/>
          </p:nvSpPr>
          <p:spPr>
            <a:xfrm rot="5400000" flipV="1">
              <a:off x="5739445" y="2543147"/>
              <a:ext cx="1139525" cy="2083256"/>
            </a:xfrm>
            <a:custGeom>
              <a:avLst/>
              <a:gdLst>
                <a:gd name="connsiteX0" fmla="*/ 793042 w 849632"/>
                <a:gd name="connsiteY0" fmla="*/ 0 h 1553787"/>
                <a:gd name="connsiteX1" fmla="*/ 793041 w 849632"/>
                <a:gd name="connsiteY1" fmla="*/ 0 h 1553787"/>
                <a:gd name="connsiteX2" fmla="*/ 793041 w 849632"/>
                <a:gd name="connsiteY2" fmla="*/ 0 h 1553787"/>
                <a:gd name="connsiteX3" fmla="*/ 849632 w 849632"/>
                <a:gd name="connsiteY3" fmla="*/ 56591 h 1553787"/>
                <a:gd name="connsiteX4" fmla="*/ 849632 w 849632"/>
                <a:gd name="connsiteY4" fmla="*/ 1497196 h 1553787"/>
                <a:gd name="connsiteX5" fmla="*/ 793041 w 849632"/>
                <a:gd name="connsiteY5" fmla="*/ 1553787 h 1553787"/>
                <a:gd name="connsiteX6" fmla="*/ 793041 w 849632"/>
                <a:gd name="connsiteY6" fmla="*/ 1553786 h 1553787"/>
                <a:gd name="connsiteX7" fmla="*/ 736450 w 849632"/>
                <a:gd name="connsiteY7" fmla="*/ 1497195 h 1553787"/>
                <a:gd name="connsiteX8" fmla="*/ 736450 w 849632"/>
                <a:gd name="connsiteY8" fmla="*/ 1450893 h 1553787"/>
                <a:gd name="connsiteX9" fmla="*/ 58969 w 849632"/>
                <a:gd name="connsiteY9" fmla="*/ 1450893 h 1553787"/>
                <a:gd name="connsiteX10" fmla="*/ 0 w 849632"/>
                <a:gd name="connsiteY10" fmla="*/ 1391924 h 1553787"/>
                <a:gd name="connsiteX11" fmla="*/ 58969 w 849632"/>
                <a:gd name="connsiteY11" fmla="*/ 1332955 h 1553787"/>
                <a:gd name="connsiteX12" fmla="*/ 736450 w 849632"/>
                <a:gd name="connsiteY12" fmla="*/ 1332955 h 1553787"/>
                <a:gd name="connsiteX13" fmla="*/ 736450 w 849632"/>
                <a:gd name="connsiteY13" fmla="*/ 204624 h 1553787"/>
                <a:gd name="connsiteX14" fmla="*/ 58969 w 849632"/>
                <a:gd name="connsiteY14" fmla="*/ 204624 h 1553787"/>
                <a:gd name="connsiteX15" fmla="*/ 0 w 849632"/>
                <a:gd name="connsiteY15" fmla="*/ 145655 h 1553787"/>
                <a:gd name="connsiteX16" fmla="*/ 58969 w 849632"/>
                <a:gd name="connsiteY16" fmla="*/ 86686 h 1553787"/>
                <a:gd name="connsiteX17" fmla="*/ 736451 w 849632"/>
                <a:gd name="connsiteY17" fmla="*/ 86686 h 1553787"/>
                <a:gd name="connsiteX18" fmla="*/ 736451 w 849632"/>
                <a:gd name="connsiteY18" fmla="*/ 56591 h 1553787"/>
                <a:gd name="connsiteX19" fmla="*/ 753026 w 849632"/>
                <a:gd name="connsiteY19" fmla="*/ 16576 h 1553787"/>
                <a:gd name="connsiteX20" fmla="*/ 793041 w 849632"/>
                <a:gd name="connsiteY20" fmla="*/ 0 h 1553787"/>
                <a:gd name="connsiteX21" fmla="*/ 833056 w 849632"/>
                <a:gd name="connsiteY21" fmla="*/ 16576 h 1553787"/>
                <a:gd name="connsiteX22" fmla="*/ 849632 w 849632"/>
                <a:gd name="connsiteY22" fmla="*/ 56591 h 1553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49632" h="1553787">
                  <a:moveTo>
                    <a:pt x="793042" y="0"/>
                  </a:moveTo>
                  <a:lnTo>
                    <a:pt x="793041" y="0"/>
                  </a:lnTo>
                  <a:lnTo>
                    <a:pt x="793041" y="0"/>
                  </a:lnTo>
                  <a:close/>
                  <a:moveTo>
                    <a:pt x="849632" y="56591"/>
                  </a:moveTo>
                  <a:lnTo>
                    <a:pt x="849632" y="1497196"/>
                  </a:lnTo>
                  <a:cubicBezTo>
                    <a:pt x="849632" y="1528450"/>
                    <a:pt x="824295" y="1553787"/>
                    <a:pt x="793041" y="1553787"/>
                  </a:cubicBezTo>
                  <a:lnTo>
                    <a:pt x="793041" y="1553786"/>
                  </a:lnTo>
                  <a:cubicBezTo>
                    <a:pt x="761787" y="1553786"/>
                    <a:pt x="736450" y="1528449"/>
                    <a:pt x="736450" y="1497195"/>
                  </a:cubicBezTo>
                  <a:lnTo>
                    <a:pt x="736450" y="1450893"/>
                  </a:lnTo>
                  <a:lnTo>
                    <a:pt x="58969" y="1450893"/>
                  </a:lnTo>
                  <a:cubicBezTo>
                    <a:pt x="26401" y="1450893"/>
                    <a:pt x="0" y="1424492"/>
                    <a:pt x="0" y="1391924"/>
                  </a:cubicBezTo>
                  <a:cubicBezTo>
                    <a:pt x="0" y="1359356"/>
                    <a:pt x="26401" y="1332955"/>
                    <a:pt x="58969" y="1332955"/>
                  </a:cubicBezTo>
                  <a:lnTo>
                    <a:pt x="736450" y="1332955"/>
                  </a:lnTo>
                  <a:lnTo>
                    <a:pt x="736450" y="204624"/>
                  </a:lnTo>
                  <a:lnTo>
                    <a:pt x="58969" y="204624"/>
                  </a:lnTo>
                  <a:cubicBezTo>
                    <a:pt x="26401" y="204624"/>
                    <a:pt x="0" y="178223"/>
                    <a:pt x="0" y="145655"/>
                  </a:cubicBezTo>
                  <a:cubicBezTo>
                    <a:pt x="0" y="113087"/>
                    <a:pt x="26401" y="86686"/>
                    <a:pt x="58969" y="86686"/>
                  </a:cubicBezTo>
                  <a:lnTo>
                    <a:pt x="736451" y="86686"/>
                  </a:lnTo>
                  <a:lnTo>
                    <a:pt x="736451" y="56591"/>
                  </a:lnTo>
                  <a:cubicBezTo>
                    <a:pt x="736451" y="40964"/>
                    <a:pt x="742785" y="26817"/>
                    <a:pt x="753026" y="16576"/>
                  </a:cubicBezTo>
                  <a:lnTo>
                    <a:pt x="793041" y="0"/>
                  </a:lnTo>
                  <a:lnTo>
                    <a:pt x="833056" y="16576"/>
                  </a:lnTo>
                  <a:cubicBezTo>
                    <a:pt x="843297" y="26817"/>
                    <a:pt x="849632" y="40964"/>
                    <a:pt x="849632" y="56591"/>
                  </a:cubicBezTo>
                  <a:close/>
                </a:path>
              </a:pathLst>
            </a:custGeom>
            <a:solidFill>
              <a:srgbClr val="3981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4" name="Rectangle 64">
            <a:extLst>
              <a:ext uri="{FF2B5EF4-FFF2-40B4-BE49-F238E27FC236}">
                <a16:creationId xmlns:a16="http://schemas.microsoft.com/office/drawing/2014/main" xmlns="" id="{C1C60A14-6C6B-FC2F-BD52-8D03AAC4B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692" y="4213282"/>
            <a:ext cx="3170102" cy="43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defTabSz="12192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  <a:endParaRPr lang="zh-CN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Rectangle 64">
            <a:extLst>
              <a:ext uri="{FF2B5EF4-FFF2-40B4-BE49-F238E27FC236}">
                <a16:creationId xmlns:a16="http://schemas.microsoft.com/office/drawing/2014/main" xmlns="" id="{44ADA182-3D17-DA15-BD5D-3F7BCA4AE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692" y="4913017"/>
            <a:ext cx="3170102" cy="43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defTabSz="12192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  <a:endParaRPr lang="zh-CN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Rectangle 64">
            <a:extLst>
              <a:ext uri="{FF2B5EF4-FFF2-40B4-BE49-F238E27FC236}">
                <a16:creationId xmlns:a16="http://schemas.microsoft.com/office/drawing/2014/main" xmlns="" id="{F8DFA1D2-31FB-6C0A-06CC-DE39D6DA5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692" y="2848611"/>
            <a:ext cx="3170102" cy="1081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1200" dirty="0"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</a:t>
            </a:r>
            <a:r>
              <a:rPr lang="en-US" altLang="zh-CN" sz="1200" dirty="0">
                <a:cs typeface="+mn-ea"/>
                <a:sym typeface="+mn-lt"/>
              </a:rPr>
              <a:t>200</a:t>
            </a:r>
            <a:r>
              <a:rPr lang="zh-CN" altLang="en-US" sz="1200" dirty="0">
                <a:cs typeface="+mn-ea"/>
                <a:sym typeface="+mn-lt"/>
              </a:rPr>
              <a:t>字以内，据统计每页幻灯片的最好控制在</a:t>
            </a:r>
            <a:r>
              <a:rPr lang="en-US" altLang="zh-CN" sz="1200" dirty="0">
                <a:cs typeface="+mn-ea"/>
                <a:sym typeface="+mn-lt"/>
              </a:rPr>
              <a:t>5</a:t>
            </a:r>
            <a:r>
              <a:rPr lang="zh-CN" altLang="en-US" sz="1200" dirty="0">
                <a:cs typeface="+mn-ea"/>
                <a:sym typeface="+mn-lt"/>
              </a:rPr>
              <a:t>分钟之内。</a:t>
            </a:r>
            <a:endParaRPr lang="zh-CN" altLang="zh-CN" sz="1200" dirty="0">
              <a:cs typeface="+mn-ea"/>
              <a:sym typeface="+mn-lt"/>
            </a:endParaRPr>
          </a:p>
        </p:txBody>
      </p:sp>
      <p:sp>
        <p:nvSpPr>
          <p:cNvPr id="28" name="Rectangle 64">
            <a:extLst>
              <a:ext uri="{FF2B5EF4-FFF2-40B4-BE49-F238E27FC236}">
                <a16:creationId xmlns:a16="http://schemas.microsoft.com/office/drawing/2014/main" xmlns="" id="{BC2AFF7B-F6A3-C589-DFE9-A3D27F2DA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032" y="4213282"/>
            <a:ext cx="3170102" cy="43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defTabSz="12192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  <a:endParaRPr lang="zh-CN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Rectangle 64">
            <a:extLst>
              <a:ext uri="{FF2B5EF4-FFF2-40B4-BE49-F238E27FC236}">
                <a16:creationId xmlns:a16="http://schemas.microsoft.com/office/drawing/2014/main" xmlns="" id="{181CC975-DB85-685D-C1E0-4D16161F2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032" y="4913017"/>
            <a:ext cx="3170102" cy="43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defTabSz="1219200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  <a:endParaRPr lang="zh-CN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Rectangle 64">
            <a:extLst>
              <a:ext uri="{FF2B5EF4-FFF2-40B4-BE49-F238E27FC236}">
                <a16:creationId xmlns:a16="http://schemas.microsoft.com/office/drawing/2014/main" xmlns="" id="{B2175F24-EA25-6BEB-BE81-718EDEA1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032" y="2848611"/>
            <a:ext cx="3170102" cy="1081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1200" dirty="0"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</a:t>
            </a:r>
            <a:r>
              <a:rPr lang="en-US" altLang="zh-CN" sz="1200" dirty="0">
                <a:cs typeface="+mn-ea"/>
                <a:sym typeface="+mn-lt"/>
              </a:rPr>
              <a:t>200</a:t>
            </a:r>
            <a:r>
              <a:rPr lang="zh-CN" altLang="en-US" sz="1200" dirty="0">
                <a:cs typeface="+mn-ea"/>
                <a:sym typeface="+mn-lt"/>
              </a:rPr>
              <a:t>字以内，据统计每页幻灯片的最好控制在</a:t>
            </a:r>
            <a:r>
              <a:rPr lang="en-US" altLang="zh-CN" sz="1200" dirty="0">
                <a:cs typeface="+mn-ea"/>
                <a:sym typeface="+mn-lt"/>
              </a:rPr>
              <a:t>5</a:t>
            </a:r>
            <a:r>
              <a:rPr lang="zh-CN" altLang="en-US" sz="1200" dirty="0">
                <a:cs typeface="+mn-ea"/>
                <a:sym typeface="+mn-lt"/>
              </a:rPr>
              <a:t>分钟之内。</a:t>
            </a:r>
            <a:endParaRPr lang="zh-CN" altLang="zh-CN" sz="1200" dirty="0">
              <a:cs typeface="+mn-ea"/>
              <a:sym typeface="+mn-lt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44FB0879-5DF5-4303-12F1-06132F779DF6}"/>
              </a:ext>
            </a:extLst>
          </p:cNvPr>
          <p:cNvGrpSpPr/>
          <p:nvPr/>
        </p:nvGrpSpPr>
        <p:grpSpPr bwMode="auto">
          <a:xfrm>
            <a:off x="8013700" y="2058326"/>
            <a:ext cx="2425700" cy="473075"/>
            <a:chOff x="1641667" y="1439902"/>
            <a:chExt cx="2425956" cy="473070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331287AF-B7BF-04F0-8DE8-E5B07AA0DDEA}"/>
                </a:ext>
              </a:extLst>
            </p:cNvPr>
            <p:cNvSpPr txBox="1"/>
            <p:nvPr/>
          </p:nvSpPr>
          <p:spPr>
            <a:xfrm>
              <a:off x="1641667" y="1439902"/>
              <a:ext cx="2425956" cy="4616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  <a:endParaRPr lang="zh-CN" altLang="en-US" sz="3200" b="1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xmlns="" id="{4949EFB0-3BEE-2590-3BB7-5CC0472F28E5}"/>
                </a:ext>
              </a:extLst>
            </p:cNvPr>
            <p:cNvCxnSpPr/>
            <p:nvPr/>
          </p:nvCxnSpPr>
          <p:spPr>
            <a:xfrm>
              <a:off x="1730576" y="1912972"/>
              <a:ext cx="1778188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Freeform 301">
            <a:extLst>
              <a:ext uri="{FF2B5EF4-FFF2-40B4-BE49-F238E27FC236}">
                <a16:creationId xmlns:a16="http://schemas.microsoft.com/office/drawing/2014/main" xmlns="" id="{857701F7-3F92-DD14-5EC5-EB90D39CB5B1}"/>
              </a:ext>
            </a:extLst>
          </p:cNvPr>
          <p:cNvSpPr>
            <a:spLocks noEditPoints="1"/>
          </p:cNvSpPr>
          <p:nvPr/>
        </p:nvSpPr>
        <p:spPr bwMode="auto">
          <a:xfrm>
            <a:off x="10113097" y="1964662"/>
            <a:ext cx="652605" cy="673100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88862 h 440259"/>
              <a:gd name="T35" fmla="*/ 88862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88862 h 440259"/>
              <a:gd name="T43" fmla="*/ 88862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907" h="6102">
                <a:moveTo>
                  <a:pt x="5851" y="79"/>
                </a:moveTo>
                <a:cubicBezTo>
                  <a:pt x="5791" y="14"/>
                  <a:pt x="5694" y="0"/>
                  <a:pt x="5622" y="50"/>
                </a:cubicBezTo>
                <a:lnTo>
                  <a:pt x="78" y="3889"/>
                </a:lnTo>
                <a:cubicBezTo>
                  <a:pt x="28" y="3923"/>
                  <a:pt x="0" y="3982"/>
                  <a:pt x="4" y="4043"/>
                </a:cubicBezTo>
                <a:cubicBezTo>
                  <a:pt x="8" y="4104"/>
                  <a:pt x="45" y="4158"/>
                  <a:pt x="99" y="4185"/>
                </a:cubicBezTo>
                <a:lnTo>
                  <a:pt x="1369" y="4820"/>
                </a:lnTo>
                <a:lnTo>
                  <a:pt x="1863" y="5973"/>
                </a:lnTo>
                <a:cubicBezTo>
                  <a:pt x="1886" y="6028"/>
                  <a:pt x="1937" y="6067"/>
                  <a:pt x="1997" y="6076"/>
                </a:cubicBezTo>
                <a:cubicBezTo>
                  <a:pt x="2005" y="6077"/>
                  <a:pt x="2013" y="6077"/>
                  <a:pt x="2022" y="6077"/>
                </a:cubicBezTo>
                <a:cubicBezTo>
                  <a:pt x="2073" y="6077"/>
                  <a:pt x="2122" y="6055"/>
                  <a:pt x="2155" y="6015"/>
                </a:cubicBezTo>
                <a:lnTo>
                  <a:pt x="2674" y="5388"/>
                </a:lnTo>
                <a:lnTo>
                  <a:pt x="4108" y="6085"/>
                </a:lnTo>
                <a:cubicBezTo>
                  <a:pt x="4132" y="6096"/>
                  <a:pt x="4158" y="6102"/>
                  <a:pt x="4184" y="6102"/>
                </a:cubicBezTo>
                <a:cubicBezTo>
                  <a:pt x="4208" y="6102"/>
                  <a:pt x="4233" y="6097"/>
                  <a:pt x="4255" y="6086"/>
                </a:cubicBezTo>
                <a:cubicBezTo>
                  <a:pt x="4302" y="6065"/>
                  <a:pt x="4337" y="6024"/>
                  <a:pt x="4351" y="5974"/>
                </a:cubicBezTo>
                <a:lnTo>
                  <a:pt x="5887" y="262"/>
                </a:lnTo>
                <a:cubicBezTo>
                  <a:pt x="5900" y="215"/>
                  <a:pt x="5907" y="140"/>
                  <a:pt x="5851" y="79"/>
                </a:cubicBezTo>
                <a:close/>
                <a:moveTo>
                  <a:pt x="4484" y="1258"/>
                </a:moveTo>
                <a:lnTo>
                  <a:pt x="1465" y="4481"/>
                </a:lnTo>
                <a:lnTo>
                  <a:pt x="515" y="4007"/>
                </a:lnTo>
                <a:lnTo>
                  <a:pt x="4484" y="1258"/>
                </a:lnTo>
                <a:close/>
                <a:moveTo>
                  <a:pt x="2069" y="5576"/>
                </a:moveTo>
                <a:lnTo>
                  <a:pt x="1706" y="4730"/>
                </a:lnTo>
                <a:lnTo>
                  <a:pt x="4699" y="1536"/>
                </a:lnTo>
                <a:lnTo>
                  <a:pt x="2539" y="5017"/>
                </a:lnTo>
                <a:cubicBezTo>
                  <a:pt x="2528" y="5025"/>
                  <a:pt x="2518" y="5034"/>
                  <a:pt x="2508" y="5046"/>
                </a:cubicBezTo>
                <a:lnTo>
                  <a:pt x="2069" y="5576"/>
                </a:lnTo>
                <a:close/>
                <a:moveTo>
                  <a:pt x="4071" y="5682"/>
                </a:moveTo>
                <a:lnTo>
                  <a:pt x="2890" y="5108"/>
                </a:lnTo>
                <a:lnTo>
                  <a:pt x="5248" y="1306"/>
                </a:lnTo>
                <a:lnTo>
                  <a:pt x="4071" y="5682"/>
                </a:lnTo>
                <a:close/>
              </a:path>
            </a:pathLst>
          </a:custGeom>
          <a:solidFill>
            <a:srgbClr val="398179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96917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研究方法</a:t>
            </a:r>
          </a:p>
        </p:txBody>
      </p:sp>
      <p:sp>
        <p:nvSpPr>
          <p:cNvPr id="34" name="任意多边形 8" descr="e7d195523061f1c0c1615b9df1bbdd2bfe6b1bbcaa762e9c9C6BA35F1A0C78CCDA02105FA2A3ED6FA48AA51DC85BCBAE83D32A89F2476AA5CBA224009A8F92CE7B9F49B81DAA96632FF23A8464D06BF09C32A9AB9F34BD8274C66503732A42B192E7BB20720E0874EFF1E83547F3E1DA3A397B61D3250581F993DAA4A8BADFE00000A12A69FC18A6">
            <a:extLst>
              <a:ext uri="{FF2B5EF4-FFF2-40B4-BE49-F238E27FC236}">
                <a16:creationId xmlns:a16="http://schemas.microsoft.com/office/drawing/2014/main" xmlns="" id="{FF8BEBD9-8950-6747-9FED-F74ACEB0BE94}"/>
              </a:ext>
            </a:extLst>
          </p:cNvPr>
          <p:cNvSpPr/>
          <p:nvPr/>
        </p:nvSpPr>
        <p:spPr>
          <a:xfrm>
            <a:off x="295928" y="2105747"/>
            <a:ext cx="11405936" cy="3097055"/>
          </a:xfrm>
          <a:custGeom>
            <a:avLst/>
            <a:gdLst>
              <a:gd name="connsiteX0" fmla="*/ 0 w 11165305"/>
              <a:gd name="connsiteY0" fmla="*/ 946484 h 2716265"/>
              <a:gd name="connsiteX1" fmla="*/ 737937 w 11165305"/>
              <a:gd name="connsiteY1" fmla="*/ 1796715 h 2716265"/>
              <a:gd name="connsiteX2" fmla="*/ 1860884 w 11165305"/>
              <a:gd name="connsiteY2" fmla="*/ 2711115 h 2716265"/>
              <a:gd name="connsiteX3" fmla="*/ 3609474 w 11165305"/>
              <a:gd name="connsiteY3" fmla="*/ 2117558 h 2716265"/>
              <a:gd name="connsiteX4" fmla="*/ 5775158 w 11165305"/>
              <a:gd name="connsiteY4" fmla="*/ 1074821 h 2716265"/>
              <a:gd name="connsiteX5" fmla="*/ 8373979 w 11165305"/>
              <a:gd name="connsiteY5" fmla="*/ 1876926 h 2716265"/>
              <a:gd name="connsiteX6" fmla="*/ 11165305 w 11165305"/>
              <a:gd name="connsiteY6" fmla="*/ 0 h 2716265"/>
              <a:gd name="connsiteX0-1" fmla="*/ 0 w 11165305"/>
              <a:gd name="connsiteY0-2" fmla="*/ 946484 h 2714967"/>
              <a:gd name="connsiteX1-3" fmla="*/ 609600 w 11165305"/>
              <a:gd name="connsiteY1-4" fmla="*/ 1844842 h 2714967"/>
              <a:gd name="connsiteX2-5" fmla="*/ 1860884 w 11165305"/>
              <a:gd name="connsiteY2-6" fmla="*/ 2711115 h 2714967"/>
              <a:gd name="connsiteX3-7" fmla="*/ 3609474 w 11165305"/>
              <a:gd name="connsiteY3-8" fmla="*/ 2117558 h 2714967"/>
              <a:gd name="connsiteX4-9" fmla="*/ 5775158 w 11165305"/>
              <a:gd name="connsiteY4-10" fmla="*/ 1074821 h 2714967"/>
              <a:gd name="connsiteX5-11" fmla="*/ 8373979 w 11165305"/>
              <a:gd name="connsiteY5-12" fmla="*/ 1876926 h 2714967"/>
              <a:gd name="connsiteX6-13" fmla="*/ 11165305 w 11165305"/>
              <a:gd name="connsiteY6-14" fmla="*/ 0 h 2714967"/>
              <a:gd name="connsiteX0-15" fmla="*/ 0 w 11373852"/>
              <a:gd name="connsiteY0-16" fmla="*/ 288758 h 2714967"/>
              <a:gd name="connsiteX1-17" fmla="*/ 818147 w 11373852"/>
              <a:gd name="connsiteY1-18" fmla="*/ 1844842 h 2714967"/>
              <a:gd name="connsiteX2-19" fmla="*/ 2069431 w 11373852"/>
              <a:gd name="connsiteY2-20" fmla="*/ 2711115 h 2714967"/>
              <a:gd name="connsiteX3-21" fmla="*/ 3818021 w 11373852"/>
              <a:gd name="connsiteY3-22" fmla="*/ 2117558 h 2714967"/>
              <a:gd name="connsiteX4-23" fmla="*/ 5983705 w 11373852"/>
              <a:gd name="connsiteY4-24" fmla="*/ 1074821 h 2714967"/>
              <a:gd name="connsiteX5-25" fmla="*/ 8582526 w 11373852"/>
              <a:gd name="connsiteY5-26" fmla="*/ 1876926 h 2714967"/>
              <a:gd name="connsiteX6-27" fmla="*/ 11373852 w 11373852"/>
              <a:gd name="connsiteY6-28" fmla="*/ 0 h 2714967"/>
              <a:gd name="connsiteX0-29" fmla="*/ 0 w 11373852"/>
              <a:gd name="connsiteY0-30" fmla="*/ 288758 h 2714187"/>
              <a:gd name="connsiteX1-31" fmla="*/ 609600 w 11373852"/>
              <a:gd name="connsiteY1-32" fmla="*/ 1876926 h 2714187"/>
              <a:gd name="connsiteX2-33" fmla="*/ 2069431 w 11373852"/>
              <a:gd name="connsiteY2-34" fmla="*/ 2711115 h 2714187"/>
              <a:gd name="connsiteX3-35" fmla="*/ 3818021 w 11373852"/>
              <a:gd name="connsiteY3-36" fmla="*/ 2117558 h 2714187"/>
              <a:gd name="connsiteX4-37" fmla="*/ 5983705 w 11373852"/>
              <a:gd name="connsiteY4-38" fmla="*/ 1074821 h 2714187"/>
              <a:gd name="connsiteX5-39" fmla="*/ 8582526 w 11373852"/>
              <a:gd name="connsiteY5-40" fmla="*/ 1876926 h 2714187"/>
              <a:gd name="connsiteX6-41" fmla="*/ 11373852 w 11373852"/>
              <a:gd name="connsiteY6-42" fmla="*/ 0 h 2714187"/>
              <a:gd name="connsiteX0-43" fmla="*/ 0 w 11373852"/>
              <a:gd name="connsiteY0-44" fmla="*/ 288758 h 2714187"/>
              <a:gd name="connsiteX1-45" fmla="*/ 609600 w 11373852"/>
              <a:gd name="connsiteY1-46" fmla="*/ 1876926 h 2714187"/>
              <a:gd name="connsiteX2-47" fmla="*/ 2069431 w 11373852"/>
              <a:gd name="connsiteY2-48" fmla="*/ 2711115 h 2714187"/>
              <a:gd name="connsiteX3-49" fmla="*/ 3818021 w 11373852"/>
              <a:gd name="connsiteY3-50" fmla="*/ 2117558 h 2714187"/>
              <a:gd name="connsiteX4-51" fmla="*/ 5983705 w 11373852"/>
              <a:gd name="connsiteY4-52" fmla="*/ 1074821 h 2714187"/>
              <a:gd name="connsiteX5-53" fmla="*/ 8582526 w 11373852"/>
              <a:gd name="connsiteY5-54" fmla="*/ 1876926 h 2714187"/>
              <a:gd name="connsiteX6-55" fmla="*/ 11373852 w 11373852"/>
              <a:gd name="connsiteY6-56" fmla="*/ 0 h 2714187"/>
              <a:gd name="connsiteX0-57" fmla="*/ 0 w 11373852"/>
              <a:gd name="connsiteY0-58" fmla="*/ 288758 h 2714187"/>
              <a:gd name="connsiteX1-59" fmla="*/ 609600 w 11373852"/>
              <a:gd name="connsiteY1-60" fmla="*/ 1876926 h 2714187"/>
              <a:gd name="connsiteX2-61" fmla="*/ 2069431 w 11373852"/>
              <a:gd name="connsiteY2-62" fmla="*/ 2711115 h 2714187"/>
              <a:gd name="connsiteX3-63" fmla="*/ 3818021 w 11373852"/>
              <a:gd name="connsiteY3-64" fmla="*/ 2117558 h 2714187"/>
              <a:gd name="connsiteX4-65" fmla="*/ 5983705 w 11373852"/>
              <a:gd name="connsiteY4-66" fmla="*/ 1074821 h 2714187"/>
              <a:gd name="connsiteX5-67" fmla="*/ 8582526 w 11373852"/>
              <a:gd name="connsiteY5-68" fmla="*/ 1876926 h 2714187"/>
              <a:gd name="connsiteX6-69" fmla="*/ 11373852 w 11373852"/>
              <a:gd name="connsiteY6-70" fmla="*/ 0 h 2714187"/>
              <a:gd name="connsiteX0-71" fmla="*/ 0 w 11373852"/>
              <a:gd name="connsiteY0-72" fmla="*/ 288758 h 2857848"/>
              <a:gd name="connsiteX1-73" fmla="*/ 609600 w 11373852"/>
              <a:gd name="connsiteY1-74" fmla="*/ 1876926 h 2857848"/>
              <a:gd name="connsiteX2-75" fmla="*/ 2069431 w 11373852"/>
              <a:gd name="connsiteY2-76" fmla="*/ 2855493 h 2857848"/>
              <a:gd name="connsiteX3-77" fmla="*/ 3818021 w 11373852"/>
              <a:gd name="connsiteY3-78" fmla="*/ 2117558 h 2857848"/>
              <a:gd name="connsiteX4-79" fmla="*/ 5983705 w 11373852"/>
              <a:gd name="connsiteY4-80" fmla="*/ 1074821 h 2857848"/>
              <a:gd name="connsiteX5-81" fmla="*/ 8582526 w 11373852"/>
              <a:gd name="connsiteY5-82" fmla="*/ 1876926 h 2857848"/>
              <a:gd name="connsiteX6-83" fmla="*/ 11373852 w 11373852"/>
              <a:gd name="connsiteY6-84" fmla="*/ 0 h 2857848"/>
              <a:gd name="connsiteX0-85" fmla="*/ 0 w 11373852"/>
              <a:gd name="connsiteY0-86" fmla="*/ 288758 h 2859122"/>
              <a:gd name="connsiteX1-87" fmla="*/ 609600 w 11373852"/>
              <a:gd name="connsiteY1-88" fmla="*/ 1876926 h 2859122"/>
              <a:gd name="connsiteX2-89" fmla="*/ 2069431 w 11373852"/>
              <a:gd name="connsiteY2-90" fmla="*/ 2855493 h 2859122"/>
              <a:gd name="connsiteX3-91" fmla="*/ 3962400 w 11373852"/>
              <a:gd name="connsiteY3-92" fmla="*/ 2165685 h 2859122"/>
              <a:gd name="connsiteX4-93" fmla="*/ 5983705 w 11373852"/>
              <a:gd name="connsiteY4-94" fmla="*/ 1074821 h 2859122"/>
              <a:gd name="connsiteX5-95" fmla="*/ 8582526 w 11373852"/>
              <a:gd name="connsiteY5-96" fmla="*/ 1876926 h 2859122"/>
              <a:gd name="connsiteX6-97" fmla="*/ 11373852 w 11373852"/>
              <a:gd name="connsiteY6-98" fmla="*/ 0 h 2859122"/>
              <a:gd name="connsiteX0-99" fmla="*/ 0 w 11373852"/>
              <a:gd name="connsiteY0-100" fmla="*/ 288758 h 2859823"/>
              <a:gd name="connsiteX1-101" fmla="*/ 609600 w 11373852"/>
              <a:gd name="connsiteY1-102" fmla="*/ 1876926 h 2859823"/>
              <a:gd name="connsiteX2-103" fmla="*/ 2069431 w 11373852"/>
              <a:gd name="connsiteY2-104" fmla="*/ 2855493 h 2859823"/>
              <a:gd name="connsiteX3-105" fmla="*/ 3962400 w 11373852"/>
              <a:gd name="connsiteY3-106" fmla="*/ 2165685 h 2859823"/>
              <a:gd name="connsiteX4-107" fmla="*/ 5983705 w 11373852"/>
              <a:gd name="connsiteY4-108" fmla="*/ 1074821 h 2859823"/>
              <a:gd name="connsiteX5-109" fmla="*/ 8582526 w 11373852"/>
              <a:gd name="connsiteY5-110" fmla="*/ 1876926 h 2859823"/>
              <a:gd name="connsiteX6-111" fmla="*/ 11373852 w 11373852"/>
              <a:gd name="connsiteY6-112" fmla="*/ 0 h 2859823"/>
              <a:gd name="connsiteX0-113" fmla="*/ 0 w 11373852"/>
              <a:gd name="connsiteY0-114" fmla="*/ 288758 h 2862816"/>
              <a:gd name="connsiteX1-115" fmla="*/ 609600 w 11373852"/>
              <a:gd name="connsiteY1-116" fmla="*/ 1876926 h 2862816"/>
              <a:gd name="connsiteX2-117" fmla="*/ 2069431 w 11373852"/>
              <a:gd name="connsiteY2-118" fmla="*/ 2855493 h 2862816"/>
              <a:gd name="connsiteX3-119" fmla="*/ 3962400 w 11373852"/>
              <a:gd name="connsiteY3-120" fmla="*/ 2165685 h 2862816"/>
              <a:gd name="connsiteX4-121" fmla="*/ 5983705 w 11373852"/>
              <a:gd name="connsiteY4-122" fmla="*/ 1074821 h 2862816"/>
              <a:gd name="connsiteX5-123" fmla="*/ 8582526 w 11373852"/>
              <a:gd name="connsiteY5-124" fmla="*/ 1876926 h 2862816"/>
              <a:gd name="connsiteX6-125" fmla="*/ 11373852 w 11373852"/>
              <a:gd name="connsiteY6-126" fmla="*/ 0 h 2862816"/>
              <a:gd name="connsiteX0-127" fmla="*/ 0 w 11373852"/>
              <a:gd name="connsiteY0-128" fmla="*/ 288758 h 2862816"/>
              <a:gd name="connsiteX1-129" fmla="*/ 609600 w 11373852"/>
              <a:gd name="connsiteY1-130" fmla="*/ 1876926 h 2862816"/>
              <a:gd name="connsiteX2-131" fmla="*/ 2069431 w 11373852"/>
              <a:gd name="connsiteY2-132" fmla="*/ 2855493 h 2862816"/>
              <a:gd name="connsiteX3-133" fmla="*/ 3962400 w 11373852"/>
              <a:gd name="connsiteY3-134" fmla="*/ 2165685 h 2862816"/>
              <a:gd name="connsiteX4-135" fmla="*/ 5983705 w 11373852"/>
              <a:gd name="connsiteY4-136" fmla="*/ 1074821 h 2862816"/>
              <a:gd name="connsiteX5-137" fmla="*/ 8582526 w 11373852"/>
              <a:gd name="connsiteY5-138" fmla="*/ 1876926 h 2862816"/>
              <a:gd name="connsiteX6-139" fmla="*/ 11373852 w 11373852"/>
              <a:gd name="connsiteY6-140" fmla="*/ 0 h 2862816"/>
              <a:gd name="connsiteX0-141" fmla="*/ 0 w 11373852"/>
              <a:gd name="connsiteY0-142" fmla="*/ 288758 h 2859352"/>
              <a:gd name="connsiteX1-143" fmla="*/ 609600 w 11373852"/>
              <a:gd name="connsiteY1-144" fmla="*/ 1876926 h 2859352"/>
              <a:gd name="connsiteX2-145" fmla="*/ 2069431 w 11373852"/>
              <a:gd name="connsiteY2-146" fmla="*/ 2855493 h 2859352"/>
              <a:gd name="connsiteX3-147" fmla="*/ 3962400 w 11373852"/>
              <a:gd name="connsiteY3-148" fmla="*/ 2165685 h 2859352"/>
              <a:gd name="connsiteX4-149" fmla="*/ 5951621 w 11373852"/>
              <a:gd name="connsiteY4-150" fmla="*/ 898358 h 2859352"/>
              <a:gd name="connsiteX5-151" fmla="*/ 8582526 w 11373852"/>
              <a:gd name="connsiteY5-152" fmla="*/ 1876926 h 2859352"/>
              <a:gd name="connsiteX6-153" fmla="*/ 11373852 w 11373852"/>
              <a:gd name="connsiteY6-154" fmla="*/ 0 h 2859352"/>
              <a:gd name="connsiteX0-155" fmla="*/ 0 w 11373852"/>
              <a:gd name="connsiteY0-156" fmla="*/ 288758 h 2879275"/>
              <a:gd name="connsiteX1-157" fmla="*/ 609600 w 11373852"/>
              <a:gd name="connsiteY1-158" fmla="*/ 1876926 h 2879275"/>
              <a:gd name="connsiteX2-159" fmla="*/ 2069431 w 11373852"/>
              <a:gd name="connsiteY2-160" fmla="*/ 2855493 h 2879275"/>
              <a:gd name="connsiteX3-161" fmla="*/ 5951621 w 11373852"/>
              <a:gd name="connsiteY3-162" fmla="*/ 898358 h 2879275"/>
              <a:gd name="connsiteX4-163" fmla="*/ 8582526 w 11373852"/>
              <a:gd name="connsiteY4-164" fmla="*/ 1876926 h 2879275"/>
              <a:gd name="connsiteX5-165" fmla="*/ 11373852 w 11373852"/>
              <a:gd name="connsiteY5-166" fmla="*/ 0 h 2879275"/>
              <a:gd name="connsiteX0-167" fmla="*/ 0 w 11373852"/>
              <a:gd name="connsiteY0-168" fmla="*/ 288758 h 3115360"/>
              <a:gd name="connsiteX1-169" fmla="*/ 609600 w 11373852"/>
              <a:gd name="connsiteY1-170" fmla="*/ 1876926 h 3115360"/>
              <a:gd name="connsiteX2-171" fmla="*/ 2550695 w 11373852"/>
              <a:gd name="connsiteY2-172" fmla="*/ 3096125 h 3115360"/>
              <a:gd name="connsiteX3-173" fmla="*/ 5951621 w 11373852"/>
              <a:gd name="connsiteY3-174" fmla="*/ 898358 h 3115360"/>
              <a:gd name="connsiteX4-175" fmla="*/ 8582526 w 11373852"/>
              <a:gd name="connsiteY4-176" fmla="*/ 1876926 h 3115360"/>
              <a:gd name="connsiteX5-177" fmla="*/ 11373852 w 11373852"/>
              <a:gd name="connsiteY5-178" fmla="*/ 0 h 3115360"/>
              <a:gd name="connsiteX0-179" fmla="*/ 5118 w 11378970"/>
              <a:gd name="connsiteY0-180" fmla="*/ 288758 h 3115360"/>
              <a:gd name="connsiteX1-181" fmla="*/ 614718 w 11378970"/>
              <a:gd name="connsiteY1-182" fmla="*/ 1876926 h 3115360"/>
              <a:gd name="connsiteX2-183" fmla="*/ 2555813 w 11378970"/>
              <a:gd name="connsiteY2-184" fmla="*/ 3096125 h 3115360"/>
              <a:gd name="connsiteX3-185" fmla="*/ 5956739 w 11378970"/>
              <a:gd name="connsiteY3-186" fmla="*/ 898358 h 3115360"/>
              <a:gd name="connsiteX4-187" fmla="*/ 8587644 w 11378970"/>
              <a:gd name="connsiteY4-188" fmla="*/ 1876926 h 3115360"/>
              <a:gd name="connsiteX5-189" fmla="*/ 11378970 w 11378970"/>
              <a:gd name="connsiteY5-190" fmla="*/ 0 h 3115360"/>
              <a:gd name="connsiteX0-191" fmla="*/ 4670 w 11410606"/>
              <a:gd name="connsiteY0-192" fmla="*/ 593558 h 3114496"/>
              <a:gd name="connsiteX1-193" fmla="*/ 646354 w 11410606"/>
              <a:gd name="connsiteY1-194" fmla="*/ 1876926 h 3114496"/>
              <a:gd name="connsiteX2-195" fmla="*/ 2587449 w 11410606"/>
              <a:gd name="connsiteY2-196" fmla="*/ 3096125 h 3114496"/>
              <a:gd name="connsiteX3-197" fmla="*/ 5988375 w 11410606"/>
              <a:gd name="connsiteY3-198" fmla="*/ 898358 h 3114496"/>
              <a:gd name="connsiteX4-199" fmla="*/ 8619280 w 11410606"/>
              <a:gd name="connsiteY4-200" fmla="*/ 1876926 h 3114496"/>
              <a:gd name="connsiteX5-201" fmla="*/ 11410606 w 11410606"/>
              <a:gd name="connsiteY5-202" fmla="*/ 0 h 3114496"/>
              <a:gd name="connsiteX0-203" fmla="*/ 0 w 11405936"/>
              <a:gd name="connsiteY0-204" fmla="*/ 593558 h 3097055"/>
              <a:gd name="connsiteX1-205" fmla="*/ 2582779 w 11405936"/>
              <a:gd name="connsiteY1-206" fmla="*/ 3096125 h 3097055"/>
              <a:gd name="connsiteX2-207" fmla="*/ 5983705 w 11405936"/>
              <a:gd name="connsiteY2-208" fmla="*/ 898358 h 3097055"/>
              <a:gd name="connsiteX3-209" fmla="*/ 8614610 w 11405936"/>
              <a:gd name="connsiteY3-210" fmla="*/ 1876926 h 3097055"/>
              <a:gd name="connsiteX4-211" fmla="*/ 11405936 w 11405936"/>
              <a:gd name="connsiteY4-212" fmla="*/ 0 h 3097055"/>
              <a:gd name="connsiteX0-213" fmla="*/ 0 w 11405936"/>
              <a:gd name="connsiteY0-214" fmla="*/ 593558 h 3097055"/>
              <a:gd name="connsiteX1-215" fmla="*/ 2582779 w 11405936"/>
              <a:gd name="connsiteY1-216" fmla="*/ 3096125 h 3097055"/>
              <a:gd name="connsiteX2-217" fmla="*/ 5983705 w 11405936"/>
              <a:gd name="connsiteY2-218" fmla="*/ 898358 h 3097055"/>
              <a:gd name="connsiteX3-219" fmla="*/ 8614610 w 11405936"/>
              <a:gd name="connsiteY3-220" fmla="*/ 1876926 h 3097055"/>
              <a:gd name="connsiteX4-221" fmla="*/ 11405936 w 11405936"/>
              <a:gd name="connsiteY4-222" fmla="*/ 0 h 30970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1405936" h="3097055">
                <a:moveTo>
                  <a:pt x="0" y="593558"/>
                </a:moveTo>
                <a:cubicBezTo>
                  <a:pt x="504828" y="1331057"/>
                  <a:pt x="1585495" y="3045325"/>
                  <a:pt x="2582779" y="3096125"/>
                </a:cubicBezTo>
                <a:cubicBezTo>
                  <a:pt x="3580063" y="3146925"/>
                  <a:pt x="4978400" y="1101558"/>
                  <a:pt x="5983705" y="898358"/>
                </a:cubicBezTo>
                <a:cubicBezTo>
                  <a:pt x="6989010" y="695158"/>
                  <a:pt x="7710905" y="2026652"/>
                  <a:pt x="8614610" y="1876926"/>
                </a:cubicBezTo>
                <a:cubicBezTo>
                  <a:pt x="9518315" y="1727200"/>
                  <a:pt x="10459452" y="848894"/>
                  <a:pt x="11405936" y="0"/>
                </a:cubicBezTo>
              </a:path>
            </a:pathLst>
          </a:custGeom>
          <a:noFill/>
          <a:ln w="25400">
            <a:solidFill>
              <a:srgbClr val="ADAD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7" name="Group 8" descr="e7d195523061f1c0c1615b9df1bbdd2bfe6b1bbcaa762e9c9C6BA35F1A0C78CCDA02105FA2A3ED6FA48AA51DC85BCBAE83D32A89F2476AA5CBA224009A8F92CE7B9F49B81DAA96632FF23A8464D06BF09C32A9AB9F34BD8274C66503732A42B192E7BB20720E0874EFF1E83547F3E1DA3A397B61D3250581F993DAA4A8BADFE00000A12A69FC18A6">
            <a:extLst>
              <a:ext uri="{FF2B5EF4-FFF2-40B4-BE49-F238E27FC236}">
                <a16:creationId xmlns:a16="http://schemas.microsoft.com/office/drawing/2014/main" xmlns="" id="{8676DBD6-7D75-B73B-88C0-74DCE29FA985}"/>
              </a:ext>
            </a:extLst>
          </p:cNvPr>
          <p:cNvGrpSpPr/>
          <p:nvPr/>
        </p:nvGrpSpPr>
        <p:grpSpPr bwMode="auto">
          <a:xfrm rot="21317530">
            <a:off x="9817768" y="1991447"/>
            <a:ext cx="2222375" cy="1470689"/>
            <a:chOff x="0" y="0"/>
            <a:chExt cx="5983" cy="3960"/>
          </a:xfrm>
        </p:grpSpPr>
        <p:sp>
          <p:nvSpPr>
            <p:cNvPr id="38" name="Freeform: Shape 9">
              <a:extLst>
                <a:ext uri="{FF2B5EF4-FFF2-40B4-BE49-F238E27FC236}">
                  <a16:creationId xmlns:a16="http://schemas.microsoft.com/office/drawing/2014/main" xmlns="" id="{B6C6696F-905F-B151-EA75-C7D109A02CA4}"/>
                </a:ext>
              </a:extLst>
            </p:cNvPr>
            <p:cNvSpPr/>
            <p:nvPr/>
          </p:nvSpPr>
          <p:spPr bwMode="auto">
            <a:xfrm>
              <a:off x="1890" y="88"/>
              <a:ext cx="3957" cy="3404"/>
            </a:xfrm>
            <a:custGeom>
              <a:avLst/>
              <a:gdLst>
                <a:gd name="T0" fmla="*/ 577 w 21600"/>
                <a:gd name="T1" fmla="*/ 11364 h 21600"/>
                <a:gd name="T2" fmla="*/ 0 w 21600"/>
                <a:gd name="T3" fmla="*/ 21600 h 21600"/>
                <a:gd name="T4" fmla="*/ 21600 w 21600"/>
                <a:gd name="T5" fmla="*/ 0 h 21600"/>
                <a:gd name="T6" fmla="*/ 577 w 21600"/>
                <a:gd name="T7" fmla="*/ 11364 h 21600"/>
                <a:gd name="T8" fmla="*/ 577 w 21600"/>
                <a:gd name="T9" fmla="*/ 1136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577" y="11364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577" y="11364"/>
                  </a:lnTo>
                  <a:close/>
                  <a:moveTo>
                    <a:pt x="577" y="11364"/>
                  </a:moveTo>
                </a:path>
              </a:pathLst>
            </a:custGeom>
            <a:solidFill>
              <a:srgbClr val="808066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Freeform: Shape 10">
              <a:extLst>
                <a:ext uri="{FF2B5EF4-FFF2-40B4-BE49-F238E27FC236}">
                  <a16:creationId xmlns:a16="http://schemas.microsoft.com/office/drawing/2014/main" xmlns="" id="{38488487-E746-44E2-1BD7-A0F40B34B32E}"/>
                </a:ext>
              </a:extLst>
            </p:cNvPr>
            <p:cNvSpPr/>
            <p:nvPr/>
          </p:nvSpPr>
          <p:spPr bwMode="auto">
            <a:xfrm>
              <a:off x="1862" y="79"/>
              <a:ext cx="4051" cy="3473"/>
            </a:xfrm>
            <a:custGeom>
              <a:avLst/>
              <a:gdLst>
                <a:gd name="T0" fmla="*/ 338 w 21600"/>
                <a:gd name="T1" fmla="*/ 10512 h 21600"/>
                <a:gd name="T2" fmla="*/ 0 w 21600"/>
                <a:gd name="T3" fmla="*/ 21600 h 21600"/>
                <a:gd name="T4" fmla="*/ 2612 w 21600"/>
                <a:gd name="T5" fmla="*/ 12113 h 21600"/>
                <a:gd name="T6" fmla="*/ 21600 w 21600"/>
                <a:gd name="T7" fmla="*/ 0 h 21600"/>
                <a:gd name="T8" fmla="*/ 14474 w 21600"/>
                <a:gd name="T9" fmla="*/ 1859 h 21600"/>
                <a:gd name="T10" fmla="*/ 338 w 21600"/>
                <a:gd name="T11" fmla="*/ 10512 h 21600"/>
                <a:gd name="T12" fmla="*/ 338 w 21600"/>
                <a:gd name="T13" fmla="*/ 105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338" y="10512"/>
                  </a:moveTo>
                  <a:lnTo>
                    <a:pt x="0" y="21600"/>
                  </a:lnTo>
                  <a:lnTo>
                    <a:pt x="2612" y="12113"/>
                  </a:lnTo>
                  <a:lnTo>
                    <a:pt x="21600" y="0"/>
                  </a:lnTo>
                  <a:lnTo>
                    <a:pt x="14474" y="1859"/>
                  </a:lnTo>
                  <a:lnTo>
                    <a:pt x="338" y="10512"/>
                  </a:lnTo>
                  <a:close/>
                  <a:moveTo>
                    <a:pt x="338" y="10512"/>
                  </a:moveTo>
                </a:path>
              </a:pathLst>
            </a:custGeom>
            <a:solidFill>
              <a:srgbClr val="05352D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Freeform: Shape 11">
              <a:extLst>
                <a:ext uri="{FF2B5EF4-FFF2-40B4-BE49-F238E27FC236}">
                  <a16:creationId xmlns:a16="http://schemas.microsoft.com/office/drawing/2014/main" xmlns="" id="{59ECD2A0-3EEA-0794-156C-5722A0C04192}"/>
                </a:ext>
              </a:extLst>
            </p:cNvPr>
            <p:cNvSpPr/>
            <p:nvPr/>
          </p:nvSpPr>
          <p:spPr bwMode="auto">
            <a:xfrm>
              <a:off x="0" y="0"/>
              <a:ext cx="5983" cy="1874"/>
            </a:xfrm>
            <a:custGeom>
              <a:avLst/>
              <a:gdLst>
                <a:gd name="T0" fmla="*/ 0 w 21600"/>
                <a:gd name="T1" fmla="*/ 1 h 21600"/>
                <a:gd name="T2" fmla="*/ 40 w 21600"/>
                <a:gd name="T3" fmla="*/ 1 h 21600"/>
                <a:gd name="T4" fmla="*/ 127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00" h="21600">
                  <a:moveTo>
                    <a:pt x="0" y="12991"/>
                  </a:moveTo>
                  <a:lnTo>
                    <a:pt x="6723" y="21600"/>
                  </a:lnTo>
                  <a:lnTo>
                    <a:pt x="21600" y="0"/>
                  </a:lnTo>
                  <a:lnTo>
                    <a:pt x="0" y="12991"/>
                  </a:lnTo>
                  <a:close/>
                  <a:moveTo>
                    <a:pt x="0" y="12991"/>
                  </a:moveTo>
                </a:path>
              </a:pathLst>
            </a:custGeom>
            <a:solidFill>
              <a:srgbClr val="398179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Freeform: Shape 12">
              <a:extLst>
                <a:ext uri="{FF2B5EF4-FFF2-40B4-BE49-F238E27FC236}">
                  <a16:creationId xmlns:a16="http://schemas.microsoft.com/office/drawing/2014/main" xmlns="" id="{3EF235EB-6872-1D31-F360-0EBC042453FB}"/>
                </a:ext>
              </a:extLst>
            </p:cNvPr>
            <p:cNvSpPr/>
            <p:nvPr/>
          </p:nvSpPr>
          <p:spPr bwMode="auto">
            <a:xfrm>
              <a:off x="2341" y="30"/>
              <a:ext cx="3565" cy="3930"/>
            </a:xfrm>
            <a:custGeom>
              <a:avLst/>
              <a:gdLst>
                <a:gd name="T0" fmla="*/ 0 w 21600"/>
                <a:gd name="T1" fmla="*/ 12 h 21600"/>
                <a:gd name="T2" fmla="*/ 16 w 21600"/>
                <a:gd name="T3" fmla="*/ 0 h 21600"/>
                <a:gd name="T4" fmla="*/ 6 w 21600"/>
                <a:gd name="T5" fmla="*/ 24 h 21600"/>
                <a:gd name="T6" fmla="*/ 0 w 21600"/>
                <a:gd name="T7" fmla="*/ 12 h 21600"/>
                <a:gd name="T8" fmla="*/ 0 w 21600"/>
                <a:gd name="T9" fmla="*/ 12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00" h="21600">
                  <a:moveTo>
                    <a:pt x="0" y="10747"/>
                  </a:moveTo>
                  <a:lnTo>
                    <a:pt x="21600" y="0"/>
                  </a:lnTo>
                  <a:lnTo>
                    <a:pt x="7562" y="21600"/>
                  </a:lnTo>
                  <a:lnTo>
                    <a:pt x="0" y="10747"/>
                  </a:lnTo>
                  <a:close/>
                  <a:moveTo>
                    <a:pt x="0" y="10747"/>
                  </a:moveTo>
                </a:path>
              </a:pathLst>
            </a:custGeom>
            <a:solidFill>
              <a:srgbClr val="398179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42" name="椭圆 41" descr="e7d195523061f1c0c1615b9df1bbdd2bfe6b1bbcaa762e9c9C6BA35F1A0C78CCDA02105FA2A3ED6FA48AA51DC85BCBAE83D32A89F2476AA5CBA224009A8F92CE7B9F49B81DAA96632FF23A8464D06BF09C32A9AB9F34BD8274C66503732A42B192E7BB20720E0874EFF1E83547F3E1DA3A397B61D3250581F993DAA4A8BADFE00000A12A69FC18A6">
            <a:extLst>
              <a:ext uri="{FF2B5EF4-FFF2-40B4-BE49-F238E27FC236}">
                <a16:creationId xmlns:a16="http://schemas.microsoft.com/office/drawing/2014/main" xmlns="" id="{DF0F30EB-1247-CC16-CA0E-9C59809AB729}"/>
              </a:ext>
            </a:extLst>
          </p:cNvPr>
          <p:cNvSpPr/>
          <p:nvPr/>
        </p:nvSpPr>
        <p:spPr>
          <a:xfrm>
            <a:off x="2680316" y="4774404"/>
            <a:ext cx="647700" cy="6477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1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椭圆 42" descr="e7d195523061f1c0c1615b9df1bbdd2bfe6b1bbcaa762e9c9C6BA35F1A0C78CCDA02105FA2A3ED6FA48AA51DC85BCBAE83D32A89F2476AA5CBA224009A8F92CE7B9F49B81DAA96632FF23A8464D06BF09C32A9AB9F34BD8274C66503732A42B192E7BB20720E0874EFF1E83547F3E1DA3A397B61D3250581F993DAA4A8BADFE00000A12A69FC18A6">
            <a:extLst>
              <a:ext uri="{FF2B5EF4-FFF2-40B4-BE49-F238E27FC236}">
                <a16:creationId xmlns:a16="http://schemas.microsoft.com/office/drawing/2014/main" xmlns="" id="{06DB14D3-DEFB-3B96-778C-D387A4A801E8}"/>
              </a:ext>
            </a:extLst>
          </p:cNvPr>
          <p:cNvSpPr/>
          <p:nvPr/>
        </p:nvSpPr>
        <p:spPr>
          <a:xfrm>
            <a:off x="5772150" y="2697832"/>
            <a:ext cx="647700" cy="647700"/>
          </a:xfrm>
          <a:prstGeom prst="ellipse">
            <a:avLst/>
          </a:prstGeom>
          <a:solidFill>
            <a:srgbClr val="808066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2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椭圆 43" descr="e7d195523061f1c0c1615b9df1bbdd2bfe6b1bbcaa762e9c9C6BA35F1A0C78CCDA02105FA2A3ED6FA48AA51DC85BCBAE83D32A89F2476AA5CBA224009A8F92CE7B9F49B81DAA96632FF23A8464D06BF09C32A9AB9F34BD8274C66503732A42B192E7BB20720E0874EFF1E83547F3E1DA3A397B61D3250581F993DAA4A8BADFE00000A12A69FC18A6">
            <a:extLst>
              <a:ext uri="{FF2B5EF4-FFF2-40B4-BE49-F238E27FC236}">
                <a16:creationId xmlns:a16="http://schemas.microsoft.com/office/drawing/2014/main" xmlns="" id="{8AE20366-7201-569C-1818-207E6787FC1E}"/>
              </a:ext>
            </a:extLst>
          </p:cNvPr>
          <p:cNvSpPr/>
          <p:nvPr/>
        </p:nvSpPr>
        <p:spPr>
          <a:xfrm>
            <a:off x="8342716" y="3548301"/>
            <a:ext cx="647700" cy="647700"/>
          </a:xfrm>
          <a:prstGeom prst="ellipse">
            <a:avLst/>
          </a:prstGeom>
          <a:solidFill>
            <a:srgbClr val="39817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3</a:t>
            </a: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51E1B7D3-4D18-89F6-60FA-6C0F7F182971}"/>
              </a:ext>
            </a:extLst>
          </p:cNvPr>
          <p:cNvGrpSpPr/>
          <p:nvPr/>
        </p:nvGrpSpPr>
        <p:grpSpPr>
          <a:xfrm>
            <a:off x="1348132" y="3021682"/>
            <a:ext cx="3312067" cy="867262"/>
            <a:chOff x="7179795" y="1754180"/>
            <a:chExt cx="3312067" cy="867262"/>
          </a:xfrm>
        </p:grpSpPr>
        <p:sp>
          <p:nvSpPr>
            <p:cNvPr id="51" name="文本框 50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1FE0D516-3037-9A9E-84FB-CDA50B6A7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52" name="矩形 51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D67EC2ED-1010-73D6-B472-1B31E08D11CF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xmlns="" id="{B61B88F1-D0D9-EC41-FEBF-1484724BEAF5}"/>
              </a:ext>
            </a:extLst>
          </p:cNvPr>
          <p:cNvGrpSpPr/>
          <p:nvPr/>
        </p:nvGrpSpPr>
        <p:grpSpPr>
          <a:xfrm>
            <a:off x="5030649" y="4011560"/>
            <a:ext cx="3312067" cy="867262"/>
            <a:chOff x="7179795" y="1754180"/>
            <a:chExt cx="3312067" cy="867262"/>
          </a:xfrm>
        </p:grpSpPr>
        <p:sp>
          <p:nvSpPr>
            <p:cNvPr id="54" name="文本框 53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27B5879F-8063-6CEB-9DD0-B70C1B94D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55" name="矩形 54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55591584-8B2F-A142-0CB5-31D9639B54C8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xmlns="" id="{A4C9E245-BD98-5306-104A-453466EF6FC1}"/>
              </a:ext>
            </a:extLst>
          </p:cNvPr>
          <p:cNvGrpSpPr/>
          <p:nvPr/>
        </p:nvGrpSpPr>
        <p:grpSpPr>
          <a:xfrm>
            <a:off x="7150420" y="2340743"/>
            <a:ext cx="3312067" cy="867262"/>
            <a:chOff x="7179795" y="1754180"/>
            <a:chExt cx="3312067" cy="867262"/>
          </a:xfrm>
        </p:grpSpPr>
        <p:sp>
          <p:nvSpPr>
            <p:cNvPr id="63" name="文本框 6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EF4BA65C-EB22-936A-49B2-FB5E6871E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64" name="矩形 6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3434F929-F143-7132-6877-1517CC87A1D3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882667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组合 104">
            <a:extLst>
              <a:ext uri="{FF2B5EF4-FFF2-40B4-BE49-F238E27FC236}">
                <a16:creationId xmlns:a16="http://schemas.microsoft.com/office/drawing/2014/main" xmlns="" id="{5BE6D05B-FAB9-910D-8A52-592C68CE49D0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xmlns="" id="{468FED2A-F0A1-D6C4-08E3-A21256BC76A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xmlns="" id="{6070CCA0-296D-7F6D-2CB7-657267CFD8C2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8" name="任意多边形: 形状 107">
            <a:extLst>
              <a:ext uri="{FF2B5EF4-FFF2-40B4-BE49-F238E27FC236}">
                <a16:creationId xmlns:a16="http://schemas.microsoft.com/office/drawing/2014/main" xmlns="" id="{E3865CA0-7A37-8477-C603-FF1B9E5940E4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xmlns="" id="{64766B73-41CC-54F2-69CE-316B6B2857B8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110" name="文本框 109">
            <a:extLst>
              <a:ext uri="{FF2B5EF4-FFF2-40B4-BE49-F238E27FC236}">
                <a16:creationId xmlns:a16="http://schemas.microsoft.com/office/drawing/2014/main" xmlns="" id="{255C98F3-A9A4-01CF-4FDE-B0CF805C884B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研究方法</a:t>
            </a:r>
          </a:p>
        </p:txBody>
      </p:sp>
      <p:sp>
        <p:nvSpPr>
          <p:cNvPr id="25" name="Line 10">
            <a:extLst>
              <a:ext uri="{FF2B5EF4-FFF2-40B4-BE49-F238E27FC236}">
                <a16:creationId xmlns:a16="http://schemas.microsoft.com/office/drawing/2014/main" xmlns="" id="{7111A8B3-55FD-D097-383C-E40147C664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9419" y="2393447"/>
            <a:ext cx="0" cy="1079833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26" name="Oval 15">
            <a:extLst>
              <a:ext uri="{FF2B5EF4-FFF2-40B4-BE49-F238E27FC236}">
                <a16:creationId xmlns:a16="http://schemas.microsoft.com/office/drawing/2014/main" xmlns="" id="{0F09E93B-354E-C31C-36EB-93498E641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921" y="2077965"/>
            <a:ext cx="632884" cy="633079"/>
          </a:xfrm>
          <a:prstGeom prst="ellipse">
            <a:avLst/>
          </a:prstGeom>
          <a:solidFill>
            <a:srgbClr val="39817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xmlns="" id="{70A3CDC6-2CB5-D09E-2E28-491B20FCA137}"/>
              </a:ext>
            </a:extLst>
          </p:cNvPr>
          <p:cNvSpPr/>
          <p:nvPr/>
        </p:nvSpPr>
        <p:spPr bwMode="auto">
          <a:xfrm>
            <a:off x="1074360" y="3147078"/>
            <a:ext cx="1899555" cy="650285"/>
          </a:xfrm>
          <a:custGeom>
            <a:avLst/>
            <a:gdLst>
              <a:gd name="T0" fmla="*/ 490 w 591"/>
              <a:gd name="T1" fmla="*/ 0 h 202"/>
              <a:gd name="T2" fmla="*/ 101 w 591"/>
              <a:gd name="T3" fmla="*/ 0 h 202"/>
              <a:gd name="T4" fmla="*/ 0 w 591"/>
              <a:gd name="T5" fmla="*/ 101 h 202"/>
              <a:gd name="T6" fmla="*/ 101 w 591"/>
              <a:gd name="T7" fmla="*/ 202 h 202"/>
              <a:gd name="T8" fmla="*/ 490 w 591"/>
              <a:gd name="T9" fmla="*/ 202 h 202"/>
              <a:gd name="T10" fmla="*/ 591 w 591"/>
              <a:gd name="T11" fmla="*/ 101 h 202"/>
              <a:gd name="T12" fmla="*/ 490 w 591"/>
              <a:gd name="T13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1" h="202">
                <a:moveTo>
                  <a:pt x="490" y="0"/>
                </a:moveTo>
                <a:cubicBezTo>
                  <a:pt x="101" y="0"/>
                  <a:pt x="101" y="0"/>
                  <a:pt x="101" y="0"/>
                </a:cubicBezTo>
                <a:cubicBezTo>
                  <a:pt x="46" y="0"/>
                  <a:pt x="0" y="46"/>
                  <a:pt x="0" y="101"/>
                </a:cubicBezTo>
                <a:cubicBezTo>
                  <a:pt x="0" y="157"/>
                  <a:pt x="46" y="202"/>
                  <a:pt x="101" y="202"/>
                </a:cubicBezTo>
                <a:cubicBezTo>
                  <a:pt x="490" y="202"/>
                  <a:pt x="490" y="202"/>
                  <a:pt x="490" y="202"/>
                </a:cubicBezTo>
                <a:cubicBezTo>
                  <a:pt x="546" y="202"/>
                  <a:pt x="591" y="157"/>
                  <a:pt x="591" y="101"/>
                </a:cubicBezTo>
                <a:cubicBezTo>
                  <a:pt x="591" y="46"/>
                  <a:pt x="546" y="0"/>
                  <a:pt x="490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39" name="Freeform 10">
            <a:extLst>
              <a:ext uri="{FF2B5EF4-FFF2-40B4-BE49-F238E27FC236}">
                <a16:creationId xmlns:a16="http://schemas.microsoft.com/office/drawing/2014/main" xmlns="" id="{9DEBF843-09BB-3458-4E45-2EF5B7E62A5D}"/>
              </a:ext>
            </a:extLst>
          </p:cNvPr>
          <p:cNvSpPr>
            <a:spLocks noEditPoints="1"/>
          </p:cNvSpPr>
          <p:nvPr/>
        </p:nvSpPr>
        <p:spPr bwMode="auto">
          <a:xfrm>
            <a:off x="1910885" y="2235187"/>
            <a:ext cx="237067" cy="318632"/>
          </a:xfrm>
          <a:custGeom>
            <a:avLst/>
            <a:gdLst>
              <a:gd name="T0" fmla="*/ 96 w 145"/>
              <a:gd name="T1" fmla="*/ 71 h 195"/>
              <a:gd name="T2" fmla="*/ 72 w 145"/>
              <a:gd name="T3" fmla="*/ 81 h 195"/>
              <a:gd name="T4" fmla="*/ 60 w 145"/>
              <a:gd name="T5" fmla="*/ 79 h 195"/>
              <a:gd name="T6" fmla="*/ 49 w 145"/>
              <a:gd name="T7" fmla="*/ 71 h 195"/>
              <a:gd name="T8" fmla="*/ 43 w 145"/>
              <a:gd name="T9" fmla="*/ 71 h 195"/>
              <a:gd name="T10" fmla="*/ 43 w 145"/>
              <a:gd name="T11" fmla="*/ 78 h 195"/>
              <a:gd name="T12" fmla="*/ 56 w 145"/>
              <a:gd name="T13" fmla="*/ 87 h 195"/>
              <a:gd name="T14" fmla="*/ 72 w 145"/>
              <a:gd name="T15" fmla="*/ 90 h 195"/>
              <a:gd name="T16" fmla="*/ 102 w 145"/>
              <a:gd name="T17" fmla="*/ 78 h 195"/>
              <a:gd name="T18" fmla="*/ 102 w 145"/>
              <a:gd name="T19" fmla="*/ 71 h 195"/>
              <a:gd name="T20" fmla="*/ 96 w 145"/>
              <a:gd name="T21" fmla="*/ 71 h 195"/>
              <a:gd name="T22" fmla="*/ 106 w 145"/>
              <a:gd name="T23" fmla="*/ 170 h 195"/>
              <a:gd name="T24" fmla="*/ 106 w 145"/>
              <a:gd name="T25" fmla="*/ 170 h 195"/>
              <a:gd name="T26" fmla="*/ 39 w 145"/>
              <a:gd name="T27" fmla="*/ 170 h 195"/>
              <a:gd name="T28" fmla="*/ 34 w 145"/>
              <a:gd name="T29" fmla="*/ 174 h 195"/>
              <a:gd name="T30" fmla="*/ 39 w 145"/>
              <a:gd name="T31" fmla="*/ 179 h 195"/>
              <a:gd name="T32" fmla="*/ 106 w 145"/>
              <a:gd name="T33" fmla="*/ 179 h 195"/>
              <a:gd name="T34" fmla="*/ 111 w 145"/>
              <a:gd name="T35" fmla="*/ 174 h 195"/>
              <a:gd name="T36" fmla="*/ 106 w 145"/>
              <a:gd name="T37" fmla="*/ 170 h 195"/>
              <a:gd name="T38" fmla="*/ 145 w 145"/>
              <a:gd name="T39" fmla="*/ 75 h 195"/>
              <a:gd name="T40" fmla="*/ 145 w 145"/>
              <a:gd name="T41" fmla="*/ 75 h 195"/>
              <a:gd name="T42" fmla="*/ 124 w 145"/>
              <a:gd name="T43" fmla="*/ 22 h 195"/>
              <a:gd name="T44" fmla="*/ 72 w 145"/>
              <a:gd name="T45" fmla="*/ 0 h 195"/>
              <a:gd name="T46" fmla="*/ 21 w 145"/>
              <a:gd name="T47" fmla="*/ 22 h 195"/>
              <a:gd name="T48" fmla="*/ 0 w 145"/>
              <a:gd name="T49" fmla="*/ 75 h 195"/>
              <a:gd name="T50" fmla="*/ 9 w 145"/>
              <a:gd name="T51" fmla="*/ 112 h 195"/>
              <a:gd name="T52" fmla="*/ 9 w 145"/>
              <a:gd name="T53" fmla="*/ 112 h 195"/>
              <a:gd name="T54" fmla="*/ 31 w 145"/>
              <a:gd name="T55" fmla="*/ 137 h 195"/>
              <a:gd name="T56" fmla="*/ 31 w 145"/>
              <a:gd name="T57" fmla="*/ 158 h 195"/>
              <a:gd name="T58" fmla="*/ 39 w 145"/>
              <a:gd name="T59" fmla="*/ 166 h 195"/>
              <a:gd name="T60" fmla="*/ 106 w 145"/>
              <a:gd name="T61" fmla="*/ 166 h 195"/>
              <a:gd name="T62" fmla="*/ 114 w 145"/>
              <a:gd name="T63" fmla="*/ 158 h 195"/>
              <a:gd name="T64" fmla="*/ 114 w 145"/>
              <a:gd name="T65" fmla="*/ 137 h 195"/>
              <a:gd name="T66" fmla="*/ 136 w 145"/>
              <a:gd name="T67" fmla="*/ 112 h 195"/>
              <a:gd name="T68" fmla="*/ 136 w 145"/>
              <a:gd name="T69" fmla="*/ 112 h 195"/>
              <a:gd name="T70" fmla="*/ 145 w 145"/>
              <a:gd name="T71" fmla="*/ 75 h 195"/>
              <a:gd name="T72" fmla="*/ 123 w 145"/>
              <a:gd name="T73" fmla="*/ 104 h 195"/>
              <a:gd name="T74" fmla="*/ 123 w 145"/>
              <a:gd name="T75" fmla="*/ 104 h 195"/>
              <a:gd name="T76" fmla="*/ 123 w 145"/>
              <a:gd name="T77" fmla="*/ 104 h 195"/>
              <a:gd name="T78" fmla="*/ 123 w 145"/>
              <a:gd name="T79" fmla="*/ 104 h 195"/>
              <a:gd name="T80" fmla="*/ 102 w 145"/>
              <a:gd name="T81" fmla="*/ 126 h 195"/>
              <a:gd name="T82" fmla="*/ 99 w 145"/>
              <a:gd name="T83" fmla="*/ 133 h 195"/>
              <a:gd name="T84" fmla="*/ 99 w 145"/>
              <a:gd name="T85" fmla="*/ 133 h 195"/>
              <a:gd name="T86" fmla="*/ 99 w 145"/>
              <a:gd name="T87" fmla="*/ 150 h 195"/>
              <a:gd name="T88" fmla="*/ 46 w 145"/>
              <a:gd name="T89" fmla="*/ 150 h 195"/>
              <a:gd name="T90" fmla="*/ 46 w 145"/>
              <a:gd name="T91" fmla="*/ 133 h 195"/>
              <a:gd name="T92" fmla="*/ 42 w 145"/>
              <a:gd name="T93" fmla="*/ 126 h 195"/>
              <a:gd name="T94" fmla="*/ 22 w 145"/>
              <a:gd name="T95" fmla="*/ 104 h 195"/>
              <a:gd name="T96" fmla="*/ 22 w 145"/>
              <a:gd name="T97" fmla="*/ 104 h 195"/>
              <a:gd name="T98" fmla="*/ 14 w 145"/>
              <a:gd name="T99" fmla="*/ 75 h 195"/>
              <a:gd name="T100" fmla="*/ 31 w 145"/>
              <a:gd name="T101" fmla="*/ 33 h 195"/>
              <a:gd name="T102" fmla="*/ 72 w 145"/>
              <a:gd name="T103" fmla="*/ 15 h 195"/>
              <a:gd name="T104" fmla="*/ 113 w 145"/>
              <a:gd name="T105" fmla="*/ 33 h 195"/>
              <a:gd name="T106" fmla="*/ 130 w 145"/>
              <a:gd name="T107" fmla="*/ 75 h 195"/>
              <a:gd name="T108" fmla="*/ 123 w 145"/>
              <a:gd name="T109" fmla="*/ 104 h 195"/>
              <a:gd name="T110" fmla="*/ 92 w 145"/>
              <a:gd name="T111" fmla="*/ 186 h 195"/>
              <a:gd name="T112" fmla="*/ 92 w 145"/>
              <a:gd name="T113" fmla="*/ 186 h 195"/>
              <a:gd name="T114" fmla="*/ 53 w 145"/>
              <a:gd name="T115" fmla="*/ 186 h 195"/>
              <a:gd name="T116" fmla="*/ 48 w 145"/>
              <a:gd name="T117" fmla="*/ 190 h 195"/>
              <a:gd name="T118" fmla="*/ 53 w 145"/>
              <a:gd name="T119" fmla="*/ 195 h 195"/>
              <a:gd name="T120" fmla="*/ 92 w 145"/>
              <a:gd name="T121" fmla="*/ 195 h 195"/>
              <a:gd name="T122" fmla="*/ 96 w 145"/>
              <a:gd name="T123" fmla="*/ 190 h 195"/>
              <a:gd name="T124" fmla="*/ 92 w 145"/>
              <a:gd name="T125" fmla="*/ 186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5" h="195">
                <a:moveTo>
                  <a:pt x="96" y="71"/>
                </a:moveTo>
                <a:cubicBezTo>
                  <a:pt x="90" y="77"/>
                  <a:pt x="82" y="81"/>
                  <a:pt x="72" y="81"/>
                </a:cubicBezTo>
                <a:cubicBezTo>
                  <a:pt x="68" y="81"/>
                  <a:pt x="63" y="80"/>
                  <a:pt x="60" y="79"/>
                </a:cubicBezTo>
                <a:cubicBezTo>
                  <a:pt x="56" y="77"/>
                  <a:pt x="52" y="74"/>
                  <a:pt x="49" y="71"/>
                </a:cubicBezTo>
                <a:cubicBezTo>
                  <a:pt x="47" y="69"/>
                  <a:pt x="44" y="69"/>
                  <a:pt x="43" y="71"/>
                </a:cubicBezTo>
                <a:cubicBezTo>
                  <a:pt x="41" y="73"/>
                  <a:pt x="41" y="76"/>
                  <a:pt x="43" y="78"/>
                </a:cubicBezTo>
                <a:cubicBezTo>
                  <a:pt x="46" y="82"/>
                  <a:pt x="51" y="85"/>
                  <a:pt x="56" y="87"/>
                </a:cubicBezTo>
                <a:cubicBezTo>
                  <a:pt x="61" y="89"/>
                  <a:pt x="67" y="90"/>
                  <a:pt x="72" y="90"/>
                </a:cubicBezTo>
                <a:cubicBezTo>
                  <a:pt x="84" y="90"/>
                  <a:pt x="95" y="85"/>
                  <a:pt x="102" y="78"/>
                </a:cubicBezTo>
                <a:cubicBezTo>
                  <a:pt x="104" y="76"/>
                  <a:pt x="104" y="73"/>
                  <a:pt x="102" y="71"/>
                </a:cubicBezTo>
                <a:cubicBezTo>
                  <a:pt x="100" y="69"/>
                  <a:pt x="98" y="69"/>
                  <a:pt x="96" y="71"/>
                </a:cubicBezTo>
                <a:close/>
                <a:moveTo>
                  <a:pt x="106" y="170"/>
                </a:moveTo>
                <a:cubicBezTo>
                  <a:pt x="106" y="170"/>
                  <a:pt x="106" y="170"/>
                  <a:pt x="106" y="170"/>
                </a:cubicBezTo>
                <a:cubicBezTo>
                  <a:pt x="39" y="170"/>
                  <a:pt x="39" y="170"/>
                  <a:pt x="39" y="170"/>
                </a:cubicBezTo>
                <a:cubicBezTo>
                  <a:pt x="36" y="170"/>
                  <a:pt x="34" y="172"/>
                  <a:pt x="34" y="174"/>
                </a:cubicBezTo>
                <a:cubicBezTo>
                  <a:pt x="34" y="177"/>
                  <a:pt x="36" y="179"/>
                  <a:pt x="39" y="179"/>
                </a:cubicBezTo>
                <a:cubicBezTo>
                  <a:pt x="106" y="179"/>
                  <a:pt x="106" y="179"/>
                  <a:pt x="106" y="179"/>
                </a:cubicBezTo>
                <a:cubicBezTo>
                  <a:pt x="109" y="179"/>
                  <a:pt x="111" y="177"/>
                  <a:pt x="111" y="174"/>
                </a:cubicBezTo>
                <a:cubicBezTo>
                  <a:pt x="111" y="172"/>
                  <a:pt x="109" y="170"/>
                  <a:pt x="106" y="170"/>
                </a:cubicBezTo>
                <a:close/>
                <a:moveTo>
                  <a:pt x="145" y="75"/>
                </a:moveTo>
                <a:cubicBezTo>
                  <a:pt x="145" y="75"/>
                  <a:pt x="145" y="75"/>
                  <a:pt x="145" y="75"/>
                </a:cubicBezTo>
                <a:cubicBezTo>
                  <a:pt x="145" y="54"/>
                  <a:pt x="137" y="36"/>
                  <a:pt x="124" y="22"/>
                </a:cubicBezTo>
                <a:cubicBezTo>
                  <a:pt x="111" y="9"/>
                  <a:pt x="92" y="0"/>
                  <a:pt x="72" y="0"/>
                </a:cubicBezTo>
                <a:cubicBezTo>
                  <a:pt x="52" y="0"/>
                  <a:pt x="34" y="9"/>
                  <a:pt x="21" y="22"/>
                </a:cubicBezTo>
                <a:cubicBezTo>
                  <a:pt x="8" y="36"/>
                  <a:pt x="0" y="54"/>
                  <a:pt x="0" y="75"/>
                </a:cubicBezTo>
                <a:cubicBezTo>
                  <a:pt x="0" y="88"/>
                  <a:pt x="3" y="101"/>
                  <a:pt x="9" y="112"/>
                </a:cubicBezTo>
                <a:cubicBezTo>
                  <a:pt x="9" y="112"/>
                  <a:pt x="9" y="112"/>
                  <a:pt x="9" y="112"/>
                </a:cubicBezTo>
                <a:cubicBezTo>
                  <a:pt x="14" y="122"/>
                  <a:pt x="22" y="130"/>
                  <a:pt x="31" y="137"/>
                </a:cubicBezTo>
                <a:cubicBezTo>
                  <a:pt x="31" y="158"/>
                  <a:pt x="31" y="158"/>
                  <a:pt x="31" y="158"/>
                </a:cubicBezTo>
                <a:cubicBezTo>
                  <a:pt x="31" y="162"/>
                  <a:pt x="34" y="166"/>
                  <a:pt x="39" y="166"/>
                </a:cubicBezTo>
                <a:cubicBezTo>
                  <a:pt x="106" y="166"/>
                  <a:pt x="106" y="166"/>
                  <a:pt x="106" y="166"/>
                </a:cubicBezTo>
                <a:cubicBezTo>
                  <a:pt x="110" y="166"/>
                  <a:pt x="114" y="162"/>
                  <a:pt x="114" y="158"/>
                </a:cubicBezTo>
                <a:cubicBezTo>
                  <a:pt x="114" y="137"/>
                  <a:pt x="114" y="137"/>
                  <a:pt x="114" y="137"/>
                </a:cubicBezTo>
                <a:cubicBezTo>
                  <a:pt x="123" y="130"/>
                  <a:pt x="130" y="122"/>
                  <a:pt x="136" y="112"/>
                </a:cubicBezTo>
                <a:cubicBezTo>
                  <a:pt x="136" y="112"/>
                  <a:pt x="136" y="112"/>
                  <a:pt x="136" y="112"/>
                </a:cubicBezTo>
                <a:cubicBezTo>
                  <a:pt x="142" y="101"/>
                  <a:pt x="145" y="88"/>
                  <a:pt x="145" y="75"/>
                </a:cubicBezTo>
                <a:close/>
                <a:moveTo>
                  <a:pt x="123" y="104"/>
                </a:moveTo>
                <a:cubicBezTo>
                  <a:pt x="123" y="104"/>
                  <a:pt x="123" y="104"/>
                  <a:pt x="123" y="104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18" y="114"/>
                  <a:pt x="111" y="121"/>
                  <a:pt x="102" y="126"/>
                </a:cubicBezTo>
                <a:cubicBezTo>
                  <a:pt x="100" y="128"/>
                  <a:pt x="99" y="130"/>
                  <a:pt x="99" y="133"/>
                </a:cubicBezTo>
                <a:cubicBezTo>
                  <a:pt x="99" y="133"/>
                  <a:pt x="99" y="133"/>
                  <a:pt x="99" y="133"/>
                </a:cubicBezTo>
                <a:cubicBezTo>
                  <a:pt x="99" y="150"/>
                  <a:pt x="99" y="150"/>
                  <a:pt x="99" y="150"/>
                </a:cubicBezTo>
                <a:cubicBezTo>
                  <a:pt x="46" y="150"/>
                  <a:pt x="46" y="150"/>
                  <a:pt x="46" y="150"/>
                </a:cubicBezTo>
                <a:cubicBezTo>
                  <a:pt x="46" y="133"/>
                  <a:pt x="46" y="133"/>
                  <a:pt x="46" y="133"/>
                </a:cubicBezTo>
                <a:cubicBezTo>
                  <a:pt x="46" y="130"/>
                  <a:pt x="44" y="127"/>
                  <a:pt x="42" y="126"/>
                </a:cubicBezTo>
                <a:cubicBezTo>
                  <a:pt x="33" y="121"/>
                  <a:pt x="27" y="113"/>
                  <a:pt x="22" y="104"/>
                </a:cubicBezTo>
                <a:cubicBezTo>
                  <a:pt x="22" y="104"/>
                  <a:pt x="22" y="104"/>
                  <a:pt x="22" y="104"/>
                </a:cubicBezTo>
                <a:cubicBezTo>
                  <a:pt x="17" y="96"/>
                  <a:pt x="14" y="86"/>
                  <a:pt x="14" y="75"/>
                </a:cubicBezTo>
                <a:cubicBezTo>
                  <a:pt x="14" y="59"/>
                  <a:pt x="21" y="44"/>
                  <a:pt x="31" y="33"/>
                </a:cubicBezTo>
                <a:cubicBezTo>
                  <a:pt x="42" y="22"/>
                  <a:pt x="56" y="15"/>
                  <a:pt x="72" y="15"/>
                </a:cubicBezTo>
                <a:cubicBezTo>
                  <a:pt x="88" y="15"/>
                  <a:pt x="103" y="22"/>
                  <a:pt x="113" y="33"/>
                </a:cubicBezTo>
                <a:cubicBezTo>
                  <a:pt x="124" y="44"/>
                  <a:pt x="130" y="59"/>
                  <a:pt x="130" y="75"/>
                </a:cubicBezTo>
                <a:cubicBezTo>
                  <a:pt x="130" y="86"/>
                  <a:pt x="128" y="96"/>
                  <a:pt x="123" y="104"/>
                </a:cubicBezTo>
                <a:close/>
                <a:moveTo>
                  <a:pt x="92" y="186"/>
                </a:moveTo>
                <a:cubicBezTo>
                  <a:pt x="92" y="186"/>
                  <a:pt x="92" y="186"/>
                  <a:pt x="92" y="186"/>
                </a:cubicBezTo>
                <a:cubicBezTo>
                  <a:pt x="53" y="186"/>
                  <a:pt x="53" y="186"/>
                  <a:pt x="53" y="186"/>
                </a:cubicBezTo>
                <a:cubicBezTo>
                  <a:pt x="50" y="186"/>
                  <a:pt x="48" y="188"/>
                  <a:pt x="48" y="190"/>
                </a:cubicBezTo>
                <a:cubicBezTo>
                  <a:pt x="48" y="193"/>
                  <a:pt x="50" y="195"/>
                  <a:pt x="53" y="195"/>
                </a:cubicBezTo>
                <a:cubicBezTo>
                  <a:pt x="92" y="195"/>
                  <a:pt x="92" y="195"/>
                  <a:pt x="92" y="195"/>
                </a:cubicBezTo>
                <a:cubicBezTo>
                  <a:pt x="94" y="195"/>
                  <a:pt x="96" y="193"/>
                  <a:pt x="96" y="190"/>
                </a:cubicBezTo>
                <a:cubicBezTo>
                  <a:pt x="96" y="188"/>
                  <a:pt x="94" y="186"/>
                  <a:pt x="92" y="1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xmlns="" id="{BFE5DC5D-3B15-E06B-8B8A-C20831D7F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69" y="3189676"/>
            <a:ext cx="945819" cy="57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42" name="Line 11">
            <a:extLst>
              <a:ext uri="{FF2B5EF4-FFF2-40B4-BE49-F238E27FC236}">
                <a16:creationId xmlns:a16="http://schemas.microsoft.com/office/drawing/2014/main" xmlns="" id="{4D2AD096-6A77-42A4-A556-79726F89F2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69961" y="3473280"/>
            <a:ext cx="0" cy="1077716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43" name="Oval 21">
            <a:extLst>
              <a:ext uri="{FF2B5EF4-FFF2-40B4-BE49-F238E27FC236}">
                <a16:creationId xmlns:a16="http://schemas.microsoft.com/office/drawing/2014/main" xmlns="" id="{0057232E-E6DD-09CA-51DA-AF6D09C02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579" y="4233397"/>
            <a:ext cx="630767" cy="637313"/>
          </a:xfrm>
          <a:prstGeom prst="ellipse">
            <a:avLst/>
          </a:prstGeom>
          <a:solidFill>
            <a:srgbClr val="8080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44" name="Freeform 6">
            <a:extLst>
              <a:ext uri="{FF2B5EF4-FFF2-40B4-BE49-F238E27FC236}">
                <a16:creationId xmlns:a16="http://schemas.microsoft.com/office/drawing/2014/main" xmlns="" id="{55DBAE36-3487-C420-8569-F2A45B0CAE71}"/>
              </a:ext>
            </a:extLst>
          </p:cNvPr>
          <p:cNvSpPr/>
          <p:nvPr/>
        </p:nvSpPr>
        <p:spPr bwMode="auto">
          <a:xfrm>
            <a:off x="3172793" y="3147078"/>
            <a:ext cx="1394336" cy="650285"/>
          </a:xfrm>
          <a:custGeom>
            <a:avLst/>
            <a:gdLst>
              <a:gd name="T0" fmla="*/ 334 w 434"/>
              <a:gd name="T1" fmla="*/ 0 h 202"/>
              <a:gd name="T2" fmla="*/ 0 w 434"/>
              <a:gd name="T3" fmla="*/ 0 h 202"/>
              <a:gd name="T4" fmla="*/ 60 w 434"/>
              <a:gd name="T5" fmla="*/ 101 h 202"/>
              <a:gd name="T6" fmla="*/ 0 w 434"/>
              <a:gd name="T7" fmla="*/ 202 h 202"/>
              <a:gd name="T8" fmla="*/ 334 w 434"/>
              <a:gd name="T9" fmla="*/ 202 h 202"/>
              <a:gd name="T10" fmla="*/ 434 w 434"/>
              <a:gd name="T11" fmla="*/ 101 h 202"/>
              <a:gd name="T12" fmla="*/ 334 w 434"/>
              <a:gd name="T13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4" h="202">
                <a:moveTo>
                  <a:pt x="334" y="0"/>
                </a:moveTo>
                <a:cubicBezTo>
                  <a:pt x="0" y="0"/>
                  <a:pt x="0" y="0"/>
                  <a:pt x="0" y="0"/>
                </a:cubicBezTo>
                <a:cubicBezTo>
                  <a:pt x="36" y="20"/>
                  <a:pt x="60" y="58"/>
                  <a:pt x="60" y="101"/>
                </a:cubicBezTo>
                <a:cubicBezTo>
                  <a:pt x="60" y="145"/>
                  <a:pt x="36" y="183"/>
                  <a:pt x="0" y="202"/>
                </a:cubicBezTo>
                <a:cubicBezTo>
                  <a:pt x="334" y="202"/>
                  <a:pt x="334" y="202"/>
                  <a:pt x="334" y="202"/>
                </a:cubicBezTo>
                <a:cubicBezTo>
                  <a:pt x="389" y="202"/>
                  <a:pt x="434" y="157"/>
                  <a:pt x="434" y="101"/>
                </a:cubicBezTo>
                <a:cubicBezTo>
                  <a:pt x="434" y="46"/>
                  <a:pt x="389" y="0"/>
                  <a:pt x="334" y="0"/>
                </a:cubicBezTo>
                <a:close/>
              </a:path>
            </a:pathLst>
          </a:custGeom>
          <a:solidFill>
            <a:srgbClr val="8080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45" name="Freeform 13">
            <a:extLst>
              <a:ext uri="{FF2B5EF4-FFF2-40B4-BE49-F238E27FC236}">
                <a16:creationId xmlns:a16="http://schemas.microsoft.com/office/drawing/2014/main" xmlns="" id="{ABD277D9-9631-ABCC-6AC6-0859E6006B06}"/>
              </a:ext>
            </a:extLst>
          </p:cNvPr>
          <p:cNvSpPr>
            <a:spLocks noEditPoints="1"/>
          </p:cNvSpPr>
          <p:nvPr/>
        </p:nvSpPr>
        <p:spPr bwMode="auto">
          <a:xfrm>
            <a:off x="3713138" y="4405776"/>
            <a:ext cx="313645" cy="292552"/>
          </a:xfrm>
          <a:custGeom>
            <a:avLst/>
            <a:gdLst>
              <a:gd name="T0" fmla="*/ 70 w 192"/>
              <a:gd name="T1" fmla="*/ 76 h 179"/>
              <a:gd name="T2" fmla="*/ 70 w 192"/>
              <a:gd name="T3" fmla="*/ 97 h 179"/>
              <a:gd name="T4" fmla="*/ 50 w 192"/>
              <a:gd name="T5" fmla="*/ 97 h 179"/>
              <a:gd name="T6" fmla="*/ 50 w 192"/>
              <a:gd name="T7" fmla="*/ 76 h 179"/>
              <a:gd name="T8" fmla="*/ 96 w 192"/>
              <a:gd name="T9" fmla="*/ 0 h 179"/>
              <a:gd name="T10" fmla="*/ 163 w 192"/>
              <a:gd name="T11" fmla="*/ 25 h 179"/>
              <a:gd name="T12" fmla="*/ 163 w 192"/>
              <a:gd name="T13" fmla="*/ 148 h 179"/>
              <a:gd name="T14" fmla="*/ 73 w 192"/>
              <a:gd name="T15" fmla="*/ 170 h 179"/>
              <a:gd name="T16" fmla="*/ 31 w 192"/>
              <a:gd name="T17" fmla="*/ 177 h 179"/>
              <a:gd name="T18" fmla="*/ 24 w 192"/>
              <a:gd name="T19" fmla="*/ 179 h 179"/>
              <a:gd name="T20" fmla="*/ 13 w 192"/>
              <a:gd name="T21" fmla="*/ 170 h 179"/>
              <a:gd name="T22" fmla="*/ 13 w 192"/>
              <a:gd name="T23" fmla="*/ 162 h 179"/>
              <a:gd name="T24" fmla="*/ 5 w 192"/>
              <a:gd name="T25" fmla="*/ 115 h 179"/>
              <a:gd name="T26" fmla="*/ 28 w 192"/>
              <a:gd name="T27" fmla="*/ 25 h 179"/>
              <a:gd name="T28" fmla="*/ 153 w 192"/>
              <a:gd name="T29" fmla="*/ 37 h 179"/>
              <a:gd name="T30" fmla="*/ 96 w 192"/>
              <a:gd name="T31" fmla="*/ 16 h 179"/>
              <a:gd name="T32" fmla="*/ 14 w 192"/>
              <a:gd name="T33" fmla="*/ 86 h 179"/>
              <a:gd name="T34" fmla="*/ 31 w 192"/>
              <a:gd name="T35" fmla="*/ 130 h 179"/>
              <a:gd name="T36" fmla="*/ 28 w 192"/>
              <a:gd name="T37" fmla="*/ 162 h 179"/>
              <a:gd name="T38" fmla="*/ 57 w 192"/>
              <a:gd name="T39" fmla="*/ 149 h 179"/>
              <a:gd name="T40" fmla="*/ 96 w 192"/>
              <a:gd name="T41" fmla="*/ 157 h 179"/>
              <a:gd name="T42" fmla="*/ 177 w 192"/>
              <a:gd name="T43" fmla="*/ 86 h 179"/>
              <a:gd name="T44" fmla="*/ 64 w 192"/>
              <a:gd name="T45" fmla="*/ 83 h 179"/>
              <a:gd name="T46" fmla="*/ 60 w 192"/>
              <a:gd name="T47" fmla="*/ 81 h 179"/>
              <a:gd name="T48" fmla="*/ 55 w 192"/>
              <a:gd name="T49" fmla="*/ 86 h 179"/>
              <a:gd name="T50" fmla="*/ 60 w 192"/>
              <a:gd name="T51" fmla="*/ 92 h 179"/>
              <a:gd name="T52" fmla="*/ 65 w 192"/>
              <a:gd name="T53" fmla="*/ 86 h 179"/>
              <a:gd name="T54" fmla="*/ 96 w 192"/>
              <a:gd name="T55" fmla="*/ 72 h 179"/>
              <a:gd name="T56" fmla="*/ 105 w 192"/>
              <a:gd name="T57" fmla="*/ 76 h 179"/>
              <a:gd name="T58" fmla="*/ 105 w 192"/>
              <a:gd name="T59" fmla="*/ 97 h 179"/>
              <a:gd name="T60" fmla="*/ 86 w 192"/>
              <a:gd name="T61" fmla="*/ 97 h 179"/>
              <a:gd name="T62" fmla="*/ 86 w 192"/>
              <a:gd name="T63" fmla="*/ 76 h 179"/>
              <a:gd name="T64" fmla="*/ 99 w 192"/>
              <a:gd name="T65" fmla="*/ 83 h 179"/>
              <a:gd name="T66" fmla="*/ 96 w 192"/>
              <a:gd name="T67" fmla="*/ 81 h 179"/>
              <a:gd name="T68" fmla="*/ 90 w 192"/>
              <a:gd name="T69" fmla="*/ 86 h 179"/>
              <a:gd name="T70" fmla="*/ 96 w 192"/>
              <a:gd name="T71" fmla="*/ 92 h 179"/>
              <a:gd name="T72" fmla="*/ 101 w 192"/>
              <a:gd name="T73" fmla="*/ 86 h 179"/>
              <a:gd name="T74" fmla="*/ 131 w 192"/>
              <a:gd name="T75" fmla="*/ 72 h 179"/>
              <a:gd name="T76" fmla="*/ 141 w 192"/>
              <a:gd name="T77" fmla="*/ 76 h 179"/>
              <a:gd name="T78" fmla="*/ 141 w 192"/>
              <a:gd name="T79" fmla="*/ 97 h 179"/>
              <a:gd name="T80" fmla="*/ 121 w 192"/>
              <a:gd name="T81" fmla="*/ 97 h 179"/>
              <a:gd name="T82" fmla="*/ 121 w 192"/>
              <a:gd name="T83" fmla="*/ 76 h 179"/>
              <a:gd name="T84" fmla="*/ 135 w 192"/>
              <a:gd name="T85" fmla="*/ 83 h 179"/>
              <a:gd name="T86" fmla="*/ 131 w 192"/>
              <a:gd name="T87" fmla="*/ 81 h 179"/>
              <a:gd name="T88" fmla="*/ 126 w 192"/>
              <a:gd name="T89" fmla="*/ 86 h 179"/>
              <a:gd name="T90" fmla="*/ 131 w 192"/>
              <a:gd name="T91" fmla="*/ 92 h 179"/>
              <a:gd name="T92" fmla="*/ 136 w 192"/>
              <a:gd name="T93" fmla="*/ 86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92" h="179">
                <a:moveTo>
                  <a:pt x="60" y="72"/>
                </a:moveTo>
                <a:cubicBezTo>
                  <a:pt x="64" y="72"/>
                  <a:pt x="67" y="74"/>
                  <a:pt x="70" y="76"/>
                </a:cubicBezTo>
                <a:cubicBezTo>
                  <a:pt x="73" y="79"/>
                  <a:pt x="74" y="82"/>
                  <a:pt x="74" y="86"/>
                </a:cubicBezTo>
                <a:cubicBezTo>
                  <a:pt x="74" y="90"/>
                  <a:pt x="73" y="94"/>
                  <a:pt x="70" y="97"/>
                </a:cubicBezTo>
                <a:cubicBezTo>
                  <a:pt x="67" y="99"/>
                  <a:pt x="64" y="101"/>
                  <a:pt x="60" y="101"/>
                </a:cubicBezTo>
                <a:cubicBezTo>
                  <a:pt x="56" y="101"/>
                  <a:pt x="53" y="99"/>
                  <a:pt x="50" y="97"/>
                </a:cubicBezTo>
                <a:cubicBezTo>
                  <a:pt x="48" y="94"/>
                  <a:pt x="46" y="90"/>
                  <a:pt x="46" y="86"/>
                </a:cubicBezTo>
                <a:cubicBezTo>
                  <a:pt x="46" y="82"/>
                  <a:pt x="48" y="79"/>
                  <a:pt x="50" y="76"/>
                </a:cubicBezTo>
                <a:cubicBezTo>
                  <a:pt x="53" y="74"/>
                  <a:pt x="56" y="72"/>
                  <a:pt x="60" y="72"/>
                </a:cubicBezTo>
                <a:close/>
                <a:moveTo>
                  <a:pt x="96" y="0"/>
                </a:moveTo>
                <a:cubicBezTo>
                  <a:pt x="96" y="0"/>
                  <a:pt x="96" y="0"/>
                  <a:pt x="96" y="0"/>
                </a:cubicBezTo>
                <a:cubicBezTo>
                  <a:pt x="122" y="0"/>
                  <a:pt x="146" y="10"/>
                  <a:pt x="163" y="25"/>
                </a:cubicBezTo>
                <a:cubicBezTo>
                  <a:pt x="181" y="41"/>
                  <a:pt x="192" y="62"/>
                  <a:pt x="192" y="86"/>
                </a:cubicBezTo>
                <a:cubicBezTo>
                  <a:pt x="192" y="110"/>
                  <a:pt x="181" y="132"/>
                  <a:pt x="163" y="148"/>
                </a:cubicBezTo>
                <a:cubicBezTo>
                  <a:pt x="146" y="163"/>
                  <a:pt x="122" y="172"/>
                  <a:pt x="96" y="172"/>
                </a:cubicBezTo>
                <a:cubicBezTo>
                  <a:pt x="88" y="172"/>
                  <a:pt x="80" y="172"/>
                  <a:pt x="73" y="170"/>
                </a:cubicBezTo>
                <a:cubicBezTo>
                  <a:pt x="66" y="169"/>
                  <a:pt x="60" y="167"/>
                  <a:pt x="54" y="164"/>
                </a:cubicBezTo>
                <a:cubicBezTo>
                  <a:pt x="31" y="177"/>
                  <a:pt x="31" y="177"/>
                  <a:pt x="31" y="177"/>
                </a:cubicBezTo>
                <a:cubicBezTo>
                  <a:pt x="29" y="178"/>
                  <a:pt x="27" y="179"/>
                  <a:pt x="24" y="179"/>
                </a:cubicBezTo>
                <a:cubicBezTo>
                  <a:pt x="24" y="179"/>
                  <a:pt x="24" y="179"/>
                  <a:pt x="24" y="179"/>
                </a:cubicBezTo>
                <a:cubicBezTo>
                  <a:pt x="22" y="178"/>
                  <a:pt x="19" y="177"/>
                  <a:pt x="17" y="176"/>
                </a:cubicBezTo>
                <a:cubicBezTo>
                  <a:pt x="15" y="174"/>
                  <a:pt x="14" y="172"/>
                  <a:pt x="13" y="170"/>
                </a:cubicBezTo>
                <a:cubicBezTo>
                  <a:pt x="13" y="170"/>
                  <a:pt x="13" y="170"/>
                  <a:pt x="13" y="170"/>
                </a:cubicBezTo>
                <a:cubicBezTo>
                  <a:pt x="12" y="167"/>
                  <a:pt x="12" y="165"/>
                  <a:pt x="13" y="162"/>
                </a:cubicBezTo>
                <a:cubicBezTo>
                  <a:pt x="18" y="137"/>
                  <a:pt x="18" y="137"/>
                  <a:pt x="18" y="137"/>
                </a:cubicBezTo>
                <a:cubicBezTo>
                  <a:pt x="13" y="131"/>
                  <a:pt x="8" y="123"/>
                  <a:pt x="5" y="115"/>
                </a:cubicBezTo>
                <a:cubicBezTo>
                  <a:pt x="2" y="106"/>
                  <a:pt x="0" y="96"/>
                  <a:pt x="0" y="86"/>
                </a:cubicBezTo>
                <a:cubicBezTo>
                  <a:pt x="0" y="62"/>
                  <a:pt x="10" y="41"/>
                  <a:pt x="28" y="25"/>
                </a:cubicBezTo>
                <a:cubicBezTo>
                  <a:pt x="45" y="10"/>
                  <a:pt x="69" y="0"/>
                  <a:pt x="96" y="0"/>
                </a:cubicBezTo>
                <a:close/>
                <a:moveTo>
                  <a:pt x="153" y="37"/>
                </a:moveTo>
                <a:cubicBezTo>
                  <a:pt x="153" y="37"/>
                  <a:pt x="153" y="37"/>
                  <a:pt x="153" y="37"/>
                </a:cubicBezTo>
                <a:cubicBezTo>
                  <a:pt x="139" y="24"/>
                  <a:pt x="118" y="16"/>
                  <a:pt x="96" y="16"/>
                </a:cubicBezTo>
                <a:cubicBezTo>
                  <a:pt x="73" y="16"/>
                  <a:pt x="52" y="24"/>
                  <a:pt x="38" y="37"/>
                </a:cubicBezTo>
                <a:cubicBezTo>
                  <a:pt x="23" y="49"/>
                  <a:pt x="14" y="67"/>
                  <a:pt x="14" y="86"/>
                </a:cubicBezTo>
                <a:cubicBezTo>
                  <a:pt x="14" y="94"/>
                  <a:pt x="16" y="102"/>
                  <a:pt x="19" y="109"/>
                </a:cubicBezTo>
                <a:cubicBezTo>
                  <a:pt x="22" y="117"/>
                  <a:pt x="26" y="124"/>
                  <a:pt x="31" y="130"/>
                </a:cubicBezTo>
                <a:cubicBezTo>
                  <a:pt x="33" y="131"/>
                  <a:pt x="34" y="134"/>
                  <a:pt x="33" y="137"/>
                </a:cubicBezTo>
                <a:cubicBezTo>
                  <a:pt x="28" y="162"/>
                  <a:pt x="28" y="162"/>
                  <a:pt x="28" y="162"/>
                </a:cubicBezTo>
                <a:cubicBezTo>
                  <a:pt x="51" y="149"/>
                  <a:pt x="51" y="149"/>
                  <a:pt x="51" y="149"/>
                </a:cubicBezTo>
                <a:cubicBezTo>
                  <a:pt x="53" y="148"/>
                  <a:pt x="55" y="148"/>
                  <a:pt x="57" y="149"/>
                </a:cubicBezTo>
                <a:cubicBezTo>
                  <a:pt x="63" y="152"/>
                  <a:pt x="69" y="154"/>
                  <a:pt x="76" y="155"/>
                </a:cubicBezTo>
                <a:cubicBezTo>
                  <a:pt x="82" y="157"/>
                  <a:pt x="89" y="157"/>
                  <a:pt x="96" y="157"/>
                </a:cubicBezTo>
                <a:cubicBezTo>
                  <a:pt x="118" y="157"/>
                  <a:pt x="139" y="149"/>
                  <a:pt x="153" y="136"/>
                </a:cubicBezTo>
                <a:cubicBezTo>
                  <a:pt x="168" y="123"/>
                  <a:pt x="177" y="106"/>
                  <a:pt x="177" y="86"/>
                </a:cubicBezTo>
                <a:cubicBezTo>
                  <a:pt x="177" y="67"/>
                  <a:pt x="168" y="49"/>
                  <a:pt x="153" y="37"/>
                </a:cubicBezTo>
                <a:close/>
                <a:moveTo>
                  <a:pt x="64" y="83"/>
                </a:moveTo>
                <a:cubicBezTo>
                  <a:pt x="64" y="83"/>
                  <a:pt x="64" y="83"/>
                  <a:pt x="64" y="83"/>
                </a:cubicBezTo>
                <a:cubicBezTo>
                  <a:pt x="63" y="82"/>
                  <a:pt x="62" y="81"/>
                  <a:pt x="60" y="81"/>
                </a:cubicBezTo>
                <a:cubicBezTo>
                  <a:pt x="59" y="81"/>
                  <a:pt x="57" y="82"/>
                  <a:pt x="56" y="83"/>
                </a:cubicBezTo>
                <a:cubicBezTo>
                  <a:pt x="56" y="84"/>
                  <a:pt x="55" y="85"/>
                  <a:pt x="55" y="86"/>
                </a:cubicBezTo>
                <a:cubicBezTo>
                  <a:pt x="55" y="88"/>
                  <a:pt x="56" y="89"/>
                  <a:pt x="56" y="90"/>
                </a:cubicBezTo>
                <a:cubicBezTo>
                  <a:pt x="57" y="91"/>
                  <a:pt x="59" y="92"/>
                  <a:pt x="60" y="92"/>
                </a:cubicBezTo>
                <a:cubicBezTo>
                  <a:pt x="62" y="92"/>
                  <a:pt x="63" y="91"/>
                  <a:pt x="64" y="90"/>
                </a:cubicBezTo>
                <a:cubicBezTo>
                  <a:pt x="65" y="89"/>
                  <a:pt x="65" y="88"/>
                  <a:pt x="65" y="86"/>
                </a:cubicBezTo>
                <a:cubicBezTo>
                  <a:pt x="65" y="85"/>
                  <a:pt x="65" y="84"/>
                  <a:pt x="64" y="83"/>
                </a:cubicBezTo>
                <a:close/>
                <a:moveTo>
                  <a:pt x="96" y="72"/>
                </a:moveTo>
                <a:cubicBezTo>
                  <a:pt x="96" y="72"/>
                  <a:pt x="96" y="72"/>
                  <a:pt x="96" y="72"/>
                </a:cubicBezTo>
                <a:cubicBezTo>
                  <a:pt x="99" y="72"/>
                  <a:pt x="103" y="74"/>
                  <a:pt x="105" y="76"/>
                </a:cubicBezTo>
                <a:cubicBezTo>
                  <a:pt x="108" y="79"/>
                  <a:pt x="110" y="82"/>
                  <a:pt x="110" y="86"/>
                </a:cubicBezTo>
                <a:cubicBezTo>
                  <a:pt x="110" y="90"/>
                  <a:pt x="108" y="94"/>
                  <a:pt x="105" y="97"/>
                </a:cubicBezTo>
                <a:cubicBezTo>
                  <a:pt x="103" y="99"/>
                  <a:pt x="99" y="101"/>
                  <a:pt x="96" y="101"/>
                </a:cubicBezTo>
                <a:cubicBezTo>
                  <a:pt x="92" y="101"/>
                  <a:pt x="88" y="99"/>
                  <a:pt x="86" y="97"/>
                </a:cubicBezTo>
                <a:cubicBezTo>
                  <a:pt x="83" y="94"/>
                  <a:pt x="82" y="90"/>
                  <a:pt x="82" y="86"/>
                </a:cubicBezTo>
                <a:cubicBezTo>
                  <a:pt x="82" y="82"/>
                  <a:pt x="83" y="79"/>
                  <a:pt x="86" y="76"/>
                </a:cubicBezTo>
                <a:cubicBezTo>
                  <a:pt x="88" y="74"/>
                  <a:pt x="92" y="72"/>
                  <a:pt x="96" y="72"/>
                </a:cubicBezTo>
                <a:close/>
                <a:moveTo>
                  <a:pt x="99" y="83"/>
                </a:moveTo>
                <a:cubicBezTo>
                  <a:pt x="99" y="83"/>
                  <a:pt x="99" y="83"/>
                  <a:pt x="99" y="83"/>
                </a:cubicBezTo>
                <a:cubicBezTo>
                  <a:pt x="98" y="82"/>
                  <a:pt x="97" y="81"/>
                  <a:pt x="96" y="81"/>
                </a:cubicBezTo>
                <a:cubicBezTo>
                  <a:pt x="94" y="81"/>
                  <a:pt x="93" y="82"/>
                  <a:pt x="92" y="83"/>
                </a:cubicBezTo>
                <a:cubicBezTo>
                  <a:pt x="91" y="84"/>
                  <a:pt x="90" y="85"/>
                  <a:pt x="90" y="86"/>
                </a:cubicBezTo>
                <a:cubicBezTo>
                  <a:pt x="90" y="88"/>
                  <a:pt x="91" y="89"/>
                  <a:pt x="92" y="90"/>
                </a:cubicBezTo>
                <a:cubicBezTo>
                  <a:pt x="93" y="91"/>
                  <a:pt x="94" y="92"/>
                  <a:pt x="96" y="92"/>
                </a:cubicBezTo>
                <a:cubicBezTo>
                  <a:pt x="97" y="92"/>
                  <a:pt x="98" y="91"/>
                  <a:pt x="99" y="90"/>
                </a:cubicBezTo>
                <a:cubicBezTo>
                  <a:pt x="100" y="89"/>
                  <a:pt x="101" y="88"/>
                  <a:pt x="101" y="86"/>
                </a:cubicBezTo>
                <a:cubicBezTo>
                  <a:pt x="101" y="85"/>
                  <a:pt x="100" y="84"/>
                  <a:pt x="99" y="83"/>
                </a:cubicBezTo>
                <a:close/>
                <a:moveTo>
                  <a:pt x="131" y="72"/>
                </a:moveTo>
                <a:cubicBezTo>
                  <a:pt x="131" y="72"/>
                  <a:pt x="131" y="72"/>
                  <a:pt x="131" y="72"/>
                </a:cubicBezTo>
                <a:cubicBezTo>
                  <a:pt x="135" y="72"/>
                  <a:pt x="138" y="74"/>
                  <a:pt x="141" y="76"/>
                </a:cubicBezTo>
                <a:cubicBezTo>
                  <a:pt x="143" y="79"/>
                  <a:pt x="145" y="82"/>
                  <a:pt x="145" y="86"/>
                </a:cubicBezTo>
                <a:cubicBezTo>
                  <a:pt x="145" y="90"/>
                  <a:pt x="143" y="94"/>
                  <a:pt x="141" y="97"/>
                </a:cubicBezTo>
                <a:cubicBezTo>
                  <a:pt x="138" y="99"/>
                  <a:pt x="135" y="101"/>
                  <a:pt x="131" y="101"/>
                </a:cubicBezTo>
                <a:cubicBezTo>
                  <a:pt x="127" y="101"/>
                  <a:pt x="124" y="99"/>
                  <a:pt x="121" y="97"/>
                </a:cubicBezTo>
                <a:cubicBezTo>
                  <a:pt x="119" y="94"/>
                  <a:pt x="117" y="90"/>
                  <a:pt x="117" y="86"/>
                </a:cubicBezTo>
                <a:cubicBezTo>
                  <a:pt x="117" y="82"/>
                  <a:pt x="119" y="79"/>
                  <a:pt x="121" y="76"/>
                </a:cubicBezTo>
                <a:cubicBezTo>
                  <a:pt x="124" y="74"/>
                  <a:pt x="127" y="72"/>
                  <a:pt x="131" y="72"/>
                </a:cubicBezTo>
                <a:close/>
                <a:moveTo>
                  <a:pt x="135" y="83"/>
                </a:moveTo>
                <a:cubicBezTo>
                  <a:pt x="135" y="83"/>
                  <a:pt x="135" y="83"/>
                  <a:pt x="135" y="83"/>
                </a:cubicBezTo>
                <a:cubicBezTo>
                  <a:pt x="134" y="82"/>
                  <a:pt x="132" y="81"/>
                  <a:pt x="131" y="81"/>
                </a:cubicBezTo>
                <a:cubicBezTo>
                  <a:pt x="130" y="81"/>
                  <a:pt x="128" y="82"/>
                  <a:pt x="127" y="83"/>
                </a:cubicBezTo>
                <a:cubicBezTo>
                  <a:pt x="126" y="84"/>
                  <a:pt x="126" y="85"/>
                  <a:pt x="126" y="86"/>
                </a:cubicBezTo>
                <a:cubicBezTo>
                  <a:pt x="126" y="88"/>
                  <a:pt x="126" y="89"/>
                  <a:pt x="127" y="90"/>
                </a:cubicBezTo>
                <a:cubicBezTo>
                  <a:pt x="128" y="91"/>
                  <a:pt x="130" y="92"/>
                  <a:pt x="131" y="92"/>
                </a:cubicBezTo>
                <a:cubicBezTo>
                  <a:pt x="132" y="92"/>
                  <a:pt x="134" y="91"/>
                  <a:pt x="135" y="90"/>
                </a:cubicBezTo>
                <a:cubicBezTo>
                  <a:pt x="136" y="89"/>
                  <a:pt x="136" y="88"/>
                  <a:pt x="136" y="86"/>
                </a:cubicBezTo>
                <a:cubicBezTo>
                  <a:pt x="136" y="85"/>
                  <a:pt x="136" y="84"/>
                  <a:pt x="135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xmlns="" id="{CA6D6C00-C987-DFE5-5B9B-C404BB77B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196" y="3189676"/>
            <a:ext cx="945819" cy="57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58" name="Line 13">
            <a:extLst>
              <a:ext uri="{FF2B5EF4-FFF2-40B4-BE49-F238E27FC236}">
                <a16:creationId xmlns:a16="http://schemas.microsoft.com/office/drawing/2014/main" xmlns="" id="{61A1B18F-D3C0-CD12-D588-60F6D48412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2143" y="2393447"/>
            <a:ext cx="0" cy="1079833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59" name="Oval 16">
            <a:extLst>
              <a:ext uri="{FF2B5EF4-FFF2-40B4-BE49-F238E27FC236}">
                <a16:creationId xmlns:a16="http://schemas.microsoft.com/office/drawing/2014/main" xmlns="" id="{DE58AD57-4D7F-5705-7154-621B3114D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6762" y="2077965"/>
            <a:ext cx="630767" cy="633079"/>
          </a:xfrm>
          <a:prstGeom prst="ellipse">
            <a:avLst/>
          </a:prstGeom>
          <a:solidFill>
            <a:srgbClr val="39817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60" name="Freeform 7">
            <a:extLst>
              <a:ext uri="{FF2B5EF4-FFF2-40B4-BE49-F238E27FC236}">
                <a16:creationId xmlns:a16="http://schemas.microsoft.com/office/drawing/2014/main" xmlns="" id="{E8FAFF05-1A11-2EDA-C776-84FAA619186A}"/>
              </a:ext>
            </a:extLst>
          </p:cNvPr>
          <p:cNvSpPr/>
          <p:nvPr/>
        </p:nvSpPr>
        <p:spPr bwMode="auto">
          <a:xfrm>
            <a:off x="4804976" y="3147078"/>
            <a:ext cx="1394336" cy="650285"/>
          </a:xfrm>
          <a:custGeom>
            <a:avLst/>
            <a:gdLst>
              <a:gd name="T0" fmla="*/ 333 w 434"/>
              <a:gd name="T1" fmla="*/ 0 h 202"/>
              <a:gd name="T2" fmla="*/ 0 w 434"/>
              <a:gd name="T3" fmla="*/ 0 h 202"/>
              <a:gd name="T4" fmla="*/ 60 w 434"/>
              <a:gd name="T5" fmla="*/ 101 h 202"/>
              <a:gd name="T6" fmla="*/ 0 w 434"/>
              <a:gd name="T7" fmla="*/ 202 h 202"/>
              <a:gd name="T8" fmla="*/ 333 w 434"/>
              <a:gd name="T9" fmla="*/ 202 h 202"/>
              <a:gd name="T10" fmla="*/ 434 w 434"/>
              <a:gd name="T11" fmla="*/ 101 h 202"/>
              <a:gd name="T12" fmla="*/ 333 w 434"/>
              <a:gd name="T13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4" h="202">
                <a:moveTo>
                  <a:pt x="333" y="0"/>
                </a:moveTo>
                <a:cubicBezTo>
                  <a:pt x="0" y="0"/>
                  <a:pt x="0" y="0"/>
                  <a:pt x="0" y="0"/>
                </a:cubicBezTo>
                <a:cubicBezTo>
                  <a:pt x="35" y="20"/>
                  <a:pt x="60" y="58"/>
                  <a:pt x="60" y="101"/>
                </a:cubicBezTo>
                <a:cubicBezTo>
                  <a:pt x="60" y="145"/>
                  <a:pt x="35" y="183"/>
                  <a:pt x="0" y="202"/>
                </a:cubicBezTo>
                <a:cubicBezTo>
                  <a:pt x="333" y="202"/>
                  <a:pt x="333" y="202"/>
                  <a:pt x="333" y="202"/>
                </a:cubicBezTo>
                <a:cubicBezTo>
                  <a:pt x="389" y="202"/>
                  <a:pt x="434" y="157"/>
                  <a:pt x="434" y="101"/>
                </a:cubicBezTo>
                <a:cubicBezTo>
                  <a:pt x="434" y="46"/>
                  <a:pt x="389" y="0"/>
                  <a:pt x="333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61" name="Freeform 11">
            <a:extLst>
              <a:ext uri="{FF2B5EF4-FFF2-40B4-BE49-F238E27FC236}">
                <a16:creationId xmlns:a16="http://schemas.microsoft.com/office/drawing/2014/main" xmlns="" id="{2D65967F-F0E4-18EA-F7F9-49DF87E87FDC}"/>
              </a:ext>
            </a:extLst>
          </p:cNvPr>
          <p:cNvSpPr>
            <a:spLocks noEditPoints="1"/>
          </p:cNvSpPr>
          <p:nvPr/>
        </p:nvSpPr>
        <p:spPr bwMode="auto">
          <a:xfrm>
            <a:off x="5369760" y="2236576"/>
            <a:ext cx="264765" cy="313740"/>
          </a:xfrm>
          <a:custGeom>
            <a:avLst/>
            <a:gdLst>
              <a:gd name="T0" fmla="*/ 116 w 162"/>
              <a:gd name="T1" fmla="*/ 53 h 192"/>
              <a:gd name="T2" fmla="*/ 101 w 162"/>
              <a:gd name="T3" fmla="*/ 89 h 192"/>
              <a:gd name="T4" fmla="*/ 101 w 162"/>
              <a:gd name="T5" fmla="*/ 90 h 192"/>
              <a:gd name="T6" fmla="*/ 122 w 162"/>
              <a:gd name="T7" fmla="*/ 109 h 192"/>
              <a:gd name="T8" fmla="*/ 150 w 162"/>
              <a:gd name="T9" fmla="*/ 121 h 192"/>
              <a:gd name="T10" fmla="*/ 150 w 162"/>
              <a:gd name="T11" fmla="*/ 180 h 192"/>
              <a:gd name="T12" fmla="*/ 121 w 162"/>
              <a:gd name="T13" fmla="*/ 192 h 192"/>
              <a:gd name="T14" fmla="*/ 28 w 162"/>
              <a:gd name="T15" fmla="*/ 185 h 192"/>
              <a:gd name="T16" fmla="*/ 28 w 162"/>
              <a:gd name="T17" fmla="*/ 178 h 192"/>
              <a:gd name="T18" fmla="*/ 12 w 162"/>
              <a:gd name="T19" fmla="*/ 178 h 192"/>
              <a:gd name="T20" fmla="*/ 0 w 162"/>
              <a:gd name="T21" fmla="*/ 161 h 192"/>
              <a:gd name="T22" fmla="*/ 4 w 162"/>
              <a:gd name="T23" fmla="*/ 123 h 192"/>
              <a:gd name="T24" fmla="*/ 30 w 162"/>
              <a:gd name="T25" fmla="*/ 89 h 192"/>
              <a:gd name="T26" fmla="*/ 15 w 162"/>
              <a:gd name="T27" fmla="*/ 53 h 192"/>
              <a:gd name="T28" fmla="*/ 117 w 162"/>
              <a:gd name="T29" fmla="*/ 130 h 192"/>
              <a:gd name="T30" fmla="*/ 117 w 162"/>
              <a:gd name="T31" fmla="*/ 146 h 192"/>
              <a:gd name="T32" fmla="*/ 97 w 162"/>
              <a:gd name="T33" fmla="*/ 151 h 192"/>
              <a:gd name="T34" fmla="*/ 117 w 162"/>
              <a:gd name="T35" fmla="*/ 155 h 192"/>
              <a:gd name="T36" fmla="*/ 122 w 162"/>
              <a:gd name="T37" fmla="*/ 176 h 192"/>
              <a:gd name="T38" fmla="*/ 126 w 162"/>
              <a:gd name="T39" fmla="*/ 155 h 192"/>
              <a:gd name="T40" fmla="*/ 146 w 162"/>
              <a:gd name="T41" fmla="*/ 151 h 192"/>
              <a:gd name="T42" fmla="*/ 126 w 162"/>
              <a:gd name="T43" fmla="*/ 146 h 192"/>
              <a:gd name="T44" fmla="*/ 117 w 162"/>
              <a:gd name="T45" fmla="*/ 130 h 192"/>
              <a:gd name="T46" fmla="*/ 99 w 162"/>
              <a:gd name="T47" fmla="*/ 128 h 192"/>
              <a:gd name="T48" fmla="*/ 99 w 162"/>
              <a:gd name="T49" fmla="*/ 174 h 192"/>
              <a:gd name="T50" fmla="*/ 144 w 162"/>
              <a:gd name="T51" fmla="*/ 174 h 192"/>
              <a:gd name="T52" fmla="*/ 144 w 162"/>
              <a:gd name="T53" fmla="*/ 128 h 192"/>
              <a:gd name="T54" fmla="*/ 99 w 162"/>
              <a:gd name="T55" fmla="*/ 128 h 192"/>
              <a:gd name="T56" fmla="*/ 103 w 162"/>
              <a:gd name="T57" fmla="*/ 113 h 192"/>
              <a:gd name="T58" fmla="*/ 66 w 162"/>
              <a:gd name="T59" fmla="*/ 105 h 192"/>
              <a:gd name="T60" fmla="*/ 17 w 162"/>
              <a:gd name="T61" fmla="*/ 129 h 192"/>
              <a:gd name="T62" fmla="*/ 15 w 162"/>
              <a:gd name="T63" fmla="*/ 161 h 192"/>
              <a:gd name="T64" fmla="*/ 34 w 162"/>
              <a:gd name="T65" fmla="*/ 163 h 192"/>
              <a:gd name="T66" fmla="*/ 38 w 162"/>
              <a:gd name="T67" fmla="*/ 138 h 192"/>
              <a:gd name="T68" fmla="*/ 43 w 162"/>
              <a:gd name="T69" fmla="*/ 170 h 192"/>
              <a:gd name="T70" fmla="*/ 43 w 162"/>
              <a:gd name="T71" fmla="*/ 177 h 192"/>
              <a:gd name="T72" fmla="*/ 81 w 162"/>
              <a:gd name="T73" fmla="*/ 151 h 192"/>
              <a:gd name="T74" fmla="*/ 93 w 162"/>
              <a:gd name="T75" fmla="*/ 121 h 192"/>
              <a:gd name="T76" fmla="*/ 103 w 162"/>
              <a:gd name="T77" fmla="*/ 113 h 192"/>
              <a:gd name="T78" fmla="*/ 66 w 162"/>
              <a:gd name="T79" fmla="*/ 16 h 192"/>
              <a:gd name="T80" fmla="*/ 66 w 162"/>
              <a:gd name="T81" fmla="*/ 89 h 192"/>
              <a:gd name="T82" fmla="*/ 66 w 162"/>
              <a:gd name="T83" fmla="*/ 16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2" h="192">
                <a:moveTo>
                  <a:pt x="66" y="0"/>
                </a:moveTo>
                <a:cubicBezTo>
                  <a:pt x="93" y="0"/>
                  <a:pt x="116" y="24"/>
                  <a:pt x="116" y="53"/>
                </a:cubicBezTo>
                <a:cubicBezTo>
                  <a:pt x="116" y="67"/>
                  <a:pt x="110" y="80"/>
                  <a:pt x="101" y="89"/>
                </a:cubicBezTo>
                <a:cubicBezTo>
                  <a:pt x="101" y="89"/>
                  <a:pt x="101" y="89"/>
                  <a:pt x="101" y="89"/>
                </a:cubicBezTo>
                <a:cubicBezTo>
                  <a:pt x="101" y="89"/>
                  <a:pt x="101" y="89"/>
                  <a:pt x="101" y="89"/>
                </a:cubicBezTo>
                <a:cubicBezTo>
                  <a:pt x="101" y="90"/>
                  <a:pt x="101" y="90"/>
                  <a:pt x="101" y="90"/>
                </a:cubicBezTo>
                <a:cubicBezTo>
                  <a:pt x="107" y="96"/>
                  <a:pt x="114" y="102"/>
                  <a:pt x="119" y="109"/>
                </a:cubicBezTo>
                <a:cubicBezTo>
                  <a:pt x="120" y="109"/>
                  <a:pt x="121" y="109"/>
                  <a:pt x="122" y="109"/>
                </a:cubicBezTo>
                <a:cubicBezTo>
                  <a:pt x="133" y="109"/>
                  <a:pt x="143" y="114"/>
                  <a:pt x="150" y="121"/>
                </a:cubicBezTo>
                <a:cubicBezTo>
                  <a:pt x="150" y="121"/>
                  <a:pt x="150" y="121"/>
                  <a:pt x="150" y="121"/>
                </a:cubicBezTo>
                <a:cubicBezTo>
                  <a:pt x="158" y="129"/>
                  <a:pt x="162" y="139"/>
                  <a:pt x="162" y="151"/>
                </a:cubicBezTo>
                <a:cubicBezTo>
                  <a:pt x="162" y="162"/>
                  <a:pt x="158" y="173"/>
                  <a:pt x="150" y="180"/>
                </a:cubicBezTo>
                <a:cubicBezTo>
                  <a:pt x="143" y="188"/>
                  <a:pt x="133" y="192"/>
                  <a:pt x="122" y="192"/>
                </a:cubicBezTo>
                <a:cubicBezTo>
                  <a:pt x="121" y="192"/>
                  <a:pt x="121" y="192"/>
                  <a:pt x="121" y="192"/>
                </a:cubicBezTo>
                <a:cubicBezTo>
                  <a:pt x="35" y="192"/>
                  <a:pt x="35" y="192"/>
                  <a:pt x="35" y="192"/>
                </a:cubicBezTo>
                <a:cubicBezTo>
                  <a:pt x="31" y="192"/>
                  <a:pt x="28" y="189"/>
                  <a:pt x="28" y="185"/>
                </a:cubicBezTo>
                <a:cubicBezTo>
                  <a:pt x="28" y="185"/>
                  <a:pt x="28" y="185"/>
                  <a:pt x="28" y="185"/>
                </a:cubicBezTo>
                <a:cubicBezTo>
                  <a:pt x="28" y="178"/>
                  <a:pt x="28" y="178"/>
                  <a:pt x="28" y="178"/>
                </a:cubicBezTo>
                <a:cubicBezTo>
                  <a:pt x="14" y="178"/>
                  <a:pt x="14" y="178"/>
                  <a:pt x="14" y="178"/>
                </a:cubicBezTo>
                <a:cubicBezTo>
                  <a:pt x="13" y="178"/>
                  <a:pt x="13" y="178"/>
                  <a:pt x="12" y="178"/>
                </a:cubicBezTo>
                <a:cubicBezTo>
                  <a:pt x="8" y="177"/>
                  <a:pt x="5" y="175"/>
                  <a:pt x="3" y="172"/>
                </a:cubicBezTo>
                <a:cubicBezTo>
                  <a:pt x="1" y="169"/>
                  <a:pt x="0" y="165"/>
                  <a:pt x="0" y="161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37"/>
                  <a:pt x="1" y="130"/>
                  <a:pt x="4" y="123"/>
                </a:cubicBezTo>
                <a:cubicBezTo>
                  <a:pt x="9" y="109"/>
                  <a:pt x="20" y="100"/>
                  <a:pt x="30" y="90"/>
                </a:cubicBezTo>
                <a:cubicBezTo>
                  <a:pt x="30" y="89"/>
                  <a:pt x="30" y="89"/>
                  <a:pt x="30" y="89"/>
                </a:cubicBezTo>
                <a:cubicBezTo>
                  <a:pt x="30" y="89"/>
                  <a:pt x="30" y="89"/>
                  <a:pt x="30" y="89"/>
                </a:cubicBezTo>
                <a:cubicBezTo>
                  <a:pt x="20" y="80"/>
                  <a:pt x="15" y="66"/>
                  <a:pt x="15" y="53"/>
                </a:cubicBezTo>
                <a:cubicBezTo>
                  <a:pt x="15" y="24"/>
                  <a:pt x="38" y="0"/>
                  <a:pt x="66" y="0"/>
                </a:cubicBezTo>
                <a:close/>
                <a:moveTo>
                  <a:pt x="117" y="130"/>
                </a:moveTo>
                <a:cubicBezTo>
                  <a:pt x="117" y="130"/>
                  <a:pt x="117" y="130"/>
                  <a:pt x="117" y="130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02" y="146"/>
                  <a:pt x="102" y="146"/>
                  <a:pt x="102" y="146"/>
                </a:cubicBezTo>
                <a:cubicBezTo>
                  <a:pt x="99" y="146"/>
                  <a:pt x="97" y="148"/>
                  <a:pt x="97" y="151"/>
                </a:cubicBezTo>
                <a:cubicBezTo>
                  <a:pt x="97" y="153"/>
                  <a:pt x="99" y="155"/>
                  <a:pt x="102" y="155"/>
                </a:cubicBezTo>
                <a:cubicBezTo>
                  <a:pt x="117" y="155"/>
                  <a:pt x="117" y="155"/>
                  <a:pt x="117" y="155"/>
                </a:cubicBezTo>
                <a:cubicBezTo>
                  <a:pt x="117" y="171"/>
                  <a:pt x="117" y="171"/>
                  <a:pt x="117" y="171"/>
                </a:cubicBezTo>
                <a:cubicBezTo>
                  <a:pt x="117" y="174"/>
                  <a:pt x="119" y="176"/>
                  <a:pt x="122" y="176"/>
                </a:cubicBezTo>
                <a:cubicBezTo>
                  <a:pt x="124" y="176"/>
                  <a:pt x="126" y="174"/>
                  <a:pt x="126" y="171"/>
                </a:cubicBezTo>
                <a:cubicBezTo>
                  <a:pt x="126" y="155"/>
                  <a:pt x="126" y="155"/>
                  <a:pt x="126" y="155"/>
                </a:cubicBezTo>
                <a:cubicBezTo>
                  <a:pt x="141" y="155"/>
                  <a:pt x="141" y="155"/>
                  <a:pt x="141" y="155"/>
                </a:cubicBezTo>
                <a:cubicBezTo>
                  <a:pt x="144" y="155"/>
                  <a:pt x="146" y="153"/>
                  <a:pt x="146" y="151"/>
                </a:cubicBezTo>
                <a:cubicBezTo>
                  <a:pt x="146" y="148"/>
                  <a:pt x="144" y="146"/>
                  <a:pt x="141" y="146"/>
                </a:cubicBezTo>
                <a:cubicBezTo>
                  <a:pt x="126" y="146"/>
                  <a:pt x="126" y="146"/>
                  <a:pt x="126" y="146"/>
                </a:cubicBezTo>
                <a:cubicBezTo>
                  <a:pt x="126" y="130"/>
                  <a:pt x="126" y="130"/>
                  <a:pt x="126" y="130"/>
                </a:cubicBezTo>
                <a:cubicBezTo>
                  <a:pt x="126" y="124"/>
                  <a:pt x="117" y="124"/>
                  <a:pt x="117" y="130"/>
                </a:cubicBezTo>
                <a:close/>
                <a:moveTo>
                  <a:pt x="99" y="128"/>
                </a:moveTo>
                <a:cubicBezTo>
                  <a:pt x="99" y="128"/>
                  <a:pt x="99" y="128"/>
                  <a:pt x="99" y="128"/>
                </a:cubicBezTo>
                <a:cubicBezTo>
                  <a:pt x="94" y="133"/>
                  <a:pt x="90" y="142"/>
                  <a:pt x="90" y="151"/>
                </a:cubicBezTo>
                <a:cubicBezTo>
                  <a:pt x="90" y="160"/>
                  <a:pt x="94" y="168"/>
                  <a:pt x="99" y="174"/>
                </a:cubicBezTo>
                <a:cubicBezTo>
                  <a:pt x="105" y="179"/>
                  <a:pt x="113" y="183"/>
                  <a:pt x="122" y="183"/>
                </a:cubicBezTo>
                <a:cubicBezTo>
                  <a:pt x="130" y="183"/>
                  <a:pt x="138" y="179"/>
                  <a:pt x="144" y="174"/>
                </a:cubicBezTo>
                <a:cubicBezTo>
                  <a:pt x="150" y="168"/>
                  <a:pt x="153" y="160"/>
                  <a:pt x="153" y="151"/>
                </a:cubicBezTo>
                <a:cubicBezTo>
                  <a:pt x="153" y="142"/>
                  <a:pt x="150" y="134"/>
                  <a:pt x="144" y="128"/>
                </a:cubicBezTo>
                <a:cubicBezTo>
                  <a:pt x="144" y="128"/>
                  <a:pt x="144" y="128"/>
                  <a:pt x="144" y="128"/>
                </a:cubicBezTo>
                <a:cubicBezTo>
                  <a:pt x="132" y="115"/>
                  <a:pt x="112" y="115"/>
                  <a:pt x="99" y="128"/>
                </a:cubicBezTo>
                <a:close/>
                <a:moveTo>
                  <a:pt x="103" y="113"/>
                </a:moveTo>
                <a:cubicBezTo>
                  <a:pt x="103" y="113"/>
                  <a:pt x="103" y="113"/>
                  <a:pt x="103" y="113"/>
                </a:cubicBezTo>
                <a:cubicBezTo>
                  <a:pt x="99" y="108"/>
                  <a:pt x="93" y="103"/>
                  <a:pt x="89" y="99"/>
                </a:cubicBezTo>
                <a:cubicBezTo>
                  <a:pt x="82" y="103"/>
                  <a:pt x="74" y="105"/>
                  <a:pt x="66" y="105"/>
                </a:cubicBezTo>
                <a:cubicBezTo>
                  <a:pt x="57" y="105"/>
                  <a:pt x="49" y="103"/>
                  <a:pt x="42" y="99"/>
                </a:cubicBezTo>
                <a:cubicBezTo>
                  <a:pt x="34" y="107"/>
                  <a:pt x="22" y="117"/>
                  <a:pt x="17" y="129"/>
                </a:cubicBezTo>
                <a:cubicBezTo>
                  <a:pt x="15" y="134"/>
                  <a:pt x="15" y="139"/>
                  <a:pt x="15" y="145"/>
                </a:cubicBezTo>
                <a:cubicBezTo>
                  <a:pt x="15" y="161"/>
                  <a:pt x="15" y="161"/>
                  <a:pt x="15" y="161"/>
                </a:cubicBezTo>
                <a:cubicBezTo>
                  <a:pt x="15" y="162"/>
                  <a:pt x="15" y="162"/>
                  <a:pt x="15" y="163"/>
                </a:cubicBezTo>
                <a:cubicBezTo>
                  <a:pt x="34" y="163"/>
                  <a:pt x="34" y="163"/>
                  <a:pt x="34" y="163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4" y="140"/>
                  <a:pt x="36" y="138"/>
                  <a:pt x="38" y="138"/>
                </a:cubicBezTo>
                <a:cubicBezTo>
                  <a:pt x="41" y="138"/>
                  <a:pt x="43" y="140"/>
                  <a:pt x="43" y="143"/>
                </a:cubicBezTo>
                <a:cubicBezTo>
                  <a:pt x="43" y="170"/>
                  <a:pt x="43" y="170"/>
                  <a:pt x="43" y="170"/>
                </a:cubicBezTo>
                <a:cubicBezTo>
                  <a:pt x="43" y="170"/>
                  <a:pt x="43" y="170"/>
                  <a:pt x="43" y="170"/>
                </a:cubicBezTo>
                <a:cubicBezTo>
                  <a:pt x="43" y="177"/>
                  <a:pt x="43" y="177"/>
                  <a:pt x="43" y="177"/>
                </a:cubicBezTo>
                <a:cubicBezTo>
                  <a:pt x="90" y="177"/>
                  <a:pt x="90" y="177"/>
                  <a:pt x="90" y="177"/>
                </a:cubicBezTo>
                <a:cubicBezTo>
                  <a:pt x="85" y="170"/>
                  <a:pt x="81" y="161"/>
                  <a:pt x="81" y="151"/>
                </a:cubicBezTo>
                <a:cubicBezTo>
                  <a:pt x="81" y="139"/>
                  <a:pt x="86" y="129"/>
                  <a:pt x="93" y="121"/>
                </a:cubicBezTo>
                <a:cubicBezTo>
                  <a:pt x="93" y="121"/>
                  <a:pt x="93" y="121"/>
                  <a:pt x="93" y="121"/>
                </a:cubicBezTo>
                <a:cubicBezTo>
                  <a:pt x="93" y="121"/>
                  <a:pt x="93" y="121"/>
                  <a:pt x="93" y="121"/>
                </a:cubicBezTo>
                <a:cubicBezTo>
                  <a:pt x="96" y="118"/>
                  <a:pt x="99" y="115"/>
                  <a:pt x="103" y="113"/>
                </a:cubicBezTo>
                <a:close/>
                <a:moveTo>
                  <a:pt x="66" y="16"/>
                </a:moveTo>
                <a:cubicBezTo>
                  <a:pt x="66" y="16"/>
                  <a:pt x="66" y="16"/>
                  <a:pt x="66" y="16"/>
                </a:cubicBezTo>
                <a:cubicBezTo>
                  <a:pt x="46" y="16"/>
                  <a:pt x="30" y="32"/>
                  <a:pt x="30" y="53"/>
                </a:cubicBezTo>
                <a:cubicBezTo>
                  <a:pt x="30" y="73"/>
                  <a:pt x="46" y="89"/>
                  <a:pt x="66" y="89"/>
                </a:cubicBezTo>
                <a:cubicBezTo>
                  <a:pt x="85" y="89"/>
                  <a:pt x="101" y="73"/>
                  <a:pt x="101" y="53"/>
                </a:cubicBezTo>
                <a:cubicBezTo>
                  <a:pt x="101" y="32"/>
                  <a:pt x="85" y="16"/>
                  <a:pt x="6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62" name="Rectangle 24">
            <a:extLst>
              <a:ext uri="{FF2B5EF4-FFF2-40B4-BE49-F238E27FC236}">
                <a16:creationId xmlns:a16="http://schemas.microsoft.com/office/drawing/2014/main" xmlns="" id="{3537F7CB-E07E-DA79-3C02-DEDBFB156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372" y="3195883"/>
            <a:ext cx="945819" cy="57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64" name="Line 12">
            <a:extLst>
              <a:ext uri="{FF2B5EF4-FFF2-40B4-BE49-F238E27FC236}">
                <a16:creationId xmlns:a16="http://schemas.microsoft.com/office/drawing/2014/main" xmlns="" id="{044F801A-BBF8-9AA3-88F6-82438E9F5D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34324" y="3473280"/>
            <a:ext cx="0" cy="1077716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65" name="Oval 17">
            <a:extLst>
              <a:ext uri="{FF2B5EF4-FFF2-40B4-BE49-F238E27FC236}">
                <a16:creationId xmlns:a16="http://schemas.microsoft.com/office/drawing/2014/main" xmlns="" id="{029280E9-A384-C781-04FF-5A313AA50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4707" y="4233397"/>
            <a:ext cx="635000" cy="637313"/>
          </a:xfrm>
          <a:prstGeom prst="ellipse">
            <a:avLst/>
          </a:prstGeom>
          <a:solidFill>
            <a:srgbClr val="8080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66" name="Freeform 8">
            <a:extLst>
              <a:ext uri="{FF2B5EF4-FFF2-40B4-BE49-F238E27FC236}">
                <a16:creationId xmlns:a16="http://schemas.microsoft.com/office/drawing/2014/main" xmlns="" id="{062F4ECF-355F-71D7-4852-B189196C2B52}"/>
              </a:ext>
            </a:extLst>
          </p:cNvPr>
          <p:cNvSpPr/>
          <p:nvPr/>
        </p:nvSpPr>
        <p:spPr bwMode="auto">
          <a:xfrm>
            <a:off x="6433228" y="3147078"/>
            <a:ext cx="1397957" cy="650285"/>
          </a:xfrm>
          <a:custGeom>
            <a:avLst/>
            <a:gdLst>
              <a:gd name="T0" fmla="*/ 334 w 435"/>
              <a:gd name="T1" fmla="*/ 0 h 202"/>
              <a:gd name="T2" fmla="*/ 0 w 435"/>
              <a:gd name="T3" fmla="*/ 0 h 202"/>
              <a:gd name="T4" fmla="*/ 60 w 435"/>
              <a:gd name="T5" fmla="*/ 101 h 202"/>
              <a:gd name="T6" fmla="*/ 0 w 435"/>
              <a:gd name="T7" fmla="*/ 202 h 202"/>
              <a:gd name="T8" fmla="*/ 334 w 435"/>
              <a:gd name="T9" fmla="*/ 202 h 202"/>
              <a:gd name="T10" fmla="*/ 435 w 435"/>
              <a:gd name="T11" fmla="*/ 101 h 202"/>
              <a:gd name="T12" fmla="*/ 334 w 435"/>
              <a:gd name="T13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5" h="202">
                <a:moveTo>
                  <a:pt x="334" y="0"/>
                </a:moveTo>
                <a:cubicBezTo>
                  <a:pt x="0" y="0"/>
                  <a:pt x="0" y="0"/>
                  <a:pt x="0" y="0"/>
                </a:cubicBezTo>
                <a:cubicBezTo>
                  <a:pt x="36" y="20"/>
                  <a:pt x="60" y="58"/>
                  <a:pt x="60" y="101"/>
                </a:cubicBezTo>
                <a:cubicBezTo>
                  <a:pt x="60" y="145"/>
                  <a:pt x="36" y="183"/>
                  <a:pt x="0" y="202"/>
                </a:cubicBezTo>
                <a:cubicBezTo>
                  <a:pt x="334" y="202"/>
                  <a:pt x="334" y="202"/>
                  <a:pt x="334" y="202"/>
                </a:cubicBezTo>
                <a:cubicBezTo>
                  <a:pt x="390" y="202"/>
                  <a:pt x="435" y="157"/>
                  <a:pt x="435" y="101"/>
                </a:cubicBezTo>
                <a:cubicBezTo>
                  <a:pt x="435" y="46"/>
                  <a:pt x="390" y="0"/>
                  <a:pt x="334" y="0"/>
                </a:cubicBezTo>
                <a:close/>
              </a:path>
            </a:pathLst>
          </a:custGeom>
          <a:solidFill>
            <a:srgbClr val="8080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67" name="Freeform 12">
            <a:extLst>
              <a:ext uri="{FF2B5EF4-FFF2-40B4-BE49-F238E27FC236}">
                <a16:creationId xmlns:a16="http://schemas.microsoft.com/office/drawing/2014/main" xmlns="" id="{F87E39A8-3978-C6AB-6501-E325D23CE8DD}"/>
              </a:ext>
            </a:extLst>
          </p:cNvPr>
          <p:cNvSpPr>
            <a:spLocks noEditPoints="1"/>
          </p:cNvSpPr>
          <p:nvPr/>
        </p:nvSpPr>
        <p:spPr bwMode="auto">
          <a:xfrm>
            <a:off x="6996565" y="4372123"/>
            <a:ext cx="271283" cy="357745"/>
          </a:xfrm>
          <a:custGeom>
            <a:avLst/>
            <a:gdLst>
              <a:gd name="T0" fmla="*/ 149 w 166"/>
              <a:gd name="T1" fmla="*/ 196 h 219"/>
              <a:gd name="T2" fmla="*/ 136 w 166"/>
              <a:gd name="T3" fmla="*/ 207 h 219"/>
              <a:gd name="T4" fmla="*/ 93 w 166"/>
              <a:gd name="T5" fmla="*/ 218 h 219"/>
              <a:gd name="T6" fmla="*/ 53 w 166"/>
              <a:gd name="T7" fmla="*/ 200 h 219"/>
              <a:gd name="T8" fmla="*/ 53 w 166"/>
              <a:gd name="T9" fmla="*/ 200 h 219"/>
              <a:gd name="T10" fmla="*/ 53 w 166"/>
              <a:gd name="T11" fmla="*/ 200 h 219"/>
              <a:gd name="T12" fmla="*/ 42 w 166"/>
              <a:gd name="T13" fmla="*/ 186 h 219"/>
              <a:gd name="T14" fmla="*/ 20 w 166"/>
              <a:gd name="T15" fmla="*/ 148 h 219"/>
              <a:gd name="T16" fmla="*/ 20 w 166"/>
              <a:gd name="T17" fmla="*/ 147 h 219"/>
              <a:gd name="T18" fmla="*/ 7 w 166"/>
              <a:gd name="T19" fmla="*/ 125 h 219"/>
              <a:gd name="T20" fmla="*/ 23 w 166"/>
              <a:gd name="T21" fmla="*/ 93 h 219"/>
              <a:gd name="T22" fmla="*/ 43 w 166"/>
              <a:gd name="T23" fmla="*/ 103 h 219"/>
              <a:gd name="T24" fmla="*/ 43 w 166"/>
              <a:gd name="T25" fmla="*/ 104 h 219"/>
              <a:gd name="T26" fmla="*/ 45 w 166"/>
              <a:gd name="T27" fmla="*/ 107 h 219"/>
              <a:gd name="T28" fmla="*/ 45 w 166"/>
              <a:gd name="T29" fmla="*/ 35 h 219"/>
              <a:gd name="T30" fmla="*/ 74 w 166"/>
              <a:gd name="T31" fmla="*/ 18 h 219"/>
              <a:gd name="T32" fmla="*/ 110 w 166"/>
              <a:gd name="T33" fmla="*/ 18 h 219"/>
              <a:gd name="T34" fmla="*/ 138 w 166"/>
              <a:gd name="T35" fmla="*/ 34 h 219"/>
              <a:gd name="T36" fmla="*/ 138 w 166"/>
              <a:gd name="T37" fmla="*/ 35 h 219"/>
              <a:gd name="T38" fmla="*/ 139 w 166"/>
              <a:gd name="T39" fmla="*/ 35 h 219"/>
              <a:gd name="T40" fmla="*/ 166 w 166"/>
              <a:gd name="T41" fmla="*/ 53 h 219"/>
              <a:gd name="T42" fmla="*/ 166 w 166"/>
              <a:gd name="T43" fmla="*/ 150 h 219"/>
              <a:gd name="T44" fmla="*/ 162 w 166"/>
              <a:gd name="T45" fmla="*/ 175 h 219"/>
              <a:gd name="T46" fmla="*/ 149 w 166"/>
              <a:gd name="T47" fmla="*/ 196 h 219"/>
              <a:gd name="T48" fmla="*/ 128 w 166"/>
              <a:gd name="T49" fmla="*/ 194 h 219"/>
              <a:gd name="T50" fmla="*/ 128 w 166"/>
              <a:gd name="T51" fmla="*/ 194 h 219"/>
              <a:gd name="T52" fmla="*/ 138 w 166"/>
              <a:gd name="T53" fmla="*/ 185 h 219"/>
              <a:gd name="T54" fmla="*/ 148 w 166"/>
              <a:gd name="T55" fmla="*/ 169 h 219"/>
              <a:gd name="T56" fmla="*/ 151 w 166"/>
              <a:gd name="T57" fmla="*/ 150 h 219"/>
              <a:gd name="T58" fmla="*/ 151 w 166"/>
              <a:gd name="T59" fmla="*/ 53 h 219"/>
              <a:gd name="T60" fmla="*/ 143 w 166"/>
              <a:gd name="T61" fmla="*/ 53 h 219"/>
              <a:gd name="T62" fmla="*/ 143 w 166"/>
              <a:gd name="T63" fmla="*/ 99 h 219"/>
              <a:gd name="T64" fmla="*/ 123 w 166"/>
              <a:gd name="T65" fmla="*/ 99 h 219"/>
              <a:gd name="T66" fmla="*/ 123 w 166"/>
              <a:gd name="T67" fmla="*/ 34 h 219"/>
              <a:gd name="T68" fmla="*/ 115 w 166"/>
              <a:gd name="T69" fmla="*/ 34 h 219"/>
              <a:gd name="T70" fmla="*/ 115 w 166"/>
              <a:gd name="T71" fmla="*/ 34 h 219"/>
              <a:gd name="T72" fmla="*/ 115 w 166"/>
              <a:gd name="T73" fmla="*/ 99 h 219"/>
              <a:gd name="T74" fmla="*/ 96 w 166"/>
              <a:gd name="T75" fmla="*/ 99 h 219"/>
              <a:gd name="T76" fmla="*/ 96 w 166"/>
              <a:gd name="T77" fmla="*/ 24 h 219"/>
              <a:gd name="T78" fmla="*/ 88 w 166"/>
              <a:gd name="T79" fmla="*/ 24 h 219"/>
              <a:gd name="T80" fmla="*/ 88 w 166"/>
              <a:gd name="T81" fmla="*/ 99 h 219"/>
              <a:gd name="T82" fmla="*/ 68 w 166"/>
              <a:gd name="T83" fmla="*/ 99 h 219"/>
              <a:gd name="T84" fmla="*/ 68 w 166"/>
              <a:gd name="T85" fmla="*/ 35 h 219"/>
              <a:gd name="T86" fmla="*/ 60 w 166"/>
              <a:gd name="T87" fmla="*/ 35 h 219"/>
              <a:gd name="T88" fmla="*/ 60 w 166"/>
              <a:gd name="T89" fmla="*/ 125 h 219"/>
              <a:gd name="T90" fmla="*/ 41 w 166"/>
              <a:gd name="T91" fmla="*/ 130 h 219"/>
              <a:gd name="T92" fmla="*/ 31 w 166"/>
              <a:gd name="T93" fmla="*/ 112 h 219"/>
              <a:gd name="T94" fmla="*/ 20 w 166"/>
              <a:gd name="T95" fmla="*/ 117 h 219"/>
              <a:gd name="T96" fmla="*/ 33 w 166"/>
              <a:gd name="T97" fmla="*/ 140 h 219"/>
              <a:gd name="T98" fmla="*/ 33 w 166"/>
              <a:gd name="T99" fmla="*/ 140 h 219"/>
              <a:gd name="T100" fmla="*/ 55 w 166"/>
              <a:gd name="T101" fmla="*/ 178 h 219"/>
              <a:gd name="T102" fmla="*/ 63 w 166"/>
              <a:gd name="T103" fmla="*/ 189 h 219"/>
              <a:gd name="T104" fmla="*/ 95 w 166"/>
              <a:gd name="T105" fmla="*/ 203 h 219"/>
              <a:gd name="T106" fmla="*/ 128 w 166"/>
              <a:gd name="T107" fmla="*/ 194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66" h="219">
                <a:moveTo>
                  <a:pt x="149" y="196"/>
                </a:moveTo>
                <a:cubicBezTo>
                  <a:pt x="145" y="200"/>
                  <a:pt x="141" y="204"/>
                  <a:pt x="136" y="207"/>
                </a:cubicBezTo>
                <a:cubicBezTo>
                  <a:pt x="123" y="216"/>
                  <a:pt x="108" y="219"/>
                  <a:pt x="93" y="218"/>
                </a:cubicBezTo>
                <a:cubicBezTo>
                  <a:pt x="79" y="217"/>
                  <a:pt x="65" y="211"/>
                  <a:pt x="53" y="200"/>
                </a:cubicBezTo>
                <a:cubicBezTo>
                  <a:pt x="53" y="200"/>
                  <a:pt x="53" y="200"/>
                  <a:pt x="53" y="200"/>
                </a:cubicBezTo>
                <a:cubicBezTo>
                  <a:pt x="53" y="200"/>
                  <a:pt x="53" y="200"/>
                  <a:pt x="53" y="200"/>
                </a:cubicBezTo>
                <a:cubicBezTo>
                  <a:pt x="49" y="196"/>
                  <a:pt x="45" y="191"/>
                  <a:pt x="42" y="186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20" y="147"/>
                  <a:pt x="20" y="147"/>
                  <a:pt x="20" y="147"/>
                </a:cubicBezTo>
                <a:cubicBezTo>
                  <a:pt x="7" y="125"/>
                  <a:pt x="7" y="125"/>
                  <a:pt x="7" y="125"/>
                </a:cubicBezTo>
                <a:cubicBezTo>
                  <a:pt x="0" y="111"/>
                  <a:pt x="8" y="95"/>
                  <a:pt x="23" y="93"/>
                </a:cubicBezTo>
                <a:cubicBezTo>
                  <a:pt x="29" y="93"/>
                  <a:pt x="37" y="95"/>
                  <a:pt x="43" y="103"/>
                </a:cubicBezTo>
                <a:cubicBezTo>
                  <a:pt x="43" y="103"/>
                  <a:pt x="43" y="104"/>
                  <a:pt x="43" y="104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5" y="35"/>
                  <a:pt x="45" y="35"/>
                  <a:pt x="45" y="35"/>
                </a:cubicBezTo>
                <a:cubicBezTo>
                  <a:pt x="45" y="19"/>
                  <a:pt x="61" y="11"/>
                  <a:pt x="74" y="18"/>
                </a:cubicBezTo>
                <a:cubicBezTo>
                  <a:pt x="79" y="0"/>
                  <a:pt x="104" y="1"/>
                  <a:pt x="110" y="18"/>
                </a:cubicBezTo>
                <a:cubicBezTo>
                  <a:pt x="122" y="11"/>
                  <a:pt x="138" y="19"/>
                  <a:pt x="138" y="34"/>
                </a:cubicBezTo>
                <a:cubicBezTo>
                  <a:pt x="138" y="35"/>
                  <a:pt x="138" y="35"/>
                  <a:pt x="138" y="35"/>
                </a:cubicBezTo>
                <a:cubicBezTo>
                  <a:pt x="139" y="35"/>
                  <a:pt x="139" y="35"/>
                  <a:pt x="139" y="35"/>
                </a:cubicBezTo>
                <a:cubicBezTo>
                  <a:pt x="152" y="30"/>
                  <a:pt x="166" y="38"/>
                  <a:pt x="166" y="53"/>
                </a:cubicBezTo>
                <a:cubicBezTo>
                  <a:pt x="166" y="150"/>
                  <a:pt x="166" y="150"/>
                  <a:pt x="166" y="150"/>
                </a:cubicBezTo>
                <a:cubicBezTo>
                  <a:pt x="166" y="158"/>
                  <a:pt x="165" y="167"/>
                  <a:pt x="162" y="175"/>
                </a:cubicBezTo>
                <a:cubicBezTo>
                  <a:pt x="159" y="182"/>
                  <a:pt x="155" y="190"/>
                  <a:pt x="149" y="196"/>
                </a:cubicBezTo>
                <a:close/>
                <a:moveTo>
                  <a:pt x="128" y="194"/>
                </a:moveTo>
                <a:cubicBezTo>
                  <a:pt x="128" y="194"/>
                  <a:pt x="128" y="194"/>
                  <a:pt x="128" y="194"/>
                </a:cubicBezTo>
                <a:cubicBezTo>
                  <a:pt x="132" y="192"/>
                  <a:pt x="135" y="189"/>
                  <a:pt x="138" y="185"/>
                </a:cubicBezTo>
                <a:cubicBezTo>
                  <a:pt x="142" y="181"/>
                  <a:pt x="146" y="175"/>
                  <a:pt x="148" y="169"/>
                </a:cubicBezTo>
                <a:cubicBezTo>
                  <a:pt x="150" y="163"/>
                  <a:pt x="151" y="157"/>
                  <a:pt x="151" y="15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47"/>
                  <a:pt x="143" y="47"/>
                  <a:pt x="143" y="53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143" y="111"/>
                  <a:pt x="123" y="111"/>
                  <a:pt x="123" y="99"/>
                </a:cubicBezTo>
                <a:cubicBezTo>
                  <a:pt x="123" y="34"/>
                  <a:pt x="123" y="34"/>
                  <a:pt x="123" y="34"/>
                </a:cubicBezTo>
                <a:cubicBezTo>
                  <a:pt x="123" y="29"/>
                  <a:pt x="115" y="29"/>
                  <a:pt x="115" y="34"/>
                </a:cubicBezTo>
                <a:cubicBezTo>
                  <a:pt x="115" y="34"/>
                  <a:pt x="115" y="34"/>
                  <a:pt x="115" y="34"/>
                </a:cubicBezTo>
                <a:cubicBezTo>
                  <a:pt x="115" y="99"/>
                  <a:pt x="115" y="99"/>
                  <a:pt x="115" y="99"/>
                </a:cubicBezTo>
                <a:cubicBezTo>
                  <a:pt x="115" y="111"/>
                  <a:pt x="96" y="111"/>
                  <a:pt x="96" y="99"/>
                </a:cubicBezTo>
                <a:cubicBezTo>
                  <a:pt x="96" y="24"/>
                  <a:pt x="96" y="24"/>
                  <a:pt x="96" y="24"/>
                </a:cubicBezTo>
                <a:cubicBezTo>
                  <a:pt x="96" y="18"/>
                  <a:pt x="88" y="19"/>
                  <a:pt x="88" y="24"/>
                </a:cubicBezTo>
                <a:cubicBezTo>
                  <a:pt x="88" y="99"/>
                  <a:pt x="88" y="99"/>
                  <a:pt x="88" y="99"/>
                </a:cubicBezTo>
                <a:cubicBezTo>
                  <a:pt x="88" y="111"/>
                  <a:pt x="68" y="111"/>
                  <a:pt x="68" y="99"/>
                </a:cubicBezTo>
                <a:cubicBezTo>
                  <a:pt x="68" y="35"/>
                  <a:pt x="68" y="35"/>
                  <a:pt x="68" y="35"/>
                </a:cubicBezTo>
                <a:cubicBezTo>
                  <a:pt x="68" y="29"/>
                  <a:pt x="60" y="29"/>
                  <a:pt x="60" y="35"/>
                </a:cubicBezTo>
                <a:cubicBezTo>
                  <a:pt x="60" y="125"/>
                  <a:pt x="60" y="125"/>
                  <a:pt x="60" y="125"/>
                </a:cubicBezTo>
                <a:cubicBezTo>
                  <a:pt x="60" y="135"/>
                  <a:pt x="46" y="139"/>
                  <a:pt x="41" y="130"/>
                </a:cubicBezTo>
                <a:cubicBezTo>
                  <a:pt x="31" y="112"/>
                  <a:pt x="31" y="112"/>
                  <a:pt x="31" y="112"/>
                </a:cubicBezTo>
                <a:cubicBezTo>
                  <a:pt x="26" y="106"/>
                  <a:pt x="16" y="110"/>
                  <a:pt x="20" y="117"/>
                </a:cubicBezTo>
                <a:cubicBezTo>
                  <a:pt x="33" y="140"/>
                  <a:pt x="33" y="140"/>
                  <a:pt x="33" y="140"/>
                </a:cubicBezTo>
                <a:cubicBezTo>
                  <a:pt x="33" y="140"/>
                  <a:pt x="33" y="140"/>
                  <a:pt x="33" y="140"/>
                </a:cubicBezTo>
                <a:cubicBezTo>
                  <a:pt x="55" y="178"/>
                  <a:pt x="55" y="178"/>
                  <a:pt x="55" y="178"/>
                </a:cubicBezTo>
                <a:cubicBezTo>
                  <a:pt x="57" y="182"/>
                  <a:pt x="60" y="186"/>
                  <a:pt x="63" y="189"/>
                </a:cubicBezTo>
                <a:cubicBezTo>
                  <a:pt x="72" y="197"/>
                  <a:pt x="83" y="202"/>
                  <a:pt x="95" y="203"/>
                </a:cubicBezTo>
                <a:cubicBezTo>
                  <a:pt x="106" y="204"/>
                  <a:pt x="118" y="201"/>
                  <a:pt x="128" y="1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68" name="Rectangle 24">
            <a:extLst>
              <a:ext uri="{FF2B5EF4-FFF2-40B4-BE49-F238E27FC236}">
                <a16:creationId xmlns:a16="http://schemas.microsoft.com/office/drawing/2014/main" xmlns="" id="{FF6BC6BB-31EF-12D6-47F6-51A845750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083" y="3195882"/>
            <a:ext cx="945819" cy="57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70" name="Line 14">
            <a:extLst>
              <a:ext uri="{FF2B5EF4-FFF2-40B4-BE49-F238E27FC236}">
                <a16:creationId xmlns:a16="http://schemas.microsoft.com/office/drawing/2014/main" xmlns="" id="{44B1657A-3ED1-7897-77A9-6BDE73430F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64389" y="2393447"/>
            <a:ext cx="0" cy="1079833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71" name="Oval 22">
            <a:extLst>
              <a:ext uri="{FF2B5EF4-FFF2-40B4-BE49-F238E27FC236}">
                <a16:creationId xmlns:a16="http://schemas.microsoft.com/office/drawing/2014/main" xmlns="" id="{BB4AB999-2E73-C8A2-89C9-72362DF76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9009" y="2077965"/>
            <a:ext cx="630767" cy="633079"/>
          </a:xfrm>
          <a:prstGeom prst="ellipse">
            <a:avLst/>
          </a:prstGeom>
          <a:solidFill>
            <a:srgbClr val="39817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72" name="Freeform 9">
            <a:extLst>
              <a:ext uri="{FF2B5EF4-FFF2-40B4-BE49-F238E27FC236}">
                <a16:creationId xmlns:a16="http://schemas.microsoft.com/office/drawing/2014/main" xmlns="" id="{8B73E8CE-64F3-0363-7A06-12D4D854E56D}"/>
              </a:ext>
            </a:extLst>
          </p:cNvPr>
          <p:cNvSpPr/>
          <p:nvPr/>
        </p:nvSpPr>
        <p:spPr bwMode="auto">
          <a:xfrm>
            <a:off x="8067528" y="3147078"/>
            <a:ext cx="1397957" cy="650285"/>
          </a:xfrm>
          <a:custGeom>
            <a:avLst/>
            <a:gdLst>
              <a:gd name="T0" fmla="*/ 334 w 435"/>
              <a:gd name="T1" fmla="*/ 0 h 202"/>
              <a:gd name="T2" fmla="*/ 0 w 435"/>
              <a:gd name="T3" fmla="*/ 0 h 202"/>
              <a:gd name="T4" fmla="*/ 60 w 435"/>
              <a:gd name="T5" fmla="*/ 101 h 202"/>
              <a:gd name="T6" fmla="*/ 0 w 435"/>
              <a:gd name="T7" fmla="*/ 202 h 202"/>
              <a:gd name="T8" fmla="*/ 334 w 435"/>
              <a:gd name="T9" fmla="*/ 202 h 202"/>
              <a:gd name="T10" fmla="*/ 435 w 435"/>
              <a:gd name="T11" fmla="*/ 101 h 202"/>
              <a:gd name="T12" fmla="*/ 334 w 435"/>
              <a:gd name="T13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5" h="202">
                <a:moveTo>
                  <a:pt x="334" y="0"/>
                </a:moveTo>
                <a:cubicBezTo>
                  <a:pt x="0" y="0"/>
                  <a:pt x="0" y="0"/>
                  <a:pt x="0" y="0"/>
                </a:cubicBezTo>
                <a:cubicBezTo>
                  <a:pt x="36" y="20"/>
                  <a:pt x="60" y="58"/>
                  <a:pt x="60" y="101"/>
                </a:cubicBezTo>
                <a:cubicBezTo>
                  <a:pt x="60" y="145"/>
                  <a:pt x="36" y="183"/>
                  <a:pt x="0" y="202"/>
                </a:cubicBezTo>
                <a:cubicBezTo>
                  <a:pt x="334" y="202"/>
                  <a:pt x="334" y="202"/>
                  <a:pt x="334" y="202"/>
                </a:cubicBezTo>
                <a:cubicBezTo>
                  <a:pt x="389" y="202"/>
                  <a:pt x="435" y="157"/>
                  <a:pt x="435" y="101"/>
                </a:cubicBezTo>
                <a:cubicBezTo>
                  <a:pt x="435" y="46"/>
                  <a:pt x="389" y="0"/>
                  <a:pt x="33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73" name="Freeform 24">
            <a:extLst>
              <a:ext uri="{FF2B5EF4-FFF2-40B4-BE49-F238E27FC236}">
                <a16:creationId xmlns:a16="http://schemas.microsoft.com/office/drawing/2014/main" xmlns="" id="{0D8831F5-0257-F7CE-1C6A-E6CAD2E93063}"/>
              </a:ext>
            </a:extLst>
          </p:cNvPr>
          <p:cNvSpPr>
            <a:spLocks noEditPoints="1"/>
          </p:cNvSpPr>
          <p:nvPr/>
        </p:nvSpPr>
        <p:spPr bwMode="auto">
          <a:xfrm>
            <a:off x="8607757" y="2253955"/>
            <a:ext cx="317500" cy="299864"/>
          </a:xfrm>
          <a:custGeom>
            <a:avLst/>
            <a:gdLst>
              <a:gd name="T0" fmla="*/ 48 w 98"/>
              <a:gd name="T1" fmla="*/ 24 h 92"/>
              <a:gd name="T2" fmla="*/ 50 w 98"/>
              <a:gd name="T3" fmla="*/ 53 h 92"/>
              <a:gd name="T4" fmla="*/ 52 w 98"/>
              <a:gd name="T5" fmla="*/ 17 h 92"/>
              <a:gd name="T6" fmla="*/ 48 w 98"/>
              <a:gd name="T7" fmla="*/ 16 h 92"/>
              <a:gd name="T8" fmla="*/ 41 w 98"/>
              <a:gd name="T9" fmla="*/ 28 h 92"/>
              <a:gd name="T10" fmla="*/ 94 w 98"/>
              <a:gd name="T11" fmla="*/ 12 h 92"/>
              <a:gd name="T12" fmla="*/ 84 w 98"/>
              <a:gd name="T13" fmla="*/ 12 h 92"/>
              <a:gd name="T14" fmla="*/ 80 w 98"/>
              <a:gd name="T15" fmla="*/ 0 h 92"/>
              <a:gd name="T16" fmla="*/ 14 w 98"/>
              <a:gd name="T17" fmla="*/ 4 h 92"/>
              <a:gd name="T18" fmla="*/ 3 w 98"/>
              <a:gd name="T19" fmla="*/ 12 h 92"/>
              <a:gd name="T20" fmla="*/ 0 w 98"/>
              <a:gd name="T21" fmla="*/ 37 h 92"/>
              <a:gd name="T22" fmla="*/ 6 w 98"/>
              <a:gd name="T23" fmla="*/ 52 h 92"/>
              <a:gd name="T24" fmla="*/ 45 w 98"/>
              <a:gd name="T25" fmla="*/ 75 h 92"/>
              <a:gd name="T26" fmla="*/ 29 w 98"/>
              <a:gd name="T27" fmla="*/ 84 h 92"/>
              <a:gd name="T28" fmla="*/ 29 w 98"/>
              <a:gd name="T29" fmla="*/ 92 h 92"/>
              <a:gd name="T30" fmla="*/ 73 w 98"/>
              <a:gd name="T31" fmla="*/ 88 h 92"/>
              <a:gd name="T32" fmla="*/ 53 w 98"/>
              <a:gd name="T33" fmla="*/ 84 h 92"/>
              <a:gd name="T34" fmla="*/ 78 w 98"/>
              <a:gd name="T35" fmla="*/ 59 h 92"/>
              <a:gd name="T36" fmla="*/ 92 w 98"/>
              <a:gd name="T37" fmla="*/ 52 h 92"/>
              <a:gd name="T38" fmla="*/ 98 w 98"/>
              <a:gd name="T39" fmla="*/ 16 h 92"/>
              <a:gd name="T40" fmla="*/ 11 w 98"/>
              <a:gd name="T41" fmla="*/ 47 h 92"/>
              <a:gd name="T42" fmla="*/ 7 w 98"/>
              <a:gd name="T43" fmla="*/ 37 h 92"/>
              <a:gd name="T44" fmla="*/ 14 w 98"/>
              <a:gd name="T45" fmla="*/ 20 h 92"/>
              <a:gd name="T46" fmla="*/ 15 w 98"/>
              <a:gd name="T47" fmla="*/ 50 h 92"/>
              <a:gd name="T48" fmla="*/ 76 w 98"/>
              <a:gd name="T49" fmla="*/ 40 h 92"/>
              <a:gd name="T50" fmla="*/ 73 w 98"/>
              <a:gd name="T51" fmla="*/ 53 h 92"/>
              <a:gd name="T52" fmla="*/ 49 w 98"/>
              <a:gd name="T53" fmla="*/ 67 h 92"/>
              <a:gd name="T54" fmla="*/ 24 w 98"/>
              <a:gd name="T55" fmla="*/ 53 h 92"/>
              <a:gd name="T56" fmla="*/ 21 w 98"/>
              <a:gd name="T57" fmla="*/ 40 h 92"/>
              <a:gd name="T58" fmla="*/ 76 w 98"/>
              <a:gd name="T59" fmla="*/ 8 h 92"/>
              <a:gd name="T60" fmla="*/ 91 w 98"/>
              <a:gd name="T61" fmla="*/ 37 h 92"/>
              <a:gd name="T62" fmla="*/ 86 w 98"/>
              <a:gd name="T63" fmla="*/ 47 h 92"/>
              <a:gd name="T64" fmla="*/ 83 w 98"/>
              <a:gd name="T65" fmla="*/ 50 h 92"/>
              <a:gd name="T66" fmla="*/ 84 w 98"/>
              <a:gd name="T67" fmla="*/ 40 h 92"/>
              <a:gd name="T68" fmla="*/ 91 w 98"/>
              <a:gd name="T69" fmla="*/ 2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8" h="92">
                <a:moveTo>
                  <a:pt x="44" y="28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51"/>
                  <a:pt x="48" y="51"/>
                  <a:pt x="48" y="51"/>
                </a:cubicBezTo>
                <a:cubicBezTo>
                  <a:pt x="48" y="52"/>
                  <a:pt x="49" y="53"/>
                  <a:pt x="50" y="53"/>
                </a:cubicBezTo>
                <a:cubicBezTo>
                  <a:pt x="51" y="53"/>
                  <a:pt x="52" y="52"/>
                  <a:pt x="52" y="51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6"/>
                  <a:pt x="51" y="15"/>
                  <a:pt x="50" y="15"/>
                </a:cubicBezTo>
                <a:cubicBezTo>
                  <a:pt x="49" y="15"/>
                  <a:pt x="48" y="15"/>
                  <a:pt x="48" y="16"/>
                </a:cubicBezTo>
                <a:cubicBezTo>
                  <a:pt x="41" y="25"/>
                  <a:pt x="41" y="25"/>
                  <a:pt x="41" y="25"/>
                </a:cubicBezTo>
                <a:cubicBezTo>
                  <a:pt x="40" y="26"/>
                  <a:pt x="40" y="28"/>
                  <a:pt x="41" y="28"/>
                </a:cubicBezTo>
                <a:cubicBezTo>
                  <a:pt x="42" y="29"/>
                  <a:pt x="44" y="29"/>
                  <a:pt x="44" y="28"/>
                </a:cubicBezTo>
                <a:close/>
                <a:moveTo>
                  <a:pt x="94" y="12"/>
                </a:moveTo>
                <a:cubicBezTo>
                  <a:pt x="94" y="12"/>
                  <a:pt x="94" y="12"/>
                  <a:pt x="94" y="12"/>
                </a:cubicBezTo>
                <a:cubicBezTo>
                  <a:pt x="84" y="12"/>
                  <a:pt x="84" y="12"/>
                  <a:pt x="84" y="12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2"/>
                  <a:pt x="82" y="0"/>
                  <a:pt x="8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5" y="0"/>
                  <a:pt x="14" y="2"/>
                  <a:pt x="14" y="4"/>
                </a:cubicBezTo>
                <a:cubicBezTo>
                  <a:pt x="14" y="12"/>
                  <a:pt x="14" y="12"/>
                  <a:pt x="14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1" y="12"/>
                  <a:pt x="0" y="14"/>
                  <a:pt x="0" y="16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3"/>
                  <a:pt x="2" y="48"/>
                  <a:pt x="6" y="52"/>
                </a:cubicBezTo>
                <a:cubicBezTo>
                  <a:pt x="6" y="52"/>
                  <a:pt x="6" y="52"/>
                  <a:pt x="6" y="52"/>
                </a:cubicBezTo>
                <a:cubicBezTo>
                  <a:pt x="9" y="56"/>
                  <a:pt x="14" y="58"/>
                  <a:pt x="19" y="59"/>
                </a:cubicBezTo>
                <a:cubicBezTo>
                  <a:pt x="25" y="68"/>
                  <a:pt x="35" y="74"/>
                  <a:pt x="45" y="75"/>
                </a:cubicBezTo>
                <a:cubicBezTo>
                  <a:pt x="45" y="84"/>
                  <a:pt x="45" y="84"/>
                  <a:pt x="45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27" y="84"/>
                  <a:pt x="25" y="86"/>
                  <a:pt x="25" y="88"/>
                </a:cubicBezTo>
                <a:cubicBezTo>
                  <a:pt x="25" y="90"/>
                  <a:pt x="27" y="92"/>
                  <a:pt x="29" y="92"/>
                </a:cubicBezTo>
                <a:cubicBezTo>
                  <a:pt x="69" y="92"/>
                  <a:pt x="69" y="92"/>
                  <a:pt x="69" y="92"/>
                </a:cubicBezTo>
                <a:cubicBezTo>
                  <a:pt x="71" y="92"/>
                  <a:pt x="73" y="90"/>
                  <a:pt x="73" y="88"/>
                </a:cubicBezTo>
                <a:cubicBezTo>
                  <a:pt x="73" y="86"/>
                  <a:pt x="71" y="84"/>
                  <a:pt x="69" y="84"/>
                </a:cubicBezTo>
                <a:cubicBezTo>
                  <a:pt x="53" y="84"/>
                  <a:pt x="53" y="84"/>
                  <a:pt x="53" y="84"/>
                </a:cubicBezTo>
                <a:cubicBezTo>
                  <a:pt x="53" y="75"/>
                  <a:pt x="53" y="75"/>
                  <a:pt x="53" y="75"/>
                </a:cubicBezTo>
                <a:cubicBezTo>
                  <a:pt x="63" y="74"/>
                  <a:pt x="73" y="68"/>
                  <a:pt x="78" y="59"/>
                </a:cubicBezTo>
                <a:cubicBezTo>
                  <a:pt x="84" y="58"/>
                  <a:pt x="88" y="56"/>
                  <a:pt x="92" y="53"/>
                </a:cubicBezTo>
                <a:cubicBezTo>
                  <a:pt x="92" y="52"/>
                  <a:pt x="92" y="52"/>
                  <a:pt x="92" y="52"/>
                </a:cubicBezTo>
                <a:cubicBezTo>
                  <a:pt x="96" y="48"/>
                  <a:pt x="98" y="43"/>
                  <a:pt x="98" y="37"/>
                </a:cubicBezTo>
                <a:cubicBezTo>
                  <a:pt x="98" y="16"/>
                  <a:pt x="98" y="16"/>
                  <a:pt x="98" y="16"/>
                </a:cubicBezTo>
                <a:cubicBezTo>
                  <a:pt x="98" y="14"/>
                  <a:pt x="96" y="12"/>
                  <a:pt x="94" y="12"/>
                </a:cubicBezTo>
                <a:close/>
                <a:moveTo>
                  <a:pt x="11" y="47"/>
                </a:moveTo>
                <a:cubicBezTo>
                  <a:pt x="11" y="47"/>
                  <a:pt x="11" y="47"/>
                  <a:pt x="11" y="47"/>
                </a:cubicBezTo>
                <a:cubicBezTo>
                  <a:pt x="9" y="44"/>
                  <a:pt x="7" y="41"/>
                  <a:pt x="7" y="37"/>
                </a:cubicBezTo>
                <a:cubicBezTo>
                  <a:pt x="7" y="20"/>
                  <a:pt x="7" y="20"/>
                  <a:pt x="7" y="20"/>
                </a:cubicBezTo>
                <a:cubicBezTo>
                  <a:pt x="14" y="20"/>
                  <a:pt x="14" y="20"/>
                  <a:pt x="14" y="2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4"/>
                  <a:pt x="14" y="47"/>
                  <a:pt x="15" y="50"/>
                </a:cubicBezTo>
                <a:cubicBezTo>
                  <a:pt x="14" y="49"/>
                  <a:pt x="12" y="48"/>
                  <a:pt x="11" y="47"/>
                </a:cubicBezTo>
                <a:close/>
                <a:moveTo>
                  <a:pt x="76" y="40"/>
                </a:moveTo>
                <a:cubicBezTo>
                  <a:pt x="76" y="40"/>
                  <a:pt x="76" y="40"/>
                  <a:pt x="76" y="40"/>
                </a:cubicBezTo>
                <a:cubicBezTo>
                  <a:pt x="76" y="45"/>
                  <a:pt x="75" y="49"/>
                  <a:pt x="73" y="53"/>
                </a:cubicBezTo>
                <a:cubicBezTo>
                  <a:pt x="73" y="53"/>
                  <a:pt x="73" y="53"/>
                  <a:pt x="73" y="53"/>
                </a:cubicBezTo>
                <a:cubicBezTo>
                  <a:pt x="69" y="62"/>
                  <a:pt x="59" y="67"/>
                  <a:pt x="49" y="67"/>
                </a:cubicBezTo>
                <a:cubicBezTo>
                  <a:pt x="39" y="67"/>
                  <a:pt x="29" y="62"/>
                  <a:pt x="24" y="53"/>
                </a:cubicBezTo>
                <a:cubicBezTo>
                  <a:pt x="24" y="53"/>
                  <a:pt x="24" y="53"/>
                  <a:pt x="24" y="53"/>
                </a:cubicBezTo>
                <a:cubicBezTo>
                  <a:pt x="22" y="49"/>
                  <a:pt x="21" y="45"/>
                  <a:pt x="21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8"/>
                  <a:pt x="21" y="8"/>
                  <a:pt x="21" y="8"/>
                </a:cubicBezTo>
                <a:cubicBezTo>
                  <a:pt x="76" y="8"/>
                  <a:pt x="76" y="8"/>
                  <a:pt x="76" y="8"/>
                </a:cubicBezTo>
                <a:cubicBezTo>
                  <a:pt x="76" y="40"/>
                  <a:pt x="76" y="40"/>
                  <a:pt x="76" y="40"/>
                </a:cubicBezTo>
                <a:close/>
                <a:moveTo>
                  <a:pt x="91" y="37"/>
                </a:moveTo>
                <a:cubicBezTo>
                  <a:pt x="91" y="37"/>
                  <a:pt x="91" y="37"/>
                  <a:pt x="91" y="37"/>
                </a:cubicBezTo>
                <a:cubicBezTo>
                  <a:pt x="91" y="41"/>
                  <a:pt x="89" y="44"/>
                  <a:pt x="86" y="47"/>
                </a:cubicBezTo>
                <a:cubicBezTo>
                  <a:pt x="86" y="47"/>
                  <a:pt x="86" y="47"/>
                  <a:pt x="86" y="47"/>
                </a:cubicBezTo>
                <a:cubicBezTo>
                  <a:pt x="85" y="48"/>
                  <a:pt x="84" y="49"/>
                  <a:pt x="83" y="50"/>
                </a:cubicBezTo>
                <a:cubicBezTo>
                  <a:pt x="84" y="47"/>
                  <a:pt x="84" y="44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20"/>
                  <a:pt x="84" y="20"/>
                  <a:pt x="84" y="20"/>
                </a:cubicBezTo>
                <a:cubicBezTo>
                  <a:pt x="91" y="20"/>
                  <a:pt x="91" y="20"/>
                  <a:pt x="91" y="20"/>
                </a:cubicBezTo>
                <a:cubicBezTo>
                  <a:pt x="91" y="37"/>
                  <a:pt x="91" y="37"/>
                  <a:pt x="91" y="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74" name="Rectangle 24">
            <a:extLst>
              <a:ext uri="{FF2B5EF4-FFF2-40B4-BE49-F238E27FC236}">
                <a16:creationId xmlns:a16="http://schemas.microsoft.com/office/drawing/2014/main" xmlns="" id="{455A1CD6-60C8-AE0D-9914-4B02D3B98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734" y="3188739"/>
            <a:ext cx="945819" cy="57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76" name="Line 19">
            <a:extLst>
              <a:ext uri="{FF2B5EF4-FFF2-40B4-BE49-F238E27FC236}">
                <a16:creationId xmlns:a16="http://schemas.microsoft.com/office/drawing/2014/main" xmlns="" id="{F5DD3EC6-EABD-EF5A-A742-1177A45E2F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98688" y="3473280"/>
            <a:ext cx="0" cy="1077716"/>
          </a:xfrm>
          <a:prstGeom prst="line">
            <a:avLst/>
          </a:prstGeom>
          <a:noFill/>
          <a:ln w="6350" cap="flat">
            <a:solidFill>
              <a:schemeClr val="bg1">
                <a:lumMod val="50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77" name="Oval 20">
            <a:extLst>
              <a:ext uri="{FF2B5EF4-FFF2-40B4-BE49-F238E27FC236}">
                <a16:creationId xmlns:a16="http://schemas.microsoft.com/office/drawing/2014/main" xmlns="" id="{104D9D7F-1C88-594C-5027-C59C05B5E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3306" y="4233397"/>
            <a:ext cx="630767" cy="637313"/>
          </a:xfrm>
          <a:prstGeom prst="ellipse">
            <a:avLst/>
          </a:prstGeom>
          <a:solidFill>
            <a:srgbClr val="8080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78" name="Freeform 18">
            <a:extLst>
              <a:ext uri="{FF2B5EF4-FFF2-40B4-BE49-F238E27FC236}">
                <a16:creationId xmlns:a16="http://schemas.microsoft.com/office/drawing/2014/main" xmlns="" id="{4F42D488-69B2-9246-91F2-811641A3FAD4}"/>
              </a:ext>
            </a:extLst>
          </p:cNvPr>
          <p:cNvSpPr/>
          <p:nvPr/>
        </p:nvSpPr>
        <p:spPr bwMode="auto">
          <a:xfrm>
            <a:off x="9701520" y="3147078"/>
            <a:ext cx="1394336" cy="650285"/>
          </a:xfrm>
          <a:custGeom>
            <a:avLst/>
            <a:gdLst>
              <a:gd name="T0" fmla="*/ 333 w 434"/>
              <a:gd name="T1" fmla="*/ 0 h 202"/>
              <a:gd name="T2" fmla="*/ 0 w 434"/>
              <a:gd name="T3" fmla="*/ 0 h 202"/>
              <a:gd name="T4" fmla="*/ 60 w 434"/>
              <a:gd name="T5" fmla="*/ 101 h 202"/>
              <a:gd name="T6" fmla="*/ 0 w 434"/>
              <a:gd name="T7" fmla="*/ 202 h 202"/>
              <a:gd name="T8" fmla="*/ 333 w 434"/>
              <a:gd name="T9" fmla="*/ 202 h 202"/>
              <a:gd name="T10" fmla="*/ 434 w 434"/>
              <a:gd name="T11" fmla="*/ 101 h 202"/>
              <a:gd name="T12" fmla="*/ 333 w 434"/>
              <a:gd name="T13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4" h="202">
                <a:moveTo>
                  <a:pt x="333" y="0"/>
                </a:moveTo>
                <a:cubicBezTo>
                  <a:pt x="0" y="0"/>
                  <a:pt x="0" y="0"/>
                  <a:pt x="0" y="0"/>
                </a:cubicBezTo>
                <a:cubicBezTo>
                  <a:pt x="35" y="20"/>
                  <a:pt x="60" y="58"/>
                  <a:pt x="60" y="101"/>
                </a:cubicBezTo>
                <a:cubicBezTo>
                  <a:pt x="60" y="145"/>
                  <a:pt x="35" y="183"/>
                  <a:pt x="0" y="202"/>
                </a:cubicBezTo>
                <a:cubicBezTo>
                  <a:pt x="333" y="202"/>
                  <a:pt x="333" y="202"/>
                  <a:pt x="333" y="202"/>
                </a:cubicBezTo>
                <a:cubicBezTo>
                  <a:pt x="389" y="202"/>
                  <a:pt x="434" y="157"/>
                  <a:pt x="434" y="101"/>
                </a:cubicBezTo>
                <a:cubicBezTo>
                  <a:pt x="434" y="46"/>
                  <a:pt x="389" y="0"/>
                  <a:pt x="333" y="0"/>
                </a:cubicBezTo>
                <a:close/>
              </a:path>
            </a:pathLst>
          </a:custGeom>
          <a:solidFill>
            <a:srgbClr val="8080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79" name="Freeform 21">
            <a:extLst>
              <a:ext uri="{FF2B5EF4-FFF2-40B4-BE49-F238E27FC236}">
                <a16:creationId xmlns:a16="http://schemas.microsoft.com/office/drawing/2014/main" xmlns="" id="{508FDA7A-B11F-36FD-2BB3-9CD4273DCF98}"/>
              </a:ext>
            </a:extLst>
          </p:cNvPr>
          <p:cNvSpPr>
            <a:spLocks noEditPoints="1"/>
          </p:cNvSpPr>
          <p:nvPr/>
        </p:nvSpPr>
        <p:spPr bwMode="auto">
          <a:xfrm>
            <a:off x="10238487" y="4402243"/>
            <a:ext cx="320403" cy="327624"/>
          </a:xfrm>
          <a:custGeom>
            <a:avLst/>
            <a:gdLst>
              <a:gd name="T0" fmla="*/ 26 w 90"/>
              <a:gd name="T1" fmla="*/ 19 h 91"/>
              <a:gd name="T2" fmla="*/ 19 w 90"/>
              <a:gd name="T3" fmla="*/ 26 h 91"/>
              <a:gd name="T4" fmla="*/ 18 w 90"/>
              <a:gd name="T5" fmla="*/ 34 h 91"/>
              <a:gd name="T6" fmla="*/ 22 w 90"/>
              <a:gd name="T7" fmla="*/ 29 h 91"/>
              <a:gd name="T8" fmla="*/ 29 w 90"/>
              <a:gd name="T9" fmla="*/ 23 h 91"/>
              <a:gd name="T10" fmla="*/ 33 w 90"/>
              <a:gd name="T11" fmla="*/ 18 h 91"/>
              <a:gd name="T12" fmla="*/ 89 w 90"/>
              <a:gd name="T13" fmla="*/ 84 h 91"/>
              <a:gd name="T14" fmla="*/ 73 w 90"/>
              <a:gd name="T15" fmla="*/ 67 h 91"/>
              <a:gd name="T16" fmla="*/ 82 w 90"/>
              <a:gd name="T17" fmla="*/ 41 h 91"/>
              <a:gd name="T18" fmla="*/ 79 w 90"/>
              <a:gd name="T19" fmla="*/ 25 h 91"/>
              <a:gd name="T20" fmla="*/ 70 w 90"/>
              <a:gd name="T21" fmla="*/ 12 h 91"/>
              <a:gd name="T22" fmla="*/ 41 w 90"/>
              <a:gd name="T23" fmla="*/ 0 h 91"/>
              <a:gd name="T24" fmla="*/ 3 w 90"/>
              <a:gd name="T25" fmla="*/ 25 h 91"/>
              <a:gd name="T26" fmla="*/ 3 w 90"/>
              <a:gd name="T27" fmla="*/ 57 h 91"/>
              <a:gd name="T28" fmla="*/ 12 w 90"/>
              <a:gd name="T29" fmla="*/ 70 h 91"/>
              <a:gd name="T30" fmla="*/ 25 w 90"/>
              <a:gd name="T31" fmla="*/ 79 h 91"/>
              <a:gd name="T32" fmla="*/ 25 w 90"/>
              <a:gd name="T33" fmla="*/ 79 h 91"/>
              <a:gd name="T34" fmla="*/ 57 w 90"/>
              <a:gd name="T35" fmla="*/ 79 h 91"/>
              <a:gd name="T36" fmla="*/ 84 w 90"/>
              <a:gd name="T37" fmla="*/ 89 h 91"/>
              <a:gd name="T38" fmla="*/ 89 w 90"/>
              <a:gd name="T39" fmla="*/ 84 h 91"/>
              <a:gd name="T40" fmla="*/ 65 w 90"/>
              <a:gd name="T41" fmla="*/ 65 h 91"/>
              <a:gd name="T42" fmla="*/ 54 w 90"/>
              <a:gd name="T43" fmla="*/ 72 h 91"/>
              <a:gd name="T44" fmla="*/ 28 w 90"/>
              <a:gd name="T45" fmla="*/ 72 h 91"/>
              <a:gd name="T46" fmla="*/ 17 w 90"/>
              <a:gd name="T47" fmla="*/ 65 h 91"/>
              <a:gd name="T48" fmla="*/ 17 w 90"/>
              <a:gd name="T49" fmla="*/ 65 h 91"/>
              <a:gd name="T50" fmla="*/ 10 w 90"/>
              <a:gd name="T51" fmla="*/ 54 h 91"/>
              <a:gd name="T52" fmla="*/ 10 w 90"/>
              <a:gd name="T53" fmla="*/ 28 h 91"/>
              <a:gd name="T54" fmla="*/ 41 w 90"/>
              <a:gd name="T55" fmla="*/ 7 h 91"/>
              <a:gd name="T56" fmla="*/ 65 w 90"/>
              <a:gd name="T57" fmla="*/ 17 h 91"/>
              <a:gd name="T58" fmla="*/ 72 w 90"/>
              <a:gd name="T59" fmla="*/ 28 h 91"/>
              <a:gd name="T60" fmla="*/ 75 w 90"/>
              <a:gd name="T61" fmla="*/ 41 h 91"/>
              <a:gd name="T62" fmla="*/ 65 w 90"/>
              <a:gd name="T63" fmla="*/ 65 h 91"/>
              <a:gd name="T64" fmla="*/ 65 w 90"/>
              <a:gd name="T65" fmla="*/ 39 h 91"/>
              <a:gd name="T66" fmla="*/ 61 w 90"/>
              <a:gd name="T67" fmla="*/ 50 h 91"/>
              <a:gd name="T68" fmla="*/ 57 w 90"/>
              <a:gd name="T69" fmla="*/ 57 h 91"/>
              <a:gd name="T70" fmla="*/ 41 w 90"/>
              <a:gd name="T71" fmla="*/ 63 h 91"/>
              <a:gd name="T72" fmla="*/ 41 w 90"/>
              <a:gd name="T73" fmla="*/ 68 h 91"/>
              <a:gd name="T74" fmla="*/ 60 w 90"/>
              <a:gd name="T75" fmla="*/ 60 h 91"/>
              <a:gd name="T76" fmla="*/ 66 w 90"/>
              <a:gd name="T77" fmla="*/ 51 h 91"/>
              <a:gd name="T78" fmla="*/ 65 w 90"/>
              <a:gd name="T79" fmla="*/ 3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0" h="91">
                <a:moveTo>
                  <a:pt x="30" y="16"/>
                </a:moveTo>
                <a:cubicBezTo>
                  <a:pt x="29" y="17"/>
                  <a:pt x="27" y="18"/>
                  <a:pt x="26" y="19"/>
                </a:cubicBezTo>
                <a:cubicBezTo>
                  <a:pt x="25" y="20"/>
                  <a:pt x="23" y="21"/>
                  <a:pt x="22" y="22"/>
                </a:cubicBezTo>
                <a:cubicBezTo>
                  <a:pt x="21" y="23"/>
                  <a:pt x="20" y="25"/>
                  <a:pt x="19" y="26"/>
                </a:cubicBezTo>
                <a:cubicBezTo>
                  <a:pt x="18" y="28"/>
                  <a:pt x="17" y="29"/>
                  <a:pt x="16" y="31"/>
                </a:cubicBezTo>
                <a:cubicBezTo>
                  <a:pt x="16" y="32"/>
                  <a:pt x="16" y="33"/>
                  <a:pt x="18" y="34"/>
                </a:cubicBezTo>
                <a:cubicBezTo>
                  <a:pt x="19" y="34"/>
                  <a:pt x="20" y="34"/>
                  <a:pt x="20" y="32"/>
                </a:cubicBezTo>
                <a:cubicBezTo>
                  <a:pt x="21" y="31"/>
                  <a:pt x="22" y="30"/>
                  <a:pt x="22" y="29"/>
                </a:cubicBezTo>
                <a:cubicBezTo>
                  <a:pt x="23" y="28"/>
                  <a:pt x="24" y="26"/>
                  <a:pt x="25" y="25"/>
                </a:cubicBezTo>
                <a:cubicBezTo>
                  <a:pt x="26" y="24"/>
                  <a:pt x="27" y="23"/>
                  <a:pt x="29" y="23"/>
                </a:cubicBezTo>
                <a:cubicBezTo>
                  <a:pt x="30" y="22"/>
                  <a:pt x="31" y="21"/>
                  <a:pt x="32" y="21"/>
                </a:cubicBezTo>
                <a:cubicBezTo>
                  <a:pt x="33" y="20"/>
                  <a:pt x="34" y="19"/>
                  <a:pt x="33" y="18"/>
                </a:cubicBezTo>
                <a:cubicBezTo>
                  <a:pt x="33" y="17"/>
                  <a:pt x="32" y="16"/>
                  <a:pt x="30" y="16"/>
                </a:cubicBezTo>
                <a:close/>
                <a:moveTo>
                  <a:pt x="89" y="84"/>
                </a:moveTo>
                <a:cubicBezTo>
                  <a:pt x="89" y="84"/>
                  <a:pt x="89" y="84"/>
                  <a:pt x="89" y="84"/>
                </a:cubicBezTo>
                <a:cubicBezTo>
                  <a:pt x="73" y="67"/>
                  <a:pt x="73" y="67"/>
                  <a:pt x="73" y="67"/>
                </a:cubicBezTo>
                <a:cubicBezTo>
                  <a:pt x="75" y="64"/>
                  <a:pt x="77" y="61"/>
                  <a:pt x="79" y="57"/>
                </a:cubicBezTo>
                <a:cubicBezTo>
                  <a:pt x="81" y="52"/>
                  <a:pt x="82" y="47"/>
                  <a:pt x="82" y="41"/>
                </a:cubicBezTo>
                <a:cubicBezTo>
                  <a:pt x="82" y="36"/>
                  <a:pt x="81" y="30"/>
                  <a:pt x="79" y="26"/>
                </a:cubicBezTo>
                <a:cubicBezTo>
                  <a:pt x="79" y="25"/>
                  <a:pt x="79" y="25"/>
                  <a:pt x="79" y="25"/>
                </a:cubicBezTo>
                <a:cubicBezTo>
                  <a:pt x="77" y="20"/>
                  <a:pt x="74" y="16"/>
                  <a:pt x="70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6" y="8"/>
                  <a:pt x="62" y="5"/>
                  <a:pt x="57" y="3"/>
                </a:cubicBezTo>
                <a:cubicBezTo>
                  <a:pt x="52" y="1"/>
                  <a:pt x="46" y="0"/>
                  <a:pt x="41" y="0"/>
                </a:cubicBezTo>
                <a:cubicBezTo>
                  <a:pt x="29" y="0"/>
                  <a:pt x="19" y="4"/>
                  <a:pt x="12" y="12"/>
                </a:cubicBezTo>
                <a:cubicBezTo>
                  <a:pt x="8" y="16"/>
                  <a:pt x="5" y="20"/>
                  <a:pt x="3" y="25"/>
                </a:cubicBezTo>
                <a:cubicBezTo>
                  <a:pt x="1" y="30"/>
                  <a:pt x="0" y="36"/>
                  <a:pt x="0" y="41"/>
                </a:cubicBezTo>
                <a:cubicBezTo>
                  <a:pt x="0" y="47"/>
                  <a:pt x="1" y="52"/>
                  <a:pt x="3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5" y="62"/>
                  <a:pt x="8" y="66"/>
                  <a:pt x="12" y="70"/>
                </a:cubicBezTo>
                <a:cubicBezTo>
                  <a:pt x="12" y="70"/>
                  <a:pt x="12" y="70"/>
                  <a:pt x="12" y="70"/>
                </a:cubicBezTo>
                <a:cubicBezTo>
                  <a:pt x="16" y="74"/>
                  <a:pt x="20" y="77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30" y="81"/>
                  <a:pt x="35" y="82"/>
                  <a:pt x="41" y="82"/>
                </a:cubicBezTo>
                <a:cubicBezTo>
                  <a:pt x="46" y="82"/>
                  <a:pt x="52" y="81"/>
                  <a:pt x="57" y="79"/>
                </a:cubicBezTo>
                <a:cubicBezTo>
                  <a:pt x="61" y="78"/>
                  <a:pt x="64" y="75"/>
                  <a:pt x="67" y="73"/>
                </a:cubicBezTo>
                <a:cubicBezTo>
                  <a:pt x="84" y="89"/>
                  <a:pt x="84" y="89"/>
                  <a:pt x="84" y="89"/>
                </a:cubicBezTo>
                <a:cubicBezTo>
                  <a:pt x="85" y="91"/>
                  <a:pt x="88" y="91"/>
                  <a:pt x="89" y="89"/>
                </a:cubicBezTo>
                <a:cubicBezTo>
                  <a:pt x="90" y="88"/>
                  <a:pt x="90" y="85"/>
                  <a:pt x="89" y="84"/>
                </a:cubicBezTo>
                <a:close/>
                <a:moveTo>
                  <a:pt x="65" y="65"/>
                </a:moveTo>
                <a:cubicBezTo>
                  <a:pt x="65" y="65"/>
                  <a:pt x="65" y="65"/>
                  <a:pt x="65" y="65"/>
                </a:cubicBezTo>
                <a:cubicBezTo>
                  <a:pt x="65" y="65"/>
                  <a:pt x="65" y="65"/>
                  <a:pt x="65" y="65"/>
                </a:cubicBezTo>
                <a:cubicBezTo>
                  <a:pt x="62" y="68"/>
                  <a:pt x="58" y="71"/>
                  <a:pt x="54" y="72"/>
                </a:cubicBezTo>
                <a:cubicBezTo>
                  <a:pt x="50" y="74"/>
                  <a:pt x="45" y="75"/>
                  <a:pt x="41" y="75"/>
                </a:cubicBezTo>
                <a:cubicBezTo>
                  <a:pt x="36" y="75"/>
                  <a:pt x="32" y="74"/>
                  <a:pt x="28" y="72"/>
                </a:cubicBezTo>
                <a:cubicBezTo>
                  <a:pt x="28" y="72"/>
                  <a:pt x="28" y="72"/>
                  <a:pt x="28" y="72"/>
                </a:cubicBezTo>
                <a:cubicBezTo>
                  <a:pt x="24" y="71"/>
                  <a:pt x="20" y="68"/>
                  <a:pt x="17" y="65"/>
                </a:cubicBezTo>
                <a:cubicBezTo>
                  <a:pt x="17" y="65"/>
                  <a:pt x="17" y="65"/>
                  <a:pt x="17" y="65"/>
                </a:cubicBezTo>
                <a:cubicBezTo>
                  <a:pt x="17" y="65"/>
                  <a:pt x="17" y="65"/>
                  <a:pt x="17" y="65"/>
                </a:cubicBezTo>
                <a:cubicBezTo>
                  <a:pt x="14" y="62"/>
                  <a:pt x="11" y="58"/>
                  <a:pt x="10" y="54"/>
                </a:cubicBezTo>
                <a:cubicBezTo>
                  <a:pt x="10" y="54"/>
                  <a:pt x="10" y="54"/>
                  <a:pt x="10" y="54"/>
                </a:cubicBezTo>
                <a:cubicBezTo>
                  <a:pt x="8" y="50"/>
                  <a:pt x="7" y="46"/>
                  <a:pt x="7" y="41"/>
                </a:cubicBezTo>
                <a:cubicBezTo>
                  <a:pt x="7" y="37"/>
                  <a:pt x="8" y="32"/>
                  <a:pt x="10" y="28"/>
                </a:cubicBezTo>
                <a:cubicBezTo>
                  <a:pt x="11" y="24"/>
                  <a:pt x="14" y="20"/>
                  <a:pt x="17" y="17"/>
                </a:cubicBezTo>
                <a:cubicBezTo>
                  <a:pt x="23" y="11"/>
                  <a:pt x="32" y="7"/>
                  <a:pt x="41" y="7"/>
                </a:cubicBezTo>
                <a:cubicBezTo>
                  <a:pt x="45" y="7"/>
                  <a:pt x="50" y="8"/>
                  <a:pt x="54" y="10"/>
                </a:cubicBezTo>
                <a:cubicBezTo>
                  <a:pt x="58" y="12"/>
                  <a:pt x="62" y="14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8" y="21"/>
                  <a:pt x="70" y="24"/>
                  <a:pt x="72" y="28"/>
                </a:cubicBezTo>
                <a:cubicBezTo>
                  <a:pt x="72" y="28"/>
                  <a:pt x="72" y="28"/>
                  <a:pt x="72" y="28"/>
                </a:cubicBezTo>
                <a:cubicBezTo>
                  <a:pt x="74" y="32"/>
                  <a:pt x="75" y="37"/>
                  <a:pt x="75" y="41"/>
                </a:cubicBezTo>
                <a:cubicBezTo>
                  <a:pt x="75" y="46"/>
                  <a:pt x="74" y="50"/>
                  <a:pt x="72" y="54"/>
                </a:cubicBezTo>
                <a:cubicBezTo>
                  <a:pt x="70" y="58"/>
                  <a:pt x="68" y="62"/>
                  <a:pt x="65" y="65"/>
                </a:cubicBezTo>
                <a:close/>
                <a:moveTo>
                  <a:pt x="65" y="39"/>
                </a:moveTo>
                <a:cubicBezTo>
                  <a:pt x="65" y="39"/>
                  <a:pt x="65" y="39"/>
                  <a:pt x="65" y="39"/>
                </a:cubicBezTo>
                <a:cubicBezTo>
                  <a:pt x="64" y="39"/>
                  <a:pt x="63" y="40"/>
                  <a:pt x="63" y="41"/>
                </a:cubicBezTo>
                <a:cubicBezTo>
                  <a:pt x="63" y="44"/>
                  <a:pt x="62" y="47"/>
                  <a:pt x="61" y="50"/>
                </a:cubicBezTo>
                <a:cubicBezTo>
                  <a:pt x="61" y="50"/>
                  <a:pt x="61" y="50"/>
                  <a:pt x="61" y="50"/>
                </a:cubicBezTo>
                <a:cubicBezTo>
                  <a:pt x="60" y="52"/>
                  <a:pt x="59" y="55"/>
                  <a:pt x="57" y="57"/>
                </a:cubicBezTo>
                <a:cubicBezTo>
                  <a:pt x="54" y="59"/>
                  <a:pt x="52" y="60"/>
                  <a:pt x="49" y="62"/>
                </a:cubicBezTo>
                <a:cubicBezTo>
                  <a:pt x="47" y="63"/>
                  <a:pt x="44" y="63"/>
                  <a:pt x="41" y="63"/>
                </a:cubicBezTo>
                <a:cubicBezTo>
                  <a:pt x="40" y="63"/>
                  <a:pt x="39" y="64"/>
                  <a:pt x="39" y="66"/>
                </a:cubicBezTo>
                <a:cubicBezTo>
                  <a:pt x="39" y="67"/>
                  <a:pt x="40" y="68"/>
                  <a:pt x="41" y="68"/>
                </a:cubicBezTo>
                <a:cubicBezTo>
                  <a:pt x="44" y="68"/>
                  <a:pt x="48" y="67"/>
                  <a:pt x="51" y="66"/>
                </a:cubicBezTo>
                <a:cubicBezTo>
                  <a:pt x="54" y="64"/>
                  <a:pt x="57" y="63"/>
                  <a:pt x="60" y="60"/>
                </a:cubicBezTo>
                <a:cubicBezTo>
                  <a:pt x="62" y="58"/>
                  <a:pt x="64" y="55"/>
                  <a:pt x="6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7" y="48"/>
                  <a:pt x="68" y="45"/>
                  <a:pt x="68" y="41"/>
                </a:cubicBezTo>
                <a:cubicBezTo>
                  <a:pt x="68" y="40"/>
                  <a:pt x="67" y="39"/>
                  <a:pt x="65" y="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80" name="Rectangle 24">
            <a:extLst>
              <a:ext uri="{FF2B5EF4-FFF2-40B4-BE49-F238E27FC236}">
                <a16:creationId xmlns:a16="http://schemas.microsoft.com/office/drawing/2014/main" xmlns="" id="{975E0B1E-62B9-2815-D113-83ABEC4B2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2445" y="3188738"/>
            <a:ext cx="945819" cy="57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添加标题文本</a:t>
            </a: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xmlns="" id="{7EF9D3D8-8074-D066-7EE6-7633E963AF56}"/>
              </a:ext>
            </a:extLst>
          </p:cNvPr>
          <p:cNvGrpSpPr/>
          <p:nvPr/>
        </p:nvGrpSpPr>
        <p:grpSpPr>
          <a:xfrm>
            <a:off x="2367901" y="1569737"/>
            <a:ext cx="2206447" cy="1107327"/>
            <a:chOff x="7179795" y="1754180"/>
            <a:chExt cx="2206447" cy="1107327"/>
          </a:xfrm>
        </p:grpSpPr>
        <p:sp>
          <p:nvSpPr>
            <p:cNvPr id="82" name="文本框 81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3707E66C-083C-5267-8915-C86FCA7F0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83" name="矩形 82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85F671BE-CDBA-ABC3-C513-83A1DDC60832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146EF611-50F4-ACA1-0CDA-05A0D44B9C57}"/>
              </a:ext>
            </a:extLst>
          </p:cNvPr>
          <p:cNvGrpSpPr/>
          <p:nvPr/>
        </p:nvGrpSpPr>
        <p:grpSpPr>
          <a:xfrm>
            <a:off x="6031100" y="1569737"/>
            <a:ext cx="2206447" cy="1107327"/>
            <a:chOff x="7179795" y="1754180"/>
            <a:chExt cx="2206447" cy="1107327"/>
          </a:xfrm>
        </p:grpSpPr>
        <p:sp>
          <p:nvSpPr>
            <p:cNvPr id="85" name="文本框 84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E6FE05DE-A970-841E-8B57-73E505D1F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86" name="矩形 85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B167B6CA-D245-4FFA-EC18-62095D02C30B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xmlns="" id="{3DC2FEC6-21C4-50B9-64BA-43B9460DDDC3}"/>
              </a:ext>
            </a:extLst>
          </p:cNvPr>
          <p:cNvGrpSpPr/>
          <p:nvPr/>
        </p:nvGrpSpPr>
        <p:grpSpPr>
          <a:xfrm>
            <a:off x="9527395" y="1569737"/>
            <a:ext cx="2206447" cy="1107327"/>
            <a:chOff x="7179795" y="1754180"/>
            <a:chExt cx="2206447" cy="1107327"/>
          </a:xfrm>
        </p:grpSpPr>
        <p:sp>
          <p:nvSpPr>
            <p:cNvPr id="88" name="文本框 87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75761E67-1E11-AF1A-86D0-E79F48F8D7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89" name="矩形 88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68B5135D-6AAB-676F-8B60-0D03E2E2B77D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96" name="组合 95">
            <a:extLst>
              <a:ext uri="{FF2B5EF4-FFF2-40B4-BE49-F238E27FC236}">
                <a16:creationId xmlns:a16="http://schemas.microsoft.com/office/drawing/2014/main" xmlns="" id="{85E22156-273A-3F52-F272-9707693AB47B}"/>
              </a:ext>
            </a:extLst>
          </p:cNvPr>
          <p:cNvGrpSpPr/>
          <p:nvPr/>
        </p:nvGrpSpPr>
        <p:grpSpPr>
          <a:xfrm>
            <a:off x="7822033" y="4233397"/>
            <a:ext cx="2211710" cy="1107327"/>
            <a:chOff x="7179795" y="1754180"/>
            <a:chExt cx="2211710" cy="1107327"/>
          </a:xfrm>
        </p:grpSpPr>
        <p:sp>
          <p:nvSpPr>
            <p:cNvPr id="97" name="文本框 96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1C22F59E-44AD-E6F2-6849-15986F794F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1460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98" name="矩形 97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6EF2F353-2386-4ADD-0A65-DC27306E310E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99" name="组合 98">
            <a:extLst>
              <a:ext uri="{FF2B5EF4-FFF2-40B4-BE49-F238E27FC236}">
                <a16:creationId xmlns:a16="http://schemas.microsoft.com/office/drawing/2014/main" xmlns="" id="{FC42E7CA-BA33-1448-95AE-E65A28E74C77}"/>
              </a:ext>
            </a:extLst>
          </p:cNvPr>
          <p:cNvGrpSpPr/>
          <p:nvPr/>
        </p:nvGrpSpPr>
        <p:grpSpPr>
          <a:xfrm>
            <a:off x="4500725" y="4233397"/>
            <a:ext cx="2211710" cy="1107327"/>
            <a:chOff x="7179795" y="1754180"/>
            <a:chExt cx="2211710" cy="1107327"/>
          </a:xfrm>
        </p:grpSpPr>
        <p:sp>
          <p:nvSpPr>
            <p:cNvPr id="100" name="文本框 99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55864A14-F271-4106-8DE1-9383143CA8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1460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101" name="矩形 100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308410FB-9B35-EAC5-33A2-B0A0FD1F45D1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102" name="组合 101">
            <a:extLst>
              <a:ext uri="{FF2B5EF4-FFF2-40B4-BE49-F238E27FC236}">
                <a16:creationId xmlns:a16="http://schemas.microsoft.com/office/drawing/2014/main" xmlns="" id="{47769E9E-2693-C26F-1D1A-29158DD27916}"/>
              </a:ext>
            </a:extLst>
          </p:cNvPr>
          <p:cNvGrpSpPr/>
          <p:nvPr/>
        </p:nvGrpSpPr>
        <p:grpSpPr>
          <a:xfrm>
            <a:off x="1237473" y="4233397"/>
            <a:ext cx="2211710" cy="1107327"/>
            <a:chOff x="7179795" y="1754180"/>
            <a:chExt cx="2211710" cy="1107327"/>
          </a:xfrm>
        </p:grpSpPr>
        <p:sp>
          <p:nvSpPr>
            <p:cNvPr id="103" name="文本框 10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E0E56DC1-FD8E-93F9-6836-929F9A40A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1460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104" name="矩形 10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6DED8438-361B-F2F1-A3A6-14D72D73E578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4169551" y="1546810"/>
            <a:ext cx="3852719" cy="15696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04</a:t>
            </a:r>
            <a:endParaRPr lang="zh-CN" altLang="en-US" sz="9600" b="1" dirty="0">
              <a:gradFill>
                <a:gsLst>
                  <a:gs pos="100000">
                    <a:srgbClr val="274844"/>
                  </a:gs>
                  <a:gs pos="0">
                    <a:srgbClr val="398179"/>
                  </a:gs>
                </a:gsLst>
                <a:lin ang="5400000" scaled="1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AD1E91F-EF88-F6FD-8D0B-5F6D3C4BA87D}"/>
              </a:ext>
            </a:extLst>
          </p:cNvPr>
          <p:cNvGrpSpPr/>
          <p:nvPr/>
        </p:nvGrpSpPr>
        <p:grpSpPr>
          <a:xfrm>
            <a:off x="4898482" y="3136970"/>
            <a:ext cx="2413103" cy="816300"/>
            <a:chOff x="2070379" y="7789172"/>
            <a:chExt cx="2413103" cy="81630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7BA7730E-0384-20A9-79C8-D6282202C79D}"/>
                </a:ext>
              </a:extLst>
            </p:cNvPr>
            <p:cNvSpPr txBox="1"/>
            <p:nvPr/>
          </p:nvSpPr>
          <p:spPr>
            <a:xfrm>
              <a:off x="2070379" y="7789172"/>
              <a:ext cx="23948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研究结果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1D667890-7E61-65E8-49DA-27DDD628D27B}"/>
                </a:ext>
              </a:extLst>
            </p:cNvPr>
            <p:cNvSpPr txBox="1"/>
            <p:nvPr/>
          </p:nvSpPr>
          <p:spPr>
            <a:xfrm>
              <a:off x="2088624" y="826691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Research Result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853CC727-2E37-0636-C016-2DE797BED26D}"/>
              </a:ext>
            </a:extLst>
          </p:cNvPr>
          <p:cNvSpPr txBox="1"/>
          <p:nvPr/>
        </p:nvSpPr>
        <p:spPr>
          <a:xfrm>
            <a:off x="3429000" y="3986392"/>
            <a:ext cx="5334000" cy="70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</a:rPr>
              <a:t>根据自己的需要添加适当的文字，此处添加详细文本描述，建议与标题相关尽量简洁... ...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E521EB75-C7B9-CB94-3EE0-1FD144F4F80B}"/>
              </a:ext>
            </a:extLst>
          </p:cNvPr>
          <p:cNvGrpSpPr/>
          <p:nvPr/>
        </p:nvGrpSpPr>
        <p:grpSpPr>
          <a:xfrm>
            <a:off x="3106118" y="1026161"/>
            <a:ext cx="2394858" cy="779862"/>
            <a:chOff x="5350608" y="7760179"/>
            <a:chExt cx="2394858" cy="779862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="" id="{334643E6-5D15-8CA1-2AF8-590346E5CF12}"/>
                </a:ext>
              </a:extLst>
            </p:cNvPr>
            <p:cNvSpPr txBox="1"/>
            <p:nvPr/>
          </p:nvSpPr>
          <p:spPr>
            <a:xfrm>
              <a:off x="5350608" y="7760179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xmlns="" id="{3851BB12-1F24-D34A-F4BF-A5514D7AEEED}"/>
                </a:ext>
              </a:extLst>
            </p:cNvPr>
            <p:cNvSpPr txBox="1"/>
            <p:nvPr/>
          </p:nvSpPr>
          <p:spPr>
            <a:xfrm>
              <a:off x="5350608" y="8201487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xmlns="" id="{B0ACA51E-52A0-9B87-ACCF-4037FCFB382F}"/>
              </a:ext>
            </a:extLst>
          </p:cNvPr>
          <p:cNvGrpSpPr/>
          <p:nvPr/>
        </p:nvGrpSpPr>
        <p:grpSpPr>
          <a:xfrm>
            <a:off x="1979253" y="3570899"/>
            <a:ext cx="2435786" cy="764242"/>
            <a:chOff x="5309680" y="9457410"/>
            <a:chExt cx="2435786" cy="764242"/>
          </a:xfrm>
        </p:grpSpPr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xmlns="" id="{2C96E00A-8D37-7AA9-A252-DAECB1AE796A}"/>
                </a:ext>
              </a:extLst>
            </p:cNvPr>
            <p:cNvSpPr txBox="1"/>
            <p:nvPr/>
          </p:nvSpPr>
          <p:spPr>
            <a:xfrm>
              <a:off x="5309680" y="9457410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="" id="{C4D512B1-CF1F-4548-7959-8464181020A7}"/>
                </a:ext>
              </a:extLst>
            </p:cNvPr>
            <p:cNvSpPr txBox="1"/>
            <p:nvPr/>
          </p:nvSpPr>
          <p:spPr>
            <a:xfrm>
              <a:off x="5350608" y="988309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79466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研究结果</a:t>
            </a: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7CDF846C-7AC8-CFE8-1AB0-C497FEF6E70E}"/>
              </a:ext>
            </a:extLst>
          </p:cNvPr>
          <p:cNvGrpSpPr/>
          <p:nvPr/>
        </p:nvGrpSpPr>
        <p:grpSpPr>
          <a:xfrm>
            <a:off x="2253569" y="2004374"/>
            <a:ext cx="1587364" cy="1587364"/>
            <a:chOff x="1314625" y="2004374"/>
            <a:chExt cx="1587364" cy="1587364"/>
          </a:xfrm>
        </p:grpSpPr>
        <p:sp>
          <p:nvSpPr>
            <p:cNvPr id="27" name="空心弧 26">
              <a:extLst>
                <a:ext uri="{FF2B5EF4-FFF2-40B4-BE49-F238E27FC236}">
                  <a16:creationId xmlns:a16="http://schemas.microsoft.com/office/drawing/2014/main" xmlns="" id="{8B5DCDA9-E17B-E4F2-E2C4-7085D74B47EC}"/>
                </a:ext>
              </a:extLst>
            </p:cNvPr>
            <p:cNvSpPr/>
            <p:nvPr/>
          </p:nvSpPr>
          <p:spPr>
            <a:xfrm rot="16200000" flipV="1">
              <a:off x="1314625" y="2004374"/>
              <a:ext cx="1587364" cy="1587364"/>
            </a:xfrm>
            <a:prstGeom prst="blockArc">
              <a:avLst>
                <a:gd name="adj1" fmla="val 21323589"/>
                <a:gd name="adj2" fmla="val 21317703"/>
                <a:gd name="adj3" fmla="val 4728"/>
              </a:avLst>
            </a:prstGeom>
            <a:solidFill>
              <a:schemeClr val="tx1">
                <a:alpha val="2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空心弧 27">
              <a:extLst>
                <a:ext uri="{FF2B5EF4-FFF2-40B4-BE49-F238E27FC236}">
                  <a16:creationId xmlns:a16="http://schemas.microsoft.com/office/drawing/2014/main" xmlns="" id="{A25AB7C1-8FB7-390F-C597-7308F5516715}"/>
                </a:ext>
              </a:extLst>
            </p:cNvPr>
            <p:cNvSpPr/>
            <p:nvPr/>
          </p:nvSpPr>
          <p:spPr>
            <a:xfrm rot="16200000" flipV="1">
              <a:off x="1314625" y="2004374"/>
              <a:ext cx="1587364" cy="1587364"/>
            </a:xfrm>
            <a:prstGeom prst="blockArc">
              <a:avLst>
                <a:gd name="adj1" fmla="val 1785573"/>
                <a:gd name="adj2" fmla="val 13411"/>
                <a:gd name="adj3" fmla="val 4880"/>
              </a:avLst>
            </a:prstGeom>
            <a:solidFill>
              <a:srgbClr val="808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C441B2B9-C308-3158-9A1E-539B1848D1E2}"/>
                </a:ext>
              </a:extLst>
            </p:cNvPr>
            <p:cNvSpPr txBox="1"/>
            <p:nvPr/>
          </p:nvSpPr>
          <p:spPr>
            <a:xfrm>
              <a:off x="1658501" y="2436488"/>
              <a:ext cx="899627" cy="923314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87</a:t>
              </a:r>
              <a:r>
                <a:rPr kumimoji="1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%</a:t>
              </a:r>
              <a:endParaRPr kumimoji="1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935EAB9B-5D0F-3C64-1CDC-1082B32DE964}"/>
              </a:ext>
            </a:extLst>
          </p:cNvPr>
          <p:cNvGrpSpPr/>
          <p:nvPr/>
        </p:nvGrpSpPr>
        <p:grpSpPr>
          <a:xfrm>
            <a:off x="5365332" y="2004374"/>
            <a:ext cx="1587364" cy="1587364"/>
            <a:chOff x="5365332" y="2004374"/>
            <a:chExt cx="1587364" cy="1587364"/>
          </a:xfrm>
        </p:grpSpPr>
        <p:sp>
          <p:nvSpPr>
            <p:cNvPr id="31" name="空心弧 30">
              <a:extLst>
                <a:ext uri="{FF2B5EF4-FFF2-40B4-BE49-F238E27FC236}">
                  <a16:creationId xmlns:a16="http://schemas.microsoft.com/office/drawing/2014/main" xmlns="" id="{9069A96E-F034-B13A-663F-A14FFFADA391}"/>
                </a:ext>
              </a:extLst>
            </p:cNvPr>
            <p:cNvSpPr/>
            <p:nvPr/>
          </p:nvSpPr>
          <p:spPr>
            <a:xfrm rot="16200000" flipV="1">
              <a:off x="5365332" y="2004374"/>
              <a:ext cx="1587364" cy="1587364"/>
            </a:xfrm>
            <a:prstGeom prst="blockArc">
              <a:avLst>
                <a:gd name="adj1" fmla="val 21323589"/>
                <a:gd name="adj2" fmla="val 21317703"/>
                <a:gd name="adj3" fmla="val 4728"/>
              </a:avLst>
            </a:prstGeom>
            <a:solidFill>
              <a:schemeClr val="tx1">
                <a:alpha val="2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空心弧 31">
              <a:extLst>
                <a:ext uri="{FF2B5EF4-FFF2-40B4-BE49-F238E27FC236}">
                  <a16:creationId xmlns:a16="http://schemas.microsoft.com/office/drawing/2014/main" xmlns="" id="{5C1D2B62-0E1D-AD5C-FC59-AF5DA019B144}"/>
                </a:ext>
              </a:extLst>
            </p:cNvPr>
            <p:cNvSpPr/>
            <p:nvPr/>
          </p:nvSpPr>
          <p:spPr>
            <a:xfrm rot="16200000" flipV="1">
              <a:off x="5365332" y="2004374"/>
              <a:ext cx="1587364" cy="1587364"/>
            </a:xfrm>
            <a:prstGeom prst="blockArc">
              <a:avLst>
                <a:gd name="adj1" fmla="val 1535086"/>
                <a:gd name="adj2" fmla="val 13411"/>
                <a:gd name="adj3" fmla="val 4880"/>
              </a:avLst>
            </a:prstGeom>
            <a:solidFill>
              <a:srgbClr val="39817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="" id="{5F353B19-589B-3A05-6A26-E7748D2FC951}"/>
                </a:ext>
              </a:extLst>
            </p:cNvPr>
            <p:cNvSpPr txBox="1"/>
            <p:nvPr/>
          </p:nvSpPr>
          <p:spPr>
            <a:xfrm>
              <a:off x="5709208" y="2436488"/>
              <a:ext cx="899627" cy="923314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90</a:t>
              </a:r>
              <a:r>
                <a:rPr kumimoji="1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%</a:t>
              </a:r>
              <a:endParaRPr kumimoji="1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785A8719-C125-EC4E-D040-9677DA74897A}"/>
              </a:ext>
            </a:extLst>
          </p:cNvPr>
          <p:cNvGrpSpPr/>
          <p:nvPr/>
        </p:nvGrpSpPr>
        <p:grpSpPr>
          <a:xfrm>
            <a:off x="8324986" y="2004374"/>
            <a:ext cx="1587364" cy="1587364"/>
            <a:chOff x="9292827" y="2004374"/>
            <a:chExt cx="1587364" cy="1587364"/>
          </a:xfrm>
        </p:grpSpPr>
        <p:sp>
          <p:nvSpPr>
            <p:cNvPr id="36" name="空心弧 35">
              <a:extLst>
                <a:ext uri="{FF2B5EF4-FFF2-40B4-BE49-F238E27FC236}">
                  <a16:creationId xmlns:a16="http://schemas.microsoft.com/office/drawing/2014/main" xmlns="" id="{FDA0FA5C-1C12-C1AC-542A-87A3BAA10E88}"/>
                </a:ext>
              </a:extLst>
            </p:cNvPr>
            <p:cNvSpPr/>
            <p:nvPr/>
          </p:nvSpPr>
          <p:spPr>
            <a:xfrm rot="16200000" flipV="1">
              <a:off x="9292827" y="2004374"/>
              <a:ext cx="1587364" cy="1587364"/>
            </a:xfrm>
            <a:prstGeom prst="blockArc">
              <a:avLst>
                <a:gd name="adj1" fmla="val 21323589"/>
                <a:gd name="adj2" fmla="val 21317703"/>
                <a:gd name="adj3" fmla="val 4728"/>
              </a:avLst>
            </a:prstGeom>
            <a:solidFill>
              <a:schemeClr val="tx1">
                <a:alpha val="2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空心弧 44">
              <a:extLst>
                <a:ext uri="{FF2B5EF4-FFF2-40B4-BE49-F238E27FC236}">
                  <a16:creationId xmlns:a16="http://schemas.microsoft.com/office/drawing/2014/main" xmlns="" id="{AECAEEC0-D8E1-1364-CEF0-3C321A2BA5CD}"/>
                </a:ext>
              </a:extLst>
            </p:cNvPr>
            <p:cNvSpPr/>
            <p:nvPr/>
          </p:nvSpPr>
          <p:spPr>
            <a:xfrm rot="16200000" flipV="1">
              <a:off x="9292827" y="2004374"/>
              <a:ext cx="1587364" cy="1587364"/>
            </a:xfrm>
            <a:prstGeom prst="blockArc">
              <a:avLst>
                <a:gd name="adj1" fmla="val 5385050"/>
                <a:gd name="adj2" fmla="val 13411"/>
                <a:gd name="adj3" fmla="val 488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3CB72894-B480-4FB7-2CA5-3F821D3E0523}"/>
                </a:ext>
              </a:extLst>
            </p:cNvPr>
            <p:cNvSpPr txBox="1"/>
            <p:nvPr/>
          </p:nvSpPr>
          <p:spPr>
            <a:xfrm>
              <a:off x="9636703" y="2436488"/>
              <a:ext cx="899627" cy="923314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75</a:t>
              </a:r>
              <a:r>
                <a:rPr kumimoji="1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%</a:t>
              </a:r>
              <a:endParaRPr kumimoji="1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7" name="组合 66">
            <a:extLst>
              <a:ext uri="{FF2B5EF4-FFF2-40B4-BE49-F238E27FC236}">
                <a16:creationId xmlns:a16="http://schemas.microsoft.com/office/drawing/2014/main" xmlns="" id="{B58F8C3C-40F6-9CC3-AB79-DFBA6C223AFA}"/>
              </a:ext>
            </a:extLst>
          </p:cNvPr>
          <p:cNvGrpSpPr/>
          <p:nvPr/>
        </p:nvGrpSpPr>
        <p:grpSpPr>
          <a:xfrm>
            <a:off x="2196779" y="3754226"/>
            <a:ext cx="2206447" cy="1107327"/>
            <a:chOff x="7179795" y="1754180"/>
            <a:chExt cx="2206447" cy="1107327"/>
          </a:xfrm>
        </p:grpSpPr>
        <p:sp>
          <p:nvSpPr>
            <p:cNvPr id="68" name="文本框 67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98CA7200-D6E7-1F74-42A0-57BA764998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69" name="矩形 68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EF18425D-0FE6-7D74-B319-6DB7776A72F4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70" name="组合 69">
            <a:extLst>
              <a:ext uri="{FF2B5EF4-FFF2-40B4-BE49-F238E27FC236}">
                <a16:creationId xmlns:a16="http://schemas.microsoft.com/office/drawing/2014/main" xmlns="" id="{E784677E-025A-C894-9E6E-078AC05BC4D3}"/>
              </a:ext>
            </a:extLst>
          </p:cNvPr>
          <p:cNvGrpSpPr/>
          <p:nvPr/>
        </p:nvGrpSpPr>
        <p:grpSpPr>
          <a:xfrm>
            <a:off x="5365332" y="3754226"/>
            <a:ext cx="2206447" cy="1107327"/>
            <a:chOff x="7179795" y="1754180"/>
            <a:chExt cx="2206447" cy="1107327"/>
          </a:xfrm>
        </p:grpSpPr>
        <p:sp>
          <p:nvSpPr>
            <p:cNvPr id="71" name="文本框 70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F40C6960-E583-80BA-C0E6-A0AB6DA13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72" name="矩形 71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470FC493-2AE0-75C8-5B6F-91D07A93A9D1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xmlns="" id="{1D37AAC6-E894-F80B-6C75-4632BE98D633}"/>
              </a:ext>
            </a:extLst>
          </p:cNvPr>
          <p:cNvGrpSpPr/>
          <p:nvPr/>
        </p:nvGrpSpPr>
        <p:grpSpPr>
          <a:xfrm>
            <a:off x="8324986" y="3754226"/>
            <a:ext cx="2206447" cy="1107327"/>
            <a:chOff x="7179795" y="1754180"/>
            <a:chExt cx="2206447" cy="1107327"/>
          </a:xfrm>
        </p:grpSpPr>
        <p:sp>
          <p:nvSpPr>
            <p:cNvPr id="74" name="文本框 73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83F0CEAE-6018-6F9E-4C46-6EA5E65BA8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75" name="矩形 74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84BEF31B-E11A-3C00-3C57-124A2CBAF501}"/>
                </a:ext>
              </a:extLst>
            </p:cNvPr>
            <p:cNvSpPr/>
            <p:nvPr/>
          </p:nvSpPr>
          <p:spPr>
            <a:xfrm>
              <a:off x="7179795" y="2066418"/>
              <a:ext cx="2206447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732764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研究结果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750A24D-BB40-3E7E-9E25-191531E41013}"/>
              </a:ext>
            </a:extLst>
          </p:cNvPr>
          <p:cNvGrpSpPr/>
          <p:nvPr/>
        </p:nvGrpSpPr>
        <p:grpSpPr>
          <a:xfrm>
            <a:off x="4808609" y="2412321"/>
            <a:ext cx="1430064" cy="1443667"/>
            <a:chOff x="4605409" y="2412321"/>
            <a:chExt cx="1430064" cy="1443667"/>
          </a:xfrm>
          <a:effectLst/>
        </p:grpSpPr>
        <p:sp>
          <p:nvSpPr>
            <p:cNvPr id="9" name="L 形 8">
              <a:extLst>
                <a:ext uri="{FF2B5EF4-FFF2-40B4-BE49-F238E27FC236}">
                  <a16:creationId xmlns:a16="http://schemas.microsoft.com/office/drawing/2014/main" xmlns="" id="{0255FE54-9AB2-FDC2-BF3D-4908D884F309}"/>
                </a:ext>
              </a:extLst>
            </p:cNvPr>
            <p:cNvSpPr/>
            <p:nvPr/>
          </p:nvSpPr>
          <p:spPr>
            <a:xfrm rot="2686645">
              <a:off x="4605409" y="2412321"/>
              <a:ext cx="1430064" cy="1443667"/>
            </a:xfrm>
            <a:prstGeom prst="corner">
              <a:avLst/>
            </a:prstGeom>
            <a:solidFill>
              <a:srgbClr val="39817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xmlns="" id="{09F47084-6B64-25A6-4F3C-5659AF2195CA}"/>
                </a:ext>
              </a:extLst>
            </p:cNvPr>
            <p:cNvSpPr txBox="1"/>
            <p:nvPr/>
          </p:nvSpPr>
          <p:spPr>
            <a:xfrm>
              <a:off x="4632667" y="2471944"/>
              <a:ext cx="540648" cy="1085421"/>
            </a:xfrm>
            <a:prstGeom prst="rect">
              <a:avLst/>
            </a:prstGeom>
            <a:noFill/>
          </p:spPr>
          <p:txBody>
            <a:bodyPr wrap="square" lIns="91436" tIns="45718" rIns="91436" bIns="45718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55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S</a:t>
              </a:r>
              <a:endParaRPr kumimoji="0" lang="zh-CN" alt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029F2576-D733-E5A8-2BC4-43C443ADBB5C}"/>
              </a:ext>
            </a:extLst>
          </p:cNvPr>
          <p:cNvGrpSpPr/>
          <p:nvPr/>
        </p:nvGrpSpPr>
        <p:grpSpPr>
          <a:xfrm>
            <a:off x="6036499" y="1960488"/>
            <a:ext cx="1392304" cy="1862556"/>
            <a:chOff x="5833299" y="1960488"/>
            <a:chExt cx="1392304" cy="1862556"/>
          </a:xfrm>
          <a:effectLst/>
        </p:grpSpPr>
        <p:sp>
          <p:nvSpPr>
            <p:cNvPr id="12" name="L 形 11">
              <a:extLst>
                <a:ext uri="{FF2B5EF4-FFF2-40B4-BE49-F238E27FC236}">
                  <a16:creationId xmlns:a16="http://schemas.microsoft.com/office/drawing/2014/main" xmlns="" id="{77CF0815-7E94-81D3-7826-510F3D5071B3}"/>
                </a:ext>
              </a:extLst>
            </p:cNvPr>
            <p:cNvSpPr/>
            <p:nvPr/>
          </p:nvSpPr>
          <p:spPr>
            <a:xfrm rot="8086645">
              <a:off x="5819106" y="2416548"/>
              <a:ext cx="1420689" cy="1392304"/>
            </a:xfrm>
            <a:prstGeom prst="corner">
              <a:avLst/>
            </a:prstGeom>
            <a:solidFill>
              <a:srgbClr val="80806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36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xmlns="" id="{346BBBBB-3C88-399C-4CBB-026AB2417F90}"/>
                </a:ext>
              </a:extLst>
            </p:cNvPr>
            <p:cNvSpPr txBox="1"/>
            <p:nvPr/>
          </p:nvSpPr>
          <p:spPr>
            <a:xfrm>
              <a:off x="6133493" y="1960488"/>
              <a:ext cx="540648" cy="1085421"/>
            </a:xfrm>
            <a:prstGeom prst="rect">
              <a:avLst/>
            </a:prstGeom>
            <a:noFill/>
          </p:spPr>
          <p:txBody>
            <a:bodyPr wrap="square" lIns="91436" tIns="45718" rIns="91436" bIns="45718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55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w</a:t>
              </a:r>
              <a:endParaRPr kumimoji="0" lang="zh-CN" alt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0A5A3F60-18E0-FC39-83B7-93D889D17D29}"/>
              </a:ext>
            </a:extLst>
          </p:cNvPr>
          <p:cNvGrpSpPr/>
          <p:nvPr/>
        </p:nvGrpSpPr>
        <p:grpSpPr>
          <a:xfrm>
            <a:off x="6034064" y="3610563"/>
            <a:ext cx="1428819" cy="1428819"/>
            <a:chOff x="5830864" y="3610563"/>
            <a:chExt cx="1428819" cy="1428819"/>
          </a:xfrm>
          <a:effectLst/>
        </p:grpSpPr>
        <p:sp>
          <p:nvSpPr>
            <p:cNvPr id="15" name="L 形 14">
              <a:extLst>
                <a:ext uri="{FF2B5EF4-FFF2-40B4-BE49-F238E27FC236}">
                  <a16:creationId xmlns:a16="http://schemas.microsoft.com/office/drawing/2014/main" xmlns="" id="{C0577A7C-11A7-87DF-2D77-1602176B52DF}"/>
                </a:ext>
              </a:extLst>
            </p:cNvPr>
            <p:cNvSpPr/>
            <p:nvPr/>
          </p:nvSpPr>
          <p:spPr>
            <a:xfrm rot="13486645">
              <a:off x="5830864" y="3610563"/>
              <a:ext cx="1428819" cy="1428819"/>
            </a:xfrm>
            <a:prstGeom prst="corne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A713DB2D-C9CA-F89C-08DA-1A027E35A1BB}"/>
                </a:ext>
              </a:extLst>
            </p:cNvPr>
            <p:cNvSpPr txBox="1"/>
            <p:nvPr/>
          </p:nvSpPr>
          <p:spPr>
            <a:xfrm>
              <a:off x="6683607" y="3692716"/>
              <a:ext cx="540648" cy="1085421"/>
            </a:xfrm>
            <a:prstGeom prst="rect">
              <a:avLst/>
            </a:prstGeom>
            <a:noFill/>
          </p:spPr>
          <p:txBody>
            <a:bodyPr wrap="square" lIns="91436" tIns="45718" rIns="91436" bIns="45718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55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T</a:t>
              </a:r>
              <a:endParaRPr kumimoji="0" lang="zh-CN" alt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573DC7BC-A3E8-9885-B7B4-A3B0C35DFA4E}"/>
              </a:ext>
            </a:extLst>
          </p:cNvPr>
          <p:cNvGrpSpPr/>
          <p:nvPr/>
        </p:nvGrpSpPr>
        <p:grpSpPr>
          <a:xfrm>
            <a:off x="4833861" y="3640515"/>
            <a:ext cx="1428819" cy="1541050"/>
            <a:chOff x="4630661" y="3640515"/>
            <a:chExt cx="1428819" cy="1541050"/>
          </a:xfrm>
          <a:effectLst/>
        </p:grpSpPr>
        <p:sp>
          <p:nvSpPr>
            <p:cNvPr id="18" name="L 形 17">
              <a:extLst>
                <a:ext uri="{FF2B5EF4-FFF2-40B4-BE49-F238E27FC236}">
                  <a16:creationId xmlns:a16="http://schemas.microsoft.com/office/drawing/2014/main" xmlns="" id="{240AB2E4-BCB0-15EE-68F8-993CCB2828F5}"/>
                </a:ext>
              </a:extLst>
            </p:cNvPr>
            <p:cNvSpPr/>
            <p:nvPr/>
          </p:nvSpPr>
          <p:spPr>
            <a:xfrm rot="18886645">
              <a:off x="4630661" y="3640515"/>
              <a:ext cx="1428819" cy="1428819"/>
            </a:xfrm>
            <a:prstGeom prst="corne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="" id="{BE795BBE-64B8-E32C-9944-713668710163}"/>
                </a:ext>
              </a:extLst>
            </p:cNvPr>
            <p:cNvSpPr txBox="1"/>
            <p:nvPr/>
          </p:nvSpPr>
          <p:spPr>
            <a:xfrm>
              <a:off x="5033407" y="4096144"/>
              <a:ext cx="540648" cy="1085421"/>
            </a:xfrm>
            <a:prstGeom prst="rect">
              <a:avLst/>
            </a:prstGeom>
            <a:noFill/>
          </p:spPr>
          <p:txBody>
            <a:bodyPr wrap="square" lIns="91436" tIns="45718" rIns="91436" bIns="45718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55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o</a:t>
              </a:r>
              <a:endParaRPr kumimoji="0" lang="zh-CN" alt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38ECA102-C7FA-8738-8F41-093203BEFDBD}"/>
              </a:ext>
            </a:extLst>
          </p:cNvPr>
          <p:cNvGrpSpPr/>
          <p:nvPr/>
        </p:nvGrpSpPr>
        <p:grpSpPr>
          <a:xfrm>
            <a:off x="7727148" y="2245438"/>
            <a:ext cx="3312067" cy="867262"/>
            <a:chOff x="7179795" y="1754180"/>
            <a:chExt cx="3312067" cy="867262"/>
          </a:xfrm>
        </p:grpSpPr>
        <p:sp>
          <p:nvSpPr>
            <p:cNvPr id="36" name="文本框 3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8ABE5905-A2A0-95F8-7892-0F9DC9127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37" name="矩形 3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0CCA7AA9-E8F2-07BC-835A-D18B94BCC1FD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xmlns="" id="{B294CF84-23FB-BDE6-EE09-4BD7903AD24E}"/>
              </a:ext>
            </a:extLst>
          </p:cNvPr>
          <p:cNvGrpSpPr/>
          <p:nvPr/>
        </p:nvGrpSpPr>
        <p:grpSpPr>
          <a:xfrm>
            <a:off x="7727148" y="4264912"/>
            <a:ext cx="3312067" cy="867262"/>
            <a:chOff x="7179795" y="1754180"/>
            <a:chExt cx="3312067" cy="867262"/>
          </a:xfrm>
        </p:grpSpPr>
        <p:sp>
          <p:nvSpPr>
            <p:cNvPr id="40" name="文本框 39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B06C0077-5001-0EE0-F5E0-A68CB9964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1" name="矩形 40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77233F48-559F-E678-8AF5-D3E30906F001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A4E0336A-6D25-D14B-552D-01097F62A766}"/>
              </a:ext>
            </a:extLst>
          </p:cNvPr>
          <p:cNvGrpSpPr/>
          <p:nvPr/>
        </p:nvGrpSpPr>
        <p:grpSpPr>
          <a:xfrm>
            <a:off x="1211914" y="2245438"/>
            <a:ext cx="3364181" cy="867262"/>
            <a:chOff x="7179795" y="1754180"/>
            <a:chExt cx="3364181" cy="867262"/>
          </a:xfrm>
        </p:grpSpPr>
        <p:sp>
          <p:nvSpPr>
            <p:cNvPr id="43" name="文本框 4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30924BCD-1CF7-C1D3-ABF6-A5CF59330E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3931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4" name="矩形 4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D999F38C-3AF8-42BF-1DA0-5CC69EC7C65C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="" id="{9314D61D-EB2B-CA80-C32C-D6A5914BEC8B}"/>
              </a:ext>
            </a:extLst>
          </p:cNvPr>
          <p:cNvGrpSpPr/>
          <p:nvPr/>
        </p:nvGrpSpPr>
        <p:grpSpPr>
          <a:xfrm>
            <a:off x="1211914" y="4264912"/>
            <a:ext cx="3314705" cy="867262"/>
            <a:chOff x="7179795" y="1754180"/>
            <a:chExt cx="3314705" cy="867262"/>
          </a:xfrm>
        </p:grpSpPr>
        <p:sp>
          <p:nvSpPr>
            <p:cNvPr id="46" name="文本框 4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698389A0-72F8-1B84-7F46-DC39D3915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445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7" name="矩形 4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435CFF46-9821-80C0-23B4-6E58034B23DD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398490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研究结果</a:t>
            </a: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xmlns="" id="{B18CC02D-D0E1-EB31-1EC0-3A5AEA9538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7501073"/>
              </p:ext>
            </p:extLst>
          </p:nvPr>
        </p:nvGraphicFramePr>
        <p:xfrm>
          <a:off x="4337878" y="1430441"/>
          <a:ext cx="3516243" cy="3616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34D08182-F026-49CD-2BAE-46F83ACCDEF6}"/>
              </a:ext>
            </a:extLst>
          </p:cNvPr>
          <p:cNvGrpSpPr/>
          <p:nvPr/>
        </p:nvGrpSpPr>
        <p:grpSpPr>
          <a:xfrm>
            <a:off x="4590018" y="2015165"/>
            <a:ext cx="3770856" cy="3772020"/>
            <a:chOff x="3491329" y="1261482"/>
            <a:chExt cx="3006725" cy="3006726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xmlns="" id="{FD3EF44A-4990-5B24-60DF-9C174EB21678}"/>
                </a:ext>
              </a:extLst>
            </p:cNvPr>
            <p:cNvGrpSpPr/>
            <p:nvPr/>
          </p:nvGrpSpPr>
          <p:grpSpPr>
            <a:xfrm rot="900000">
              <a:off x="3491329" y="1261482"/>
              <a:ext cx="3006725" cy="3006726"/>
              <a:chOff x="3491329" y="1261482"/>
              <a:chExt cx="3006725" cy="3006726"/>
            </a:xfrm>
          </p:grpSpPr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xmlns="" id="{EEBB9F47-28C2-1A8D-6F19-E0B0C358DA2A}"/>
                  </a:ext>
                </a:extLst>
              </p:cNvPr>
              <p:cNvGrpSpPr/>
              <p:nvPr/>
            </p:nvGrpSpPr>
            <p:grpSpPr>
              <a:xfrm>
                <a:off x="5015329" y="2787070"/>
                <a:ext cx="1482725" cy="1481138"/>
                <a:chOff x="4549776" y="2547938"/>
                <a:chExt cx="1482725" cy="1481138"/>
              </a:xfrm>
            </p:grpSpPr>
            <p:sp>
              <p:nvSpPr>
                <p:cNvPr id="14" name="Freeform 5">
                  <a:extLst>
                    <a:ext uri="{FF2B5EF4-FFF2-40B4-BE49-F238E27FC236}">
                      <a16:creationId xmlns:a16="http://schemas.microsoft.com/office/drawing/2014/main" xmlns="" id="{010F5D92-A158-5C67-7EC1-A1B8880BFB40}"/>
                    </a:ext>
                  </a:extLst>
                </p:cNvPr>
                <p:cNvSpPr/>
                <p:nvPr/>
              </p:nvSpPr>
              <p:spPr bwMode="auto">
                <a:xfrm>
                  <a:off x="4735513" y="2732088"/>
                  <a:ext cx="538163" cy="538163"/>
                </a:xfrm>
                <a:custGeom>
                  <a:avLst/>
                  <a:gdLst>
                    <a:gd name="T0" fmla="*/ 339 w 339"/>
                    <a:gd name="T1" fmla="*/ 270 h 339"/>
                    <a:gd name="T2" fmla="*/ 270 w 339"/>
                    <a:gd name="T3" fmla="*/ 339 h 339"/>
                    <a:gd name="T4" fmla="*/ 0 w 339"/>
                    <a:gd name="T5" fmla="*/ 71 h 339"/>
                    <a:gd name="T6" fmla="*/ 70 w 339"/>
                    <a:gd name="T7" fmla="*/ 0 h 339"/>
                    <a:gd name="T8" fmla="*/ 339 w 339"/>
                    <a:gd name="T9" fmla="*/ 270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9" h="339">
                      <a:moveTo>
                        <a:pt x="339" y="270"/>
                      </a:moveTo>
                      <a:lnTo>
                        <a:pt x="270" y="339"/>
                      </a:lnTo>
                      <a:lnTo>
                        <a:pt x="0" y="71"/>
                      </a:lnTo>
                      <a:lnTo>
                        <a:pt x="70" y="0"/>
                      </a:lnTo>
                      <a:lnTo>
                        <a:pt x="339" y="270"/>
                      </a:lnTo>
                      <a:close/>
                    </a:path>
                  </a:pathLst>
                </a:custGeom>
                <a:solidFill>
                  <a:srgbClr val="94949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200"/>
                  <a:endParaRPr lang="zh-CN" altLang="en-US" sz="2400">
                    <a:solidFill>
                      <a:srgbClr val="333333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6">
                  <a:extLst>
                    <a:ext uri="{FF2B5EF4-FFF2-40B4-BE49-F238E27FC236}">
                      <a16:creationId xmlns:a16="http://schemas.microsoft.com/office/drawing/2014/main" xmlns="" id="{E55D9CA9-428D-221A-1E14-3DDC7D85193E}"/>
                    </a:ext>
                  </a:extLst>
                </p:cNvPr>
                <p:cNvSpPr/>
                <p:nvPr/>
              </p:nvSpPr>
              <p:spPr bwMode="auto">
                <a:xfrm>
                  <a:off x="4549776" y="2547938"/>
                  <a:ext cx="388938" cy="388938"/>
                </a:xfrm>
                <a:custGeom>
                  <a:avLst/>
                  <a:gdLst>
                    <a:gd name="T0" fmla="*/ 188 w 197"/>
                    <a:gd name="T1" fmla="*/ 77 h 197"/>
                    <a:gd name="T2" fmla="*/ 188 w 197"/>
                    <a:gd name="T3" fmla="*/ 111 h 197"/>
                    <a:gd name="T4" fmla="*/ 112 w 197"/>
                    <a:gd name="T5" fmla="*/ 187 h 197"/>
                    <a:gd name="T6" fmla="*/ 78 w 197"/>
                    <a:gd name="T7" fmla="*/ 187 h 197"/>
                    <a:gd name="T8" fmla="*/ 10 w 197"/>
                    <a:gd name="T9" fmla="*/ 120 h 197"/>
                    <a:gd name="T10" fmla="*/ 10 w 197"/>
                    <a:gd name="T11" fmla="*/ 86 h 197"/>
                    <a:gd name="T12" fmla="*/ 86 w 197"/>
                    <a:gd name="T13" fmla="*/ 9 h 197"/>
                    <a:gd name="T14" fmla="*/ 120 w 197"/>
                    <a:gd name="T15" fmla="*/ 9 h 197"/>
                    <a:gd name="T16" fmla="*/ 188 w 197"/>
                    <a:gd name="T17" fmla="*/ 77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7" h="197">
                      <a:moveTo>
                        <a:pt x="188" y="77"/>
                      </a:moveTo>
                      <a:cubicBezTo>
                        <a:pt x="197" y="87"/>
                        <a:pt x="197" y="102"/>
                        <a:pt x="188" y="111"/>
                      </a:cubicBezTo>
                      <a:cubicBezTo>
                        <a:pt x="112" y="187"/>
                        <a:pt x="112" y="187"/>
                        <a:pt x="112" y="187"/>
                      </a:cubicBezTo>
                      <a:cubicBezTo>
                        <a:pt x="102" y="197"/>
                        <a:pt x="87" y="197"/>
                        <a:pt x="78" y="187"/>
                      </a:cubicBezTo>
                      <a:cubicBezTo>
                        <a:pt x="10" y="120"/>
                        <a:pt x="10" y="120"/>
                        <a:pt x="10" y="120"/>
                      </a:cubicBezTo>
                      <a:cubicBezTo>
                        <a:pt x="0" y="110"/>
                        <a:pt x="0" y="95"/>
                        <a:pt x="10" y="86"/>
                      </a:cubicBezTo>
                      <a:cubicBezTo>
                        <a:pt x="86" y="9"/>
                        <a:pt x="86" y="9"/>
                        <a:pt x="86" y="9"/>
                      </a:cubicBezTo>
                      <a:cubicBezTo>
                        <a:pt x="95" y="0"/>
                        <a:pt x="111" y="0"/>
                        <a:pt x="120" y="9"/>
                      </a:cubicBezTo>
                      <a:lnTo>
                        <a:pt x="188" y="77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200"/>
                  <a:endParaRPr lang="zh-CN" altLang="en-US" sz="2400">
                    <a:solidFill>
                      <a:srgbClr val="333333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Freeform 7">
                  <a:extLst>
                    <a:ext uri="{FF2B5EF4-FFF2-40B4-BE49-F238E27FC236}">
                      <a16:creationId xmlns:a16="http://schemas.microsoft.com/office/drawing/2014/main" xmlns="" id="{2855FAE7-C1CB-1DC5-8026-2A1B96C5AFF1}"/>
                    </a:ext>
                  </a:extLst>
                </p:cNvPr>
                <p:cNvSpPr/>
                <p:nvPr/>
              </p:nvSpPr>
              <p:spPr bwMode="auto">
                <a:xfrm>
                  <a:off x="5057776" y="3052763"/>
                  <a:ext cx="974725" cy="976313"/>
                </a:xfrm>
                <a:custGeom>
                  <a:avLst/>
                  <a:gdLst>
                    <a:gd name="T0" fmla="*/ 86 w 494"/>
                    <a:gd name="T1" fmla="*/ 10 h 495"/>
                    <a:gd name="T2" fmla="*/ 41 w 494"/>
                    <a:gd name="T3" fmla="*/ 55 h 495"/>
                    <a:gd name="T4" fmla="*/ 31 w 494"/>
                    <a:gd name="T5" fmla="*/ 64 h 495"/>
                    <a:gd name="T6" fmla="*/ 26 w 494"/>
                    <a:gd name="T7" fmla="*/ 70 h 495"/>
                    <a:gd name="T8" fmla="*/ 9 w 494"/>
                    <a:gd name="T9" fmla="*/ 86 h 495"/>
                    <a:gd name="T10" fmla="*/ 9 w 494"/>
                    <a:gd name="T11" fmla="*/ 120 h 495"/>
                    <a:gd name="T12" fmla="*/ 374 w 494"/>
                    <a:gd name="T13" fmla="*/ 485 h 495"/>
                    <a:gd name="T14" fmla="*/ 408 w 494"/>
                    <a:gd name="T15" fmla="*/ 485 h 495"/>
                    <a:gd name="T16" fmla="*/ 425 w 494"/>
                    <a:gd name="T17" fmla="*/ 469 h 495"/>
                    <a:gd name="T18" fmla="*/ 430 w 494"/>
                    <a:gd name="T19" fmla="*/ 463 h 495"/>
                    <a:gd name="T20" fmla="*/ 440 w 494"/>
                    <a:gd name="T21" fmla="*/ 454 h 495"/>
                    <a:gd name="T22" fmla="*/ 485 w 494"/>
                    <a:gd name="T23" fmla="*/ 409 h 495"/>
                    <a:gd name="T24" fmla="*/ 485 w 494"/>
                    <a:gd name="T25" fmla="*/ 375 h 495"/>
                    <a:gd name="T26" fmla="*/ 119 w 494"/>
                    <a:gd name="T27" fmla="*/ 10 h 495"/>
                    <a:gd name="T28" fmla="*/ 86 w 494"/>
                    <a:gd name="T29" fmla="*/ 10 h 4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94" h="495">
                      <a:moveTo>
                        <a:pt x="86" y="10"/>
                      </a:moveTo>
                      <a:cubicBezTo>
                        <a:pt x="41" y="55"/>
                        <a:pt x="41" y="55"/>
                        <a:pt x="41" y="55"/>
                      </a:cubicBezTo>
                      <a:cubicBezTo>
                        <a:pt x="31" y="64"/>
                        <a:pt x="31" y="64"/>
                        <a:pt x="31" y="64"/>
                      </a:cubicBezTo>
                      <a:cubicBezTo>
                        <a:pt x="26" y="70"/>
                        <a:pt x="26" y="70"/>
                        <a:pt x="26" y="70"/>
                      </a:cubicBezTo>
                      <a:cubicBezTo>
                        <a:pt x="9" y="86"/>
                        <a:pt x="9" y="86"/>
                        <a:pt x="9" y="86"/>
                      </a:cubicBezTo>
                      <a:cubicBezTo>
                        <a:pt x="0" y="95"/>
                        <a:pt x="0" y="111"/>
                        <a:pt x="9" y="120"/>
                      </a:cubicBezTo>
                      <a:cubicBezTo>
                        <a:pt x="374" y="485"/>
                        <a:pt x="374" y="485"/>
                        <a:pt x="374" y="485"/>
                      </a:cubicBezTo>
                      <a:cubicBezTo>
                        <a:pt x="384" y="495"/>
                        <a:pt x="399" y="495"/>
                        <a:pt x="408" y="485"/>
                      </a:cubicBezTo>
                      <a:cubicBezTo>
                        <a:pt x="425" y="469"/>
                        <a:pt x="425" y="469"/>
                        <a:pt x="425" y="469"/>
                      </a:cubicBezTo>
                      <a:cubicBezTo>
                        <a:pt x="430" y="463"/>
                        <a:pt x="430" y="463"/>
                        <a:pt x="430" y="463"/>
                      </a:cubicBezTo>
                      <a:cubicBezTo>
                        <a:pt x="440" y="454"/>
                        <a:pt x="440" y="454"/>
                        <a:pt x="440" y="454"/>
                      </a:cubicBezTo>
                      <a:cubicBezTo>
                        <a:pt x="485" y="409"/>
                        <a:pt x="485" y="409"/>
                        <a:pt x="485" y="409"/>
                      </a:cubicBezTo>
                      <a:cubicBezTo>
                        <a:pt x="494" y="399"/>
                        <a:pt x="494" y="384"/>
                        <a:pt x="485" y="375"/>
                      </a:cubicBezTo>
                      <a:cubicBezTo>
                        <a:pt x="119" y="10"/>
                        <a:pt x="119" y="10"/>
                        <a:pt x="119" y="10"/>
                      </a:cubicBezTo>
                      <a:cubicBezTo>
                        <a:pt x="110" y="0"/>
                        <a:pt x="95" y="0"/>
                        <a:pt x="86" y="10"/>
                      </a:cubicBezTo>
                      <a:close/>
                    </a:path>
                  </a:pathLst>
                </a:custGeom>
                <a:solidFill>
                  <a:srgbClr val="76767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200"/>
                  <a:endParaRPr lang="zh-CN" altLang="en-US" sz="2400">
                    <a:solidFill>
                      <a:srgbClr val="333333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Freeform 8">
                  <a:extLst>
                    <a:ext uri="{FF2B5EF4-FFF2-40B4-BE49-F238E27FC236}">
                      <a16:creationId xmlns:a16="http://schemas.microsoft.com/office/drawing/2014/main" xmlns="" id="{CCD5CE65-CFE1-0FBC-7ACA-0D5D120545D7}"/>
                    </a:ext>
                  </a:extLst>
                </p:cNvPr>
                <p:cNvSpPr/>
                <p:nvPr/>
              </p:nvSpPr>
              <p:spPr bwMode="auto">
                <a:xfrm>
                  <a:off x="5057776" y="3190875"/>
                  <a:ext cx="838200" cy="838200"/>
                </a:xfrm>
                <a:custGeom>
                  <a:avLst/>
                  <a:gdLst>
                    <a:gd name="T0" fmla="*/ 9 w 425"/>
                    <a:gd name="T1" fmla="*/ 16 h 425"/>
                    <a:gd name="T2" fmla="*/ 9 w 425"/>
                    <a:gd name="T3" fmla="*/ 50 h 425"/>
                    <a:gd name="T4" fmla="*/ 374 w 425"/>
                    <a:gd name="T5" fmla="*/ 415 h 425"/>
                    <a:gd name="T6" fmla="*/ 408 w 425"/>
                    <a:gd name="T7" fmla="*/ 415 h 425"/>
                    <a:gd name="T8" fmla="*/ 425 w 425"/>
                    <a:gd name="T9" fmla="*/ 399 h 425"/>
                    <a:gd name="T10" fmla="*/ 26 w 425"/>
                    <a:gd name="T11" fmla="*/ 0 h 425"/>
                    <a:gd name="T12" fmla="*/ 9 w 425"/>
                    <a:gd name="T13" fmla="*/ 16 h 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5" h="425">
                      <a:moveTo>
                        <a:pt x="9" y="16"/>
                      </a:moveTo>
                      <a:cubicBezTo>
                        <a:pt x="0" y="25"/>
                        <a:pt x="0" y="41"/>
                        <a:pt x="9" y="50"/>
                      </a:cubicBezTo>
                      <a:cubicBezTo>
                        <a:pt x="374" y="415"/>
                        <a:pt x="374" y="415"/>
                        <a:pt x="374" y="415"/>
                      </a:cubicBezTo>
                      <a:cubicBezTo>
                        <a:pt x="384" y="425"/>
                        <a:pt x="399" y="425"/>
                        <a:pt x="408" y="415"/>
                      </a:cubicBezTo>
                      <a:cubicBezTo>
                        <a:pt x="425" y="399"/>
                        <a:pt x="425" y="399"/>
                        <a:pt x="425" y="399"/>
                      </a:cubicBezTo>
                      <a:cubicBezTo>
                        <a:pt x="26" y="0"/>
                        <a:pt x="26" y="0"/>
                        <a:pt x="26" y="0"/>
                      </a:cubicBezTo>
                      <a:lnTo>
                        <a:pt x="9" y="16"/>
                      </a:lnTo>
                      <a:close/>
                    </a:path>
                  </a:pathLst>
                </a:custGeom>
                <a:solidFill>
                  <a:srgbClr val="5A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200"/>
                  <a:endParaRPr lang="zh-CN" altLang="en-US" sz="2400">
                    <a:solidFill>
                      <a:srgbClr val="333333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9">
                  <a:extLst>
                    <a:ext uri="{FF2B5EF4-FFF2-40B4-BE49-F238E27FC236}">
                      <a16:creationId xmlns:a16="http://schemas.microsoft.com/office/drawing/2014/main" xmlns="" id="{845C8277-A8CD-9EF9-723B-3993D31F0524}"/>
                    </a:ext>
                  </a:extLst>
                </p:cNvPr>
                <p:cNvSpPr/>
                <p:nvPr/>
              </p:nvSpPr>
              <p:spPr bwMode="auto">
                <a:xfrm>
                  <a:off x="5118101" y="3162300"/>
                  <a:ext cx="806450" cy="804863"/>
                </a:xfrm>
                <a:custGeom>
                  <a:avLst/>
                  <a:gdLst>
                    <a:gd name="T0" fmla="*/ 0 w 508"/>
                    <a:gd name="T1" fmla="*/ 11 h 507"/>
                    <a:gd name="T2" fmla="*/ 496 w 508"/>
                    <a:gd name="T3" fmla="*/ 507 h 507"/>
                    <a:gd name="T4" fmla="*/ 508 w 508"/>
                    <a:gd name="T5" fmla="*/ 496 h 507"/>
                    <a:gd name="T6" fmla="*/ 13 w 508"/>
                    <a:gd name="T7" fmla="*/ 0 h 507"/>
                    <a:gd name="T8" fmla="*/ 0 w 508"/>
                    <a:gd name="T9" fmla="*/ 11 h 5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08" h="507">
                      <a:moveTo>
                        <a:pt x="0" y="11"/>
                      </a:moveTo>
                      <a:lnTo>
                        <a:pt x="496" y="507"/>
                      </a:lnTo>
                      <a:lnTo>
                        <a:pt x="508" y="496"/>
                      </a:lnTo>
                      <a:lnTo>
                        <a:pt x="13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5A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200"/>
                  <a:endParaRPr lang="zh-CN" altLang="en-US" sz="2400">
                    <a:solidFill>
                      <a:srgbClr val="333333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Freeform 10">
                  <a:extLst>
                    <a:ext uri="{FF2B5EF4-FFF2-40B4-BE49-F238E27FC236}">
                      <a16:creationId xmlns:a16="http://schemas.microsoft.com/office/drawing/2014/main" xmlns="" id="{DDE6E329-A91D-8F79-67BB-1993EEA75F5E}"/>
                    </a:ext>
                  </a:extLst>
                </p:cNvPr>
                <p:cNvSpPr/>
                <p:nvPr/>
              </p:nvSpPr>
              <p:spPr bwMode="auto">
                <a:xfrm>
                  <a:off x="4619626" y="2768600"/>
                  <a:ext cx="182563" cy="168275"/>
                </a:xfrm>
                <a:custGeom>
                  <a:avLst/>
                  <a:gdLst>
                    <a:gd name="T0" fmla="*/ 0 w 93"/>
                    <a:gd name="T1" fmla="*/ 33 h 85"/>
                    <a:gd name="T2" fmla="*/ 43 w 93"/>
                    <a:gd name="T3" fmla="*/ 75 h 85"/>
                    <a:gd name="T4" fmla="*/ 77 w 93"/>
                    <a:gd name="T5" fmla="*/ 75 h 85"/>
                    <a:gd name="T6" fmla="*/ 93 w 93"/>
                    <a:gd name="T7" fmla="*/ 59 h 85"/>
                    <a:gd name="T8" fmla="*/ 34 w 93"/>
                    <a:gd name="T9" fmla="*/ 0 h 85"/>
                    <a:gd name="T10" fmla="*/ 0 w 93"/>
                    <a:gd name="T11" fmla="*/ 33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3" h="85">
                      <a:moveTo>
                        <a:pt x="0" y="33"/>
                      </a:moveTo>
                      <a:cubicBezTo>
                        <a:pt x="43" y="75"/>
                        <a:pt x="43" y="75"/>
                        <a:pt x="43" y="75"/>
                      </a:cubicBezTo>
                      <a:cubicBezTo>
                        <a:pt x="52" y="85"/>
                        <a:pt x="67" y="85"/>
                        <a:pt x="77" y="75"/>
                      </a:cubicBezTo>
                      <a:cubicBezTo>
                        <a:pt x="93" y="59"/>
                        <a:pt x="93" y="59"/>
                        <a:pt x="93" y="59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B8B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200"/>
                  <a:endParaRPr lang="zh-CN" altLang="en-US" sz="2400">
                    <a:solidFill>
                      <a:srgbClr val="333333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Freeform 11">
                  <a:extLst>
                    <a:ext uri="{FF2B5EF4-FFF2-40B4-BE49-F238E27FC236}">
                      <a16:creationId xmlns:a16="http://schemas.microsoft.com/office/drawing/2014/main" xmlns="" id="{594645B3-8CCA-EB10-663A-C4369850F410}"/>
                    </a:ext>
                  </a:extLst>
                </p:cNvPr>
                <p:cNvSpPr/>
                <p:nvPr/>
              </p:nvSpPr>
              <p:spPr bwMode="auto">
                <a:xfrm>
                  <a:off x="4699001" y="2740025"/>
                  <a:ext cx="133350" cy="133350"/>
                </a:xfrm>
                <a:custGeom>
                  <a:avLst/>
                  <a:gdLst>
                    <a:gd name="T0" fmla="*/ 0 w 84"/>
                    <a:gd name="T1" fmla="*/ 11 h 84"/>
                    <a:gd name="T2" fmla="*/ 73 w 84"/>
                    <a:gd name="T3" fmla="*/ 84 h 84"/>
                    <a:gd name="T4" fmla="*/ 84 w 84"/>
                    <a:gd name="T5" fmla="*/ 73 h 84"/>
                    <a:gd name="T6" fmla="*/ 11 w 84"/>
                    <a:gd name="T7" fmla="*/ 0 h 84"/>
                    <a:gd name="T8" fmla="*/ 0 w 84"/>
                    <a:gd name="T9" fmla="*/ 1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84">
                      <a:moveTo>
                        <a:pt x="0" y="11"/>
                      </a:moveTo>
                      <a:lnTo>
                        <a:pt x="73" y="84"/>
                      </a:lnTo>
                      <a:lnTo>
                        <a:pt x="84" y="73"/>
                      </a:lnTo>
                      <a:lnTo>
                        <a:pt x="11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B8B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200"/>
                  <a:endParaRPr lang="zh-CN" altLang="en-US" sz="2400">
                    <a:solidFill>
                      <a:srgbClr val="333333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xmlns="" id="{54D75878-49CC-509C-04FA-A08112A9CCEC}"/>
                  </a:ext>
                </a:extLst>
              </p:cNvPr>
              <p:cNvSpPr/>
              <p:nvPr/>
            </p:nvSpPr>
            <p:spPr bwMode="auto">
              <a:xfrm>
                <a:off x="3491329" y="1261482"/>
                <a:ext cx="2147888" cy="2147888"/>
              </a:xfrm>
              <a:custGeom>
                <a:avLst/>
                <a:gdLst>
                  <a:gd name="T0" fmla="*/ 895 w 1089"/>
                  <a:gd name="T1" fmla="*/ 194 h 1089"/>
                  <a:gd name="T2" fmla="*/ 895 w 1089"/>
                  <a:gd name="T3" fmla="*/ 895 h 1089"/>
                  <a:gd name="T4" fmla="*/ 193 w 1089"/>
                  <a:gd name="T5" fmla="*/ 895 h 1089"/>
                  <a:gd name="T6" fmla="*/ 193 w 1089"/>
                  <a:gd name="T7" fmla="*/ 194 h 1089"/>
                  <a:gd name="T8" fmla="*/ 895 w 1089"/>
                  <a:gd name="T9" fmla="*/ 194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9" h="1089">
                    <a:moveTo>
                      <a:pt x="895" y="194"/>
                    </a:moveTo>
                    <a:cubicBezTo>
                      <a:pt x="1089" y="388"/>
                      <a:pt x="1089" y="702"/>
                      <a:pt x="895" y="895"/>
                    </a:cubicBezTo>
                    <a:cubicBezTo>
                      <a:pt x="701" y="1089"/>
                      <a:pt x="387" y="1089"/>
                      <a:pt x="193" y="895"/>
                    </a:cubicBezTo>
                    <a:cubicBezTo>
                      <a:pt x="0" y="702"/>
                      <a:pt x="0" y="388"/>
                      <a:pt x="193" y="194"/>
                    </a:cubicBezTo>
                    <a:cubicBezTo>
                      <a:pt x="387" y="0"/>
                      <a:pt x="701" y="0"/>
                      <a:pt x="895" y="194"/>
                    </a:cubicBezTo>
                    <a:close/>
                  </a:path>
                </a:pathLst>
              </a:cu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/>
                <a:endParaRPr lang="zh-CN" altLang="en-US" sz="2400">
                  <a:solidFill>
                    <a:srgbClr val="333333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xmlns="" id="{1D3B78B6-1EAE-B77D-9DF9-FA3D393299C7}"/>
                </a:ext>
              </a:extLst>
            </p:cNvPr>
            <p:cNvSpPr/>
            <p:nvPr/>
          </p:nvSpPr>
          <p:spPr bwMode="auto">
            <a:xfrm rot="900000">
              <a:off x="3761176" y="1308636"/>
              <a:ext cx="1858620" cy="1858618"/>
            </a:xfrm>
            <a:custGeom>
              <a:avLst/>
              <a:gdLst>
                <a:gd name="T0" fmla="*/ 809 w 984"/>
                <a:gd name="T1" fmla="*/ 175 h 983"/>
                <a:gd name="T2" fmla="*/ 809 w 984"/>
                <a:gd name="T3" fmla="*/ 809 h 983"/>
                <a:gd name="T4" fmla="*/ 175 w 984"/>
                <a:gd name="T5" fmla="*/ 809 h 983"/>
                <a:gd name="T6" fmla="*/ 175 w 984"/>
                <a:gd name="T7" fmla="*/ 175 h 983"/>
                <a:gd name="T8" fmla="*/ 809 w 984"/>
                <a:gd name="T9" fmla="*/ 175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4" h="983">
                  <a:moveTo>
                    <a:pt x="809" y="175"/>
                  </a:moveTo>
                  <a:cubicBezTo>
                    <a:pt x="984" y="350"/>
                    <a:pt x="984" y="634"/>
                    <a:pt x="809" y="809"/>
                  </a:cubicBezTo>
                  <a:cubicBezTo>
                    <a:pt x="634" y="983"/>
                    <a:pt x="350" y="983"/>
                    <a:pt x="175" y="809"/>
                  </a:cubicBezTo>
                  <a:cubicBezTo>
                    <a:pt x="0" y="634"/>
                    <a:pt x="0" y="350"/>
                    <a:pt x="175" y="175"/>
                  </a:cubicBezTo>
                  <a:cubicBezTo>
                    <a:pt x="350" y="0"/>
                    <a:pt x="634" y="0"/>
                    <a:pt x="809" y="175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>
                <a:solidFill>
                  <a:srgbClr val="333333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Freeform 19">
            <a:extLst>
              <a:ext uri="{FF2B5EF4-FFF2-40B4-BE49-F238E27FC236}">
                <a16:creationId xmlns:a16="http://schemas.microsoft.com/office/drawing/2014/main" xmlns="" id="{D1F7E864-28B4-0CC6-838A-2126BE1AAAE5}"/>
              </a:ext>
            </a:extLst>
          </p:cNvPr>
          <p:cNvSpPr>
            <a:spLocks noEditPoints="1"/>
          </p:cNvSpPr>
          <p:nvPr/>
        </p:nvSpPr>
        <p:spPr bwMode="auto">
          <a:xfrm>
            <a:off x="5793043" y="2440480"/>
            <a:ext cx="587973" cy="539332"/>
          </a:xfrm>
          <a:custGeom>
            <a:avLst/>
            <a:gdLst>
              <a:gd name="T0" fmla="*/ 79 w 126"/>
              <a:gd name="T1" fmla="*/ 53 h 115"/>
              <a:gd name="T2" fmla="*/ 83 w 126"/>
              <a:gd name="T3" fmla="*/ 69 h 115"/>
              <a:gd name="T4" fmla="*/ 83 w 126"/>
              <a:gd name="T5" fmla="*/ 77 h 115"/>
              <a:gd name="T6" fmla="*/ 89 w 126"/>
              <a:gd name="T7" fmla="*/ 71 h 115"/>
              <a:gd name="T8" fmla="*/ 83 w 126"/>
              <a:gd name="T9" fmla="*/ 49 h 115"/>
              <a:gd name="T10" fmla="*/ 64 w 126"/>
              <a:gd name="T11" fmla="*/ 46 h 115"/>
              <a:gd name="T12" fmla="*/ 122 w 126"/>
              <a:gd name="T13" fmla="*/ 105 h 115"/>
              <a:gd name="T14" fmla="*/ 118 w 126"/>
              <a:gd name="T15" fmla="*/ 105 h 115"/>
              <a:gd name="T16" fmla="*/ 122 w 126"/>
              <a:gd name="T17" fmla="*/ 29 h 115"/>
              <a:gd name="T18" fmla="*/ 122 w 126"/>
              <a:gd name="T19" fmla="*/ 19 h 115"/>
              <a:gd name="T20" fmla="*/ 76 w 126"/>
              <a:gd name="T21" fmla="*/ 13 h 115"/>
              <a:gd name="T22" fmla="*/ 63 w 126"/>
              <a:gd name="T23" fmla="*/ 0 h 115"/>
              <a:gd name="T24" fmla="*/ 51 w 126"/>
              <a:gd name="T25" fmla="*/ 13 h 115"/>
              <a:gd name="T26" fmla="*/ 5 w 126"/>
              <a:gd name="T27" fmla="*/ 19 h 115"/>
              <a:gd name="T28" fmla="*/ 5 w 126"/>
              <a:gd name="T29" fmla="*/ 29 h 115"/>
              <a:gd name="T30" fmla="*/ 9 w 126"/>
              <a:gd name="T31" fmla="*/ 105 h 115"/>
              <a:gd name="T32" fmla="*/ 0 w 126"/>
              <a:gd name="T33" fmla="*/ 110 h 115"/>
              <a:gd name="T34" fmla="*/ 122 w 126"/>
              <a:gd name="T35" fmla="*/ 115 h 115"/>
              <a:gd name="T36" fmla="*/ 122 w 126"/>
              <a:gd name="T37" fmla="*/ 105 h 115"/>
              <a:gd name="T38" fmla="*/ 58 w 126"/>
              <a:gd name="T39" fmla="*/ 8 h 115"/>
              <a:gd name="T40" fmla="*/ 68 w 126"/>
              <a:gd name="T41" fmla="*/ 8 h 115"/>
              <a:gd name="T42" fmla="*/ 68 w 126"/>
              <a:gd name="T43" fmla="*/ 17 h 115"/>
              <a:gd name="T44" fmla="*/ 63 w 126"/>
              <a:gd name="T45" fmla="*/ 19 h 115"/>
              <a:gd name="T46" fmla="*/ 56 w 126"/>
              <a:gd name="T47" fmla="*/ 13 h 115"/>
              <a:gd name="T48" fmla="*/ 112 w 126"/>
              <a:gd name="T49" fmla="*/ 105 h 115"/>
              <a:gd name="T50" fmla="*/ 14 w 126"/>
              <a:gd name="T51" fmla="*/ 105 h 115"/>
              <a:gd name="T52" fmla="*/ 112 w 126"/>
              <a:gd name="T53" fmla="*/ 29 h 115"/>
              <a:gd name="T54" fmla="*/ 59 w 126"/>
              <a:gd name="T55" fmla="*/ 91 h 115"/>
              <a:gd name="T56" fmla="*/ 71 w 126"/>
              <a:gd name="T57" fmla="*/ 89 h 115"/>
              <a:gd name="T58" fmla="*/ 79 w 126"/>
              <a:gd name="T59" fmla="*/ 80 h 115"/>
              <a:gd name="T60" fmla="*/ 78 w 126"/>
              <a:gd name="T61" fmla="*/ 76 h 115"/>
              <a:gd name="T62" fmla="*/ 62 w 126"/>
              <a:gd name="T63" fmla="*/ 50 h 115"/>
              <a:gd name="T64" fmla="*/ 44 w 126"/>
              <a:gd name="T65" fmla="*/ 53 h 115"/>
              <a:gd name="T66" fmla="*/ 44 w 126"/>
              <a:gd name="T67" fmla="*/ 85 h 115"/>
              <a:gd name="T68" fmla="*/ 48 w 126"/>
              <a:gd name="T69" fmla="*/ 57 h 115"/>
              <a:gd name="T70" fmla="*/ 57 w 126"/>
              <a:gd name="T71" fmla="*/ 53 h 115"/>
              <a:gd name="T72" fmla="*/ 58 w 126"/>
              <a:gd name="T73" fmla="*/ 72 h 115"/>
              <a:gd name="T74" fmla="*/ 68 w 126"/>
              <a:gd name="T75" fmla="*/ 83 h 115"/>
              <a:gd name="T76" fmla="*/ 59 w 126"/>
              <a:gd name="T77" fmla="*/ 86 h 115"/>
              <a:gd name="T78" fmla="*/ 43 w 126"/>
              <a:gd name="T79" fmla="*/ 69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6" h="115">
                <a:moveTo>
                  <a:pt x="67" y="49"/>
                </a:moveTo>
                <a:cubicBezTo>
                  <a:pt x="72" y="49"/>
                  <a:pt x="76" y="50"/>
                  <a:pt x="79" y="53"/>
                </a:cubicBezTo>
                <a:cubicBezTo>
                  <a:pt x="82" y="56"/>
                  <a:pt x="84" y="61"/>
                  <a:pt x="84" y="65"/>
                </a:cubicBezTo>
                <a:cubicBezTo>
                  <a:pt x="84" y="67"/>
                  <a:pt x="84" y="68"/>
                  <a:pt x="83" y="69"/>
                </a:cubicBezTo>
                <a:cubicBezTo>
                  <a:pt x="83" y="71"/>
                  <a:pt x="82" y="72"/>
                  <a:pt x="82" y="73"/>
                </a:cubicBezTo>
                <a:cubicBezTo>
                  <a:pt x="81" y="75"/>
                  <a:pt x="81" y="77"/>
                  <a:pt x="83" y="77"/>
                </a:cubicBezTo>
                <a:cubicBezTo>
                  <a:pt x="84" y="78"/>
                  <a:pt x="86" y="78"/>
                  <a:pt x="87" y="76"/>
                </a:cubicBezTo>
                <a:cubicBezTo>
                  <a:pt x="88" y="75"/>
                  <a:pt x="88" y="73"/>
                  <a:pt x="89" y="71"/>
                </a:cubicBezTo>
                <a:cubicBezTo>
                  <a:pt x="89" y="69"/>
                  <a:pt x="90" y="67"/>
                  <a:pt x="90" y="65"/>
                </a:cubicBezTo>
                <a:cubicBezTo>
                  <a:pt x="90" y="59"/>
                  <a:pt x="87" y="53"/>
                  <a:pt x="83" y="49"/>
                </a:cubicBezTo>
                <a:cubicBezTo>
                  <a:pt x="79" y="45"/>
                  <a:pt x="73" y="43"/>
                  <a:pt x="67" y="43"/>
                </a:cubicBezTo>
                <a:cubicBezTo>
                  <a:pt x="66" y="43"/>
                  <a:pt x="64" y="44"/>
                  <a:pt x="64" y="46"/>
                </a:cubicBezTo>
                <a:cubicBezTo>
                  <a:pt x="64" y="47"/>
                  <a:pt x="66" y="49"/>
                  <a:pt x="67" y="49"/>
                </a:cubicBezTo>
                <a:close/>
                <a:moveTo>
                  <a:pt x="122" y="105"/>
                </a:moveTo>
                <a:cubicBezTo>
                  <a:pt x="122" y="105"/>
                  <a:pt x="122" y="105"/>
                  <a:pt x="122" y="105"/>
                </a:cubicBezTo>
                <a:cubicBezTo>
                  <a:pt x="118" y="105"/>
                  <a:pt x="118" y="105"/>
                  <a:pt x="118" y="105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22" y="29"/>
                  <a:pt x="122" y="29"/>
                  <a:pt x="122" y="29"/>
                </a:cubicBezTo>
                <a:cubicBezTo>
                  <a:pt x="124" y="29"/>
                  <a:pt x="126" y="27"/>
                  <a:pt x="126" y="24"/>
                </a:cubicBezTo>
                <a:cubicBezTo>
                  <a:pt x="126" y="22"/>
                  <a:pt x="124" y="19"/>
                  <a:pt x="122" y="19"/>
                </a:cubicBezTo>
                <a:cubicBezTo>
                  <a:pt x="74" y="19"/>
                  <a:pt x="74" y="19"/>
                  <a:pt x="74" y="19"/>
                </a:cubicBezTo>
                <a:cubicBezTo>
                  <a:pt x="75" y="17"/>
                  <a:pt x="76" y="15"/>
                  <a:pt x="76" y="13"/>
                </a:cubicBezTo>
                <a:cubicBezTo>
                  <a:pt x="76" y="9"/>
                  <a:pt x="75" y="6"/>
                  <a:pt x="72" y="4"/>
                </a:cubicBezTo>
                <a:cubicBezTo>
                  <a:pt x="70" y="1"/>
                  <a:pt x="67" y="0"/>
                  <a:pt x="63" y="0"/>
                </a:cubicBezTo>
                <a:cubicBezTo>
                  <a:pt x="60" y="0"/>
                  <a:pt x="57" y="1"/>
                  <a:pt x="54" y="4"/>
                </a:cubicBezTo>
                <a:cubicBezTo>
                  <a:pt x="52" y="6"/>
                  <a:pt x="51" y="9"/>
                  <a:pt x="51" y="13"/>
                </a:cubicBezTo>
                <a:cubicBezTo>
                  <a:pt x="51" y="15"/>
                  <a:pt x="51" y="17"/>
                  <a:pt x="53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2" y="19"/>
                  <a:pt x="0" y="22"/>
                  <a:pt x="0" y="24"/>
                </a:cubicBezTo>
                <a:cubicBezTo>
                  <a:pt x="0" y="27"/>
                  <a:pt x="2" y="29"/>
                  <a:pt x="5" y="29"/>
                </a:cubicBezTo>
                <a:cubicBezTo>
                  <a:pt x="9" y="29"/>
                  <a:pt x="9" y="29"/>
                  <a:pt x="9" y="29"/>
                </a:cubicBezTo>
                <a:cubicBezTo>
                  <a:pt x="9" y="105"/>
                  <a:pt x="9" y="105"/>
                  <a:pt x="9" y="105"/>
                </a:cubicBezTo>
                <a:cubicBezTo>
                  <a:pt x="5" y="105"/>
                  <a:pt x="5" y="105"/>
                  <a:pt x="5" y="105"/>
                </a:cubicBezTo>
                <a:cubicBezTo>
                  <a:pt x="2" y="105"/>
                  <a:pt x="0" y="107"/>
                  <a:pt x="0" y="110"/>
                </a:cubicBezTo>
                <a:cubicBezTo>
                  <a:pt x="0" y="113"/>
                  <a:pt x="2" y="115"/>
                  <a:pt x="5" y="115"/>
                </a:cubicBezTo>
                <a:cubicBezTo>
                  <a:pt x="122" y="115"/>
                  <a:pt x="122" y="115"/>
                  <a:pt x="122" y="115"/>
                </a:cubicBezTo>
                <a:cubicBezTo>
                  <a:pt x="124" y="115"/>
                  <a:pt x="126" y="113"/>
                  <a:pt x="126" y="110"/>
                </a:cubicBezTo>
                <a:cubicBezTo>
                  <a:pt x="126" y="107"/>
                  <a:pt x="124" y="105"/>
                  <a:pt x="122" y="105"/>
                </a:cubicBezTo>
                <a:close/>
                <a:moveTo>
                  <a:pt x="58" y="8"/>
                </a:moveTo>
                <a:cubicBezTo>
                  <a:pt x="58" y="8"/>
                  <a:pt x="58" y="8"/>
                  <a:pt x="58" y="8"/>
                </a:cubicBezTo>
                <a:cubicBezTo>
                  <a:pt x="60" y="6"/>
                  <a:pt x="61" y="6"/>
                  <a:pt x="63" y="6"/>
                </a:cubicBezTo>
                <a:cubicBezTo>
                  <a:pt x="65" y="6"/>
                  <a:pt x="67" y="6"/>
                  <a:pt x="68" y="8"/>
                </a:cubicBezTo>
                <a:cubicBezTo>
                  <a:pt x="69" y="9"/>
                  <a:pt x="70" y="11"/>
                  <a:pt x="70" y="13"/>
                </a:cubicBezTo>
                <a:cubicBezTo>
                  <a:pt x="70" y="14"/>
                  <a:pt x="69" y="16"/>
                  <a:pt x="68" y="17"/>
                </a:cubicBezTo>
                <a:cubicBezTo>
                  <a:pt x="67" y="19"/>
                  <a:pt x="65" y="19"/>
                  <a:pt x="63" y="19"/>
                </a:cubicBezTo>
                <a:cubicBezTo>
                  <a:pt x="63" y="19"/>
                  <a:pt x="63" y="19"/>
                  <a:pt x="63" y="19"/>
                </a:cubicBezTo>
                <a:cubicBezTo>
                  <a:pt x="61" y="19"/>
                  <a:pt x="60" y="19"/>
                  <a:pt x="58" y="17"/>
                </a:cubicBezTo>
                <a:cubicBezTo>
                  <a:pt x="57" y="16"/>
                  <a:pt x="56" y="14"/>
                  <a:pt x="56" y="13"/>
                </a:cubicBezTo>
                <a:cubicBezTo>
                  <a:pt x="56" y="11"/>
                  <a:pt x="57" y="9"/>
                  <a:pt x="58" y="8"/>
                </a:cubicBezTo>
                <a:close/>
                <a:moveTo>
                  <a:pt x="112" y="105"/>
                </a:moveTo>
                <a:cubicBezTo>
                  <a:pt x="112" y="105"/>
                  <a:pt x="112" y="105"/>
                  <a:pt x="112" y="105"/>
                </a:cubicBezTo>
                <a:cubicBezTo>
                  <a:pt x="14" y="105"/>
                  <a:pt x="14" y="105"/>
                  <a:pt x="14" y="105"/>
                </a:cubicBezTo>
                <a:cubicBezTo>
                  <a:pt x="14" y="29"/>
                  <a:pt x="14" y="29"/>
                  <a:pt x="14" y="29"/>
                </a:cubicBezTo>
                <a:cubicBezTo>
                  <a:pt x="112" y="29"/>
                  <a:pt x="112" y="29"/>
                  <a:pt x="112" y="29"/>
                </a:cubicBezTo>
                <a:cubicBezTo>
                  <a:pt x="112" y="105"/>
                  <a:pt x="112" y="105"/>
                  <a:pt x="112" y="105"/>
                </a:cubicBezTo>
                <a:close/>
                <a:moveTo>
                  <a:pt x="59" y="91"/>
                </a:moveTo>
                <a:cubicBezTo>
                  <a:pt x="59" y="91"/>
                  <a:pt x="59" y="91"/>
                  <a:pt x="59" y="91"/>
                </a:cubicBezTo>
                <a:cubicBezTo>
                  <a:pt x="63" y="91"/>
                  <a:pt x="67" y="90"/>
                  <a:pt x="71" y="89"/>
                </a:cubicBezTo>
                <a:cubicBezTo>
                  <a:pt x="71" y="88"/>
                  <a:pt x="71" y="88"/>
                  <a:pt x="71" y="88"/>
                </a:cubicBezTo>
                <a:cubicBezTo>
                  <a:pt x="74" y="87"/>
                  <a:pt x="77" y="84"/>
                  <a:pt x="79" y="80"/>
                </a:cubicBezTo>
                <a:cubicBezTo>
                  <a:pt x="79" y="80"/>
                  <a:pt x="79" y="80"/>
                  <a:pt x="79" y="80"/>
                </a:cubicBezTo>
                <a:cubicBezTo>
                  <a:pt x="80" y="79"/>
                  <a:pt x="79" y="77"/>
                  <a:pt x="78" y="76"/>
                </a:cubicBezTo>
                <a:cubicBezTo>
                  <a:pt x="62" y="67"/>
                  <a:pt x="62" y="67"/>
                  <a:pt x="62" y="67"/>
                </a:cubicBezTo>
                <a:cubicBezTo>
                  <a:pt x="62" y="50"/>
                  <a:pt x="62" y="50"/>
                  <a:pt x="62" y="50"/>
                </a:cubicBezTo>
                <a:cubicBezTo>
                  <a:pt x="62" y="48"/>
                  <a:pt x="61" y="47"/>
                  <a:pt x="59" y="47"/>
                </a:cubicBezTo>
                <a:cubicBezTo>
                  <a:pt x="53" y="47"/>
                  <a:pt x="48" y="49"/>
                  <a:pt x="44" y="53"/>
                </a:cubicBezTo>
                <a:cubicBezTo>
                  <a:pt x="40" y="57"/>
                  <a:pt x="37" y="63"/>
                  <a:pt x="37" y="69"/>
                </a:cubicBezTo>
                <a:cubicBezTo>
                  <a:pt x="37" y="75"/>
                  <a:pt x="40" y="81"/>
                  <a:pt x="44" y="85"/>
                </a:cubicBezTo>
                <a:cubicBezTo>
                  <a:pt x="48" y="89"/>
                  <a:pt x="53" y="91"/>
                  <a:pt x="59" y="91"/>
                </a:cubicBezTo>
                <a:close/>
                <a:moveTo>
                  <a:pt x="48" y="57"/>
                </a:moveTo>
                <a:cubicBezTo>
                  <a:pt x="48" y="57"/>
                  <a:pt x="48" y="57"/>
                  <a:pt x="48" y="57"/>
                </a:cubicBezTo>
                <a:cubicBezTo>
                  <a:pt x="50" y="55"/>
                  <a:pt x="53" y="53"/>
                  <a:pt x="57" y="53"/>
                </a:cubicBezTo>
                <a:cubicBezTo>
                  <a:pt x="57" y="69"/>
                  <a:pt x="57" y="69"/>
                  <a:pt x="57" y="69"/>
                </a:cubicBezTo>
                <a:cubicBezTo>
                  <a:pt x="57" y="70"/>
                  <a:pt x="57" y="71"/>
                  <a:pt x="58" y="72"/>
                </a:cubicBezTo>
                <a:cubicBezTo>
                  <a:pt x="72" y="80"/>
                  <a:pt x="72" y="80"/>
                  <a:pt x="72" y="80"/>
                </a:cubicBezTo>
                <a:cubicBezTo>
                  <a:pt x="71" y="81"/>
                  <a:pt x="69" y="82"/>
                  <a:pt x="68" y="83"/>
                </a:cubicBezTo>
                <a:cubicBezTo>
                  <a:pt x="68" y="84"/>
                  <a:pt x="68" y="84"/>
                  <a:pt x="68" y="84"/>
                </a:cubicBezTo>
                <a:cubicBezTo>
                  <a:pt x="65" y="85"/>
                  <a:pt x="62" y="86"/>
                  <a:pt x="59" y="86"/>
                </a:cubicBezTo>
                <a:cubicBezTo>
                  <a:pt x="55" y="86"/>
                  <a:pt x="51" y="84"/>
                  <a:pt x="48" y="81"/>
                </a:cubicBezTo>
                <a:cubicBezTo>
                  <a:pt x="45" y="78"/>
                  <a:pt x="43" y="74"/>
                  <a:pt x="43" y="69"/>
                </a:cubicBezTo>
                <a:cubicBezTo>
                  <a:pt x="43" y="64"/>
                  <a:pt x="45" y="60"/>
                  <a:pt x="48" y="5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xmlns="" id="{ACAA5676-4321-8B77-894D-18196D6EC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8127" y="3082972"/>
            <a:ext cx="1935744" cy="72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zh-CN" altLang="en-US" sz="1335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</a:t>
            </a:r>
            <a:r>
              <a:rPr lang="en-US" altLang="zh-CN" sz="1335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……</a:t>
            </a:r>
          </a:p>
        </p:txBody>
      </p:sp>
      <p:sp>
        <p:nvSpPr>
          <p:cNvPr id="23" name="Rectangle 24">
            <a:extLst>
              <a:ext uri="{FF2B5EF4-FFF2-40B4-BE49-F238E27FC236}">
                <a16:creationId xmlns:a16="http://schemas.microsoft.com/office/drawing/2014/main" xmlns="" id="{3DCA36FB-D0B3-993D-6440-2F7CFA72F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215" y="1918948"/>
            <a:ext cx="1129279" cy="536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15%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xmlns="" id="{B485B6E8-9F2A-DE03-CEEC-C4E3AC38C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451" y="4327071"/>
            <a:ext cx="1021080" cy="54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40%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377F3FE-F1AD-5E6F-2F2D-838CA147C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8481" y="1159056"/>
            <a:ext cx="1042670" cy="54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20%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xmlns="" id="{A6382F1B-4347-1827-0D89-5755386A7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4811" y="2970711"/>
            <a:ext cx="969645" cy="54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219200">
              <a:lnSpc>
                <a:spcPct val="120000"/>
              </a:lnSpc>
              <a:spcBef>
                <a:spcPts val="400"/>
              </a:spcBef>
            </a:pP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25%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26A9C709-D066-3939-8E47-717EA1F256BB}"/>
              </a:ext>
            </a:extLst>
          </p:cNvPr>
          <p:cNvGrpSpPr/>
          <p:nvPr/>
        </p:nvGrpSpPr>
        <p:grpSpPr>
          <a:xfrm>
            <a:off x="7727148" y="1591444"/>
            <a:ext cx="3312067" cy="867262"/>
            <a:chOff x="7179795" y="1754180"/>
            <a:chExt cx="3312067" cy="867262"/>
          </a:xfrm>
        </p:grpSpPr>
        <p:sp>
          <p:nvSpPr>
            <p:cNvPr id="36" name="文本框 3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617CC90E-C8B1-BEE7-91B2-089EF9A70A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37" name="矩形 3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91F9E304-C8FF-8AF5-2E06-643BE8F6A0B5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xmlns="" id="{17C5FDE8-F736-CC49-5604-2F025CD0FD0D}"/>
              </a:ext>
            </a:extLst>
          </p:cNvPr>
          <p:cNvGrpSpPr/>
          <p:nvPr/>
        </p:nvGrpSpPr>
        <p:grpSpPr>
          <a:xfrm>
            <a:off x="7727148" y="3699495"/>
            <a:ext cx="3312067" cy="867262"/>
            <a:chOff x="7179795" y="1754180"/>
            <a:chExt cx="3312067" cy="867262"/>
          </a:xfrm>
        </p:grpSpPr>
        <p:sp>
          <p:nvSpPr>
            <p:cNvPr id="39" name="文本框 38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109E18ED-D07D-0564-5614-38E76442E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0" name="矩形 39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05842862-4BCA-BD4C-23DF-F21D41B70651}"/>
                </a:ext>
              </a:extLst>
            </p:cNvPr>
            <p:cNvSpPr/>
            <p:nvPr/>
          </p:nvSpPr>
          <p:spPr>
            <a:xfrm>
              <a:off x="7179795" y="2066418"/>
              <a:ext cx="3312067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E54CE45A-2F9C-7B71-4011-3A8662ED11BE}"/>
              </a:ext>
            </a:extLst>
          </p:cNvPr>
          <p:cNvGrpSpPr/>
          <p:nvPr/>
        </p:nvGrpSpPr>
        <p:grpSpPr>
          <a:xfrm>
            <a:off x="1426378" y="4647809"/>
            <a:ext cx="4669622" cy="867262"/>
            <a:chOff x="7179795" y="1754180"/>
            <a:chExt cx="4669622" cy="867262"/>
          </a:xfrm>
        </p:grpSpPr>
        <p:sp>
          <p:nvSpPr>
            <p:cNvPr id="42" name="文本框 41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0CFDCE4A-2F9E-1F41-1756-5ACC1CF5B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3" name="矩形 42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10065D7C-22BD-68E2-21DA-FA26648AAE29}"/>
                </a:ext>
              </a:extLst>
            </p:cNvPr>
            <p:cNvSpPr/>
            <p:nvPr/>
          </p:nvSpPr>
          <p:spPr>
            <a:xfrm>
              <a:off x="7179795" y="2066418"/>
              <a:ext cx="4669622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11337C1E-16F3-9CFA-1CD2-C60D6D65B05F}"/>
              </a:ext>
            </a:extLst>
          </p:cNvPr>
          <p:cNvGrpSpPr/>
          <p:nvPr/>
        </p:nvGrpSpPr>
        <p:grpSpPr>
          <a:xfrm>
            <a:off x="1426378" y="1958529"/>
            <a:ext cx="2051165" cy="1347393"/>
            <a:chOff x="7179795" y="1754180"/>
            <a:chExt cx="2051165" cy="1347393"/>
          </a:xfrm>
        </p:grpSpPr>
        <p:sp>
          <p:nvSpPr>
            <p:cNvPr id="45" name="文本框 44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9A53ED3C-2EFE-8BB0-B8A4-C2159899BE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6" name="矩形 45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CCAEDEF7-9397-56F6-BD9E-084C6A1C2369}"/>
                </a:ext>
              </a:extLst>
            </p:cNvPr>
            <p:cNvSpPr/>
            <p:nvPr/>
          </p:nvSpPr>
          <p:spPr>
            <a:xfrm>
              <a:off x="7179795" y="2066418"/>
              <a:ext cx="2051165" cy="10351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683328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439881" y="876209"/>
            <a:ext cx="7785980" cy="111831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65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目录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AD1E91F-EF88-F6FD-8D0B-5F6D3C4BA87D}"/>
              </a:ext>
            </a:extLst>
          </p:cNvPr>
          <p:cNvGrpSpPr/>
          <p:nvPr/>
        </p:nvGrpSpPr>
        <p:grpSpPr>
          <a:xfrm>
            <a:off x="2011009" y="2412367"/>
            <a:ext cx="2423543" cy="790900"/>
            <a:chOff x="2070379" y="7789172"/>
            <a:chExt cx="2423543" cy="79090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7BA7730E-0384-20A9-79C8-D6282202C79D}"/>
                </a:ext>
              </a:extLst>
            </p:cNvPr>
            <p:cNvSpPr txBox="1"/>
            <p:nvPr/>
          </p:nvSpPr>
          <p:spPr>
            <a:xfrm>
              <a:off x="2070379" y="7789172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论文绪论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1D667890-7E61-65E8-49DA-27DDD628D27B}"/>
                </a:ext>
              </a:extLst>
            </p:cNvPr>
            <p:cNvSpPr txBox="1"/>
            <p:nvPr/>
          </p:nvSpPr>
          <p:spPr>
            <a:xfrm>
              <a:off x="2099064" y="824151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Introduction of Paper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3A6C9AF8-7224-0764-814A-4F7898C6B1F7}"/>
              </a:ext>
            </a:extLst>
          </p:cNvPr>
          <p:cNvGrpSpPr/>
          <p:nvPr/>
        </p:nvGrpSpPr>
        <p:grpSpPr>
          <a:xfrm>
            <a:off x="4937889" y="2421832"/>
            <a:ext cx="2394858" cy="779862"/>
            <a:chOff x="5350608" y="7760179"/>
            <a:chExt cx="2394858" cy="779862"/>
          </a:xfrm>
        </p:grpSpPr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xmlns="" id="{BEB8DBD0-5A33-37E0-A35A-929F7540FDA8}"/>
                </a:ext>
              </a:extLst>
            </p:cNvPr>
            <p:cNvSpPr txBox="1"/>
            <p:nvPr/>
          </p:nvSpPr>
          <p:spPr>
            <a:xfrm>
              <a:off x="5350608" y="7760179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研究背景</a:t>
              </a: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xmlns="" id="{5FD821E5-BE3A-003B-6B7E-EC3FB8D2657B}"/>
                </a:ext>
              </a:extLst>
            </p:cNvPr>
            <p:cNvSpPr txBox="1"/>
            <p:nvPr/>
          </p:nvSpPr>
          <p:spPr>
            <a:xfrm>
              <a:off x="5350608" y="8201487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Research Background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C4C7320-81E9-CCE9-48B3-12D98656C6EE}"/>
              </a:ext>
            </a:extLst>
          </p:cNvPr>
          <p:cNvGrpSpPr/>
          <p:nvPr/>
        </p:nvGrpSpPr>
        <p:grpSpPr>
          <a:xfrm>
            <a:off x="7836084" y="2459071"/>
            <a:ext cx="2430184" cy="772581"/>
            <a:chOff x="2029451" y="9457410"/>
            <a:chExt cx="2430184" cy="772581"/>
          </a:xfrm>
        </p:grpSpPr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E00AC2A9-CC6A-9CE0-8EED-A380A065BD74}"/>
                </a:ext>
              </a:extLst>
            </p:cNvPr>
            <p:cNvSpPr txBox="1"/>
            <p:nvPr/>
          </p:nvSpPr>
          <p:spPr>
            <a:xfrm>
              <a:off x="2029451" y="9457410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研究方法</a:t>
              </a:r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xmlns="" id="{91ED6FAE-B1D9-F7E7-6B3E-8429F1CAC6EE}"/>
                </a:ext>
              </a:extLst>
            </p:cNvPr>
            <p:cNvSpPr txBox="1"/>
            <p:nvPr/>
          </p:nvSpPr>
          <p:spPr>
            <a:xfrm>
              <a:off x="2064777" y="9891437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Research Method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C3F89820-E0D3-0728-E599-E7C442B9C679}"/>
              </a:ext>
            </a:extLst>
          </p:cNvPr>
          <p:cNvGrpSpPr/>
          <p:nvPr/>
        </p:nvGrpSpPr>
        <p:grpSpPr>
          <a:xfrm>
            <a:off x="1979253" y="3570899"/>
            <a:ext cx="2435786" cy="764242"/>
            <a:chOff x="5309680" y="9457410"/>
            <a:chExt cx="2435786" cy="764242"/>
          </a:xfrm>
        </p:grpSpPr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xmlns="" id="{AE5EA2B7-F181-F7EF-1DC2-9DB64D392E51}"/>
                </a:ext>
              </a:extLst>
            </p:cNvPr>
            <p:cNvSpPr txBox="1"/>
            <p:nvPr/>
          </p:nvSpPr>
          <p:spPr>
            <a:xfrm>
              <a:off x="5309680" y="9457410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研究结果</a:t>
              </a:r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xmlns="" id="{4070F09A-7E06-0E0F-6129-8482D1C174AE}"/>
                </a:ext>
              </a:extLst>
            </p:cNvPr>
            <p:cNvSpPr txBox="1"/>
            <p:nvPr/>
          </p:nvSpPr>
          <p:spPr>
            <a:xfrm>
              <a:off x="5350608" y="988309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Research Result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A011F7A7-B56E-EA14-D0F7-C92609C4A068}"/>
              </a:ext>
            </a:extLst>
          </p:cNvPr>
          <p:cNvGrpSpPr/>
          <p:nvPr/>
        </p:nvGrpSpPr>
        <p:grpSpPr>
          <a:xfrm>
            <a:off x="4902563" y="3547467"/>
            <a:ext cx="2430184" cy="769149"/>
            <a:chOff x="2022810" y="11168534"/>
            <a:chExt cx="2430184" cy="769149"/>
          </a:xfrm>
        </p:grpSpPr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xmlns="" id="{0F4583B5-6CF9-F102-63DE-595A0824C04B}"/>
                </a:ext>
              </a:extLst>
            </p:cNvPr>
            <p:cNvSpPr txBox="1"/>
            <p:nvPr/>
          </p:nvSpPr>
          <p:spPr>
            <a:xfrm>
              <a:off x="2022810" y="11168534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问题探讨</a:t>
              </a:r>
            </a:p>
          </p:txBody>
        </p:sp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xmlns="" id="{9E48D51E-1253-98C4-2D21-3F002777C084}"/>
                </a:ext>
              </a:extLst>
            </p:cNvPr>
            <p:cNvSpPr txBox="1"/>
            <p:nvPr/>
          </p:nvSpPr>
          <p:spPr>
            <a:xfrm>
              <a:off x="2058136" y="11599129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Analysis &amp; Discussion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F282A831-ED59-167E-6088-34FDA9F073D4}"/>
              </a:ext>
            </a:extLst>
          </p:cNvPr>
          <p:cNvGrpSpPr/>
          <p:nvPr/>
        </p:nvGrpSpPr>
        <p:grpSpPr>
          <a:xfrm>
            <a:off x="7818720" y="3533484"/>
            <a:ext cx="2442427" cy="762565"/>
            <a:chOff x="5303039" y="11168534"/>
            <a:chExt cx="2442427" cy="762565"/>
          </a:xfrm>
        </p:grpSpPr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="" id="{31CA3EF7-D0A3-26DD-FEBC-97ACF856E47C}"/>
                </a:ext>
              </a:extLst>
            </p:cNvPr>
            <p:cNvSpPr txBox="1"/>
            <p:nvPr/>
          </p:nvSpPr>
          <p:spPr>
            <a:xfrm>
              <a:off x="5303039" y="11168534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论文总结</a:t>
              </a:r>
            </a:p>
          </p:txBody>
        </p:sp>
        <p:sp>
          <p:nvSpPr>
            <p:cNvPr id="72" name="文本框 71">
              <a:extLst>
                <a:ext uri="{FF2B5EF4-FFF2-40B4-BE49-F238E27FC236}">
                  <a16:creationId xmlns:a16="http://schemas.microsoft.com/office/drawing/2014/main" xmlns="" id="{1DE68733-C246-2EE4-C597-29225F119A23}"/>
                </a:ext>
              </a:extLst>
            </p:cNvPr>
            <p:cNvSpPr txBox="1"/>
            <p:nvPr/>
          </p:nvSpPr>
          <p:spPr>
            <a:xfrm>
              <a:off x="5350608" y="11592545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Summary of Paper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7F3CF81C-DF54-C2DE-E45C-D70DBEECD0E0}"/>
              </a:ext>
            </a:extLst>
          </p:cNvPr>
          <p:cNvSpPr txBox="1"/>
          <p:nvPr/>
        </p:nvSpPr>
        <p:spPr>
          <a:xfrm>
            <a:off x="-58826400" y="-36862266"/>
            <a:ext cx="650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51PPT</a:t>
            </a:r>
            <a:r>
              <a:rPr lang="zh-CN" altLang="en-US" dirty="0">
                <a:solidFill>
                  <a:schemeClr val="bg1">
                    <a:lumMod val="95000"/>
                  </a:schemeClr>
                </a:solidFill>
              </a:rPr>
              <a:t>模板网   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www.5 1pptmoban.com</a:t>
            </a:r>
            <a:endParaRPr lang="zh-CN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508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4169551" y="1546810"/>
            <a:ext cx="3852719" cy="15696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05</a:t>
            </a:r>
            <a:endParaRPr lang="zh-CN" altLang="en-US" sz="9600" b="1" dirty="0">
              <a:gradFill>
                <a:gsLst>
                  <a:gs pos="100000">
                    <a:srgbClr val="274844"/>
                  </a:gs>
                  <a:gs pos="0">
                    <a:srgbClr val="398179"/>
                  </a:gs>
                </a:gsLst>
                <a:lin ang="5400000" scaled="1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AD1E91F-EF88-F6FD-8D0B-5F6D3C4BA87D}"/>
              </a:ext>
            </a:extLst>
          </p:cNvPr>
          <p:cNvGrpSpPr/>
          <p:nvPr/>
        </p:nvGrpSpPr>
        <p:grpSpPr>
          <a:xfrm>
            <a:off x="4898482" y="3136970"/>
            <a:ext cx="2413103" cy="816300"/>
            <a:chOff x="2070379" y="7789172"/>
            <a:chExt cx="2413103" cy="81630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7BA7730E-0384-20A9-79C8-D6282202C79D}"/>
                </a:ext>
              </a:extLst>
            </p:cNvPr>
            <p:cNvSpPr txBox="1"/>
            <p:nvPr/>
          </p:nvSpPr>
          <p:spPr>
            <a:xfrm>
              <a:off x="2070379" y="7789172"/>
              <a:ext cx="23948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问题探讨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1D667890-7E61-65E8-49DA-27DDD628D27B}"/>
                </a:ext>
              </a:extLst>
            </p:cNvPr>
            <p:cNvSpPr txBox="1"/>
            <p:nvPr/>
          </p:nvSpPr>
          <p:spPr>
            <a:xfrm>
              <a:off x="2088624" y="826691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Analysis &amp; Discussion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853CC727-2E37-0636-C016-2DE797BED26D}"/>
              </a:ext>
            </a:extLst>
          </p:cNvPr>
          <p:cNvSpPr txBox="1"/>
          <p:nvPr/>
        </p:nvSpPr>
        <p:spPr>
          <a:xfrm>
            <a:off x="3429000" y="3986392"/>
            <a:ext cx="5334000" cy="70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</a:rPr>
              <a:t>根据自己的需要添加适当的文字，此处添加详细文本描述，建议与标题相关尽量简洁... ...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E521EB75-C7B9-CB94-3EE0-1FD144F4F80B}"/>
              </a:ext>
            </a:extLst>
          </p:cNvPr>
          <p:cNvGrpSpPr/>
          <p:nvPr/>
        </p:nvGrpSpPr>
        <p:grpSpPr>
          <a:xfrm>
            <a:off x="3106118" y="1026161"/>
            <a:ext cx="2394858" cy="779862"/>
            <a:chOff x="5350608" y="7760179"/>
            <a:chExt cx="2394858" cy="779862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="" id="{334643E6-5D15-8CA1-2AF8-590346E5CF12}"/>
                </a:ext>
              </a:extLst>
            </p:cNvPr>
            <p:cNvSpPr txBox="1"/>
            <p:nvPr/>
          </p:nvSpPr>
          <p:spPr>
            <a:xfrm>
              <a:off x="5350608" y="7760179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xmlns="" id="{3851BB12-1F24-D34A-F4BF-A5514D7AEEED}"/>
                </a:ext>
              </a:extLst>
            </p:cNvPr>
            <p:cNvSpPr txBox="1"/>
            <p:nvPr/>
          </p:nvSpPr>
          <p:spPr>
            <a:xfrm>
              <a:off x="5350608" y="8201487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xmlns="" id="{B0ACA51E-52A0-9B87-ACCF-4037FCFB382F}"/>
              </a:ext>
            </a:extLst>
          </p:cNvPr>
          <p:cNvGrpSpPr/>
          <p:nvPr/>
        </p:nvGrpSpPr>
        <p:grpSpPr>
          <a:xfrm>
            <a:off x="1979253" y="3570899"/>
            <a:ext cx="2435786" cy="764242"/>
            <a:chOff x="5309680" y="9457410"/>
            <a:chExt cx="2435786" cy="764242"/>
          </a:xfrm>
        </p:grpSpPr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xmlns="" id="{2C96E00A-8D37-7AA9-A252-DAECB1AE796A}"/>
                </a:ext>
              </a:extLst>
            </p:cNvPr>
            <p:cNvSpPr txBox="1"/>
            <p:nvPr/>
          </p:nvSpPr>
          <p:spPr>
            <a:xfrm>
              <a:off x="5309680" y="9457410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="" id="{C4D512B1-CF1F-4548-7959-8464181020A7}"/>
                </a:ext>
              </a:extLst>
            </p:cNvPr>
            <p:cNvSpPr txBox="1"/>
            <p:nvPr/>
          </p:nvSpPr>
          <p:spPr>
            <a:xfrm>
              <a:off x="5350608" y="988309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7023D6E6-1377-E986-1C01-9EF2855B07BA}"/>
              </a:ext>
            </a:extLst>
          </p:cNvPr>
          <p:cNvGrpSpPr/>
          <p:nvPr/>
        </p:nvGrpSpPr>
        <p:grpSpPr>
          <a:xfrm>
            <a:off x="1961590" y="2399864"/>
            <a:ext cx="2430184" cy="769149"/>
            <a:chOff x="2022810" y="11168534"/>
            <a:chExt cx="2430184" cy="769149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xmlns="" id="{B2F68F4F-DB59-AC04-1CC7-4D77B2F29AE9}"/>
                </a:ext>
              </a:extLst>
            </p:cNvPr>
            <p:cNvSpPr txBox="1"/>
            <p:nvPr/>
          </p:nvSpPr>
          <p:spPr>
            <a:xfrm>
              <a:off x="2022810" y="11168534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xmlns="" id="{2465A868-5227-ED36-2D3D-CDE7EB6381E0}"/>
                </a:ext>
              </a:extLst>
            </p:cNvPr>
            <p:cNvSpPr txBox="1"/>
            <p:nvPr/>
          </p:nvSpPr>
          <p:spPr>
            <a:xfrm>
              <a:off x="2058136" y="11599129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83837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问题探讨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xmlns="" id="{ED81E573-0457-5822-77AC-5386221BF928}"/>
              </a:ext>
            </a:extLst>
          </p:cNvPr>
          <p:cNvSpPr>
            <a:spLocks noEditPoints="1"/>
          </p:cNvSpPr>
          <p:nvPr/>
        </p:nvSpPr>
        <p:spPr bwMode="auto">
          <a:xfrm>
            <a:off x="3167990" y="2857638"/>
            <a:ext cx="1432913" cy="1442257"/>
          </a:xfrm>
          <a:custGeom>
            <a:avLst/>
            <a:gdLst>
              <a:gd name="T0" fmla="*/ 373 w 402"/>
              <a:gd name="T1" fmla="*/ 209 h 402"/>
              <a:gd name="T2" fmla="*/ 372 w 402"/>
              <a:gd name="T3" fmla="*/ 190 h 402"/>
              <a:gd name="T4" fmla="*/ 401 w 402"/>
              <a:gd name="T5" fmla="*/ 170 h 402"/>
              <a:gd name="T6" fmla="*/ 389 w 402"/>
              <a:gd name="T7" fmla="*/ 124 h 402"/>
              <a:gd name="T8" fmla="*/ 353 w 402"/>
              <a:gd name="T9" fmla="*/ 123 h 402"/>
              <a:gd name="T10" fmla="*/ 344 w 402"/>
              <a:gd name="T11" fmla="*/ 107 h 402"/>
              <a:gd name="T12" fmla="*/ 360 w 402"/>
              <a:gd name="T13" fmla="*/ 74 h 402"/>
              <a:gd name="T14" fmla="*/ 325 w 402"/>
              <a:gd name="T15" fmla="*/ 41 h 402"/>
              <a:gd name="T16" fmla="*/ 293 w 402"/>
              <a:gd name="T17" fmla="*/ 57 h 402"/>
              <a:gd name="T18" fmla="*/ 277 w 402"/>
              <a:gd name="T19" fmla="*/ 48 h 402"/>
              <a:gd name="T20" fmla="*/ 275 w 402"/>
              <a:gd name="T21" fmla="*/ 12 h 402"/>
              <a:gd name="T22" fmla="*/ 251 w 402"/>
              <a:gd name="T23" fmla="*/ 6 h 402"/>
              <a:gd name="T24" fmla="*/ 228 w 402"/>
              <a:gd name="T25" fmla="*/ 0 h 402"/>
              <a:gd name="T26" fmla="*/ 209 w 402"/>
              <a:gd name="T27" fmla="*/ 30 h 402"/>
              <a:gd name="T28" fmla="*/ 190 w 402"/>
              <a:gd name="T29" fmla="*/ 30 h 402"/>
              <a:gd name="T30" fmla="*/ 170 w 402"/>
              <a:gd name="T31" fmla="*/ 1 h 402"/>
              <a:gd name="T32" fmla="*/ 124 w 402"/>
              <a:gd name="T33" fmla="*/ 13 h 402"/>
              <a:gd name="T34" fmla="*/ 122 w 402"/>
              <a:gd name="T35" fmla="*/ 49 h 402"/>
              <a:gd name="T36" fmla="*/ 106 w 402"/>
              <a:gd name="T37" fmla="*/ 59 h 402"/>
              <a:gd name="T38" fmla="*/ 74 w 402"/>
              <a:gd name="T39" fmla="*/ 43 h 402"/>
              <a:gd name="T40" fmla="*/ 41 w 402"/>
              <a:gd name="T41" fmla="*/ 77 h 402"/>
              <a:gd name="T42" fmla="*/ 56 w 402"/>
              <a:gd name="T43" fmla="*/ 109 h 402"/>
              <a:gd name="T44" fmla="*/ 47 w 402"/>
              <a:gd name="T45" fmla="*/ 126 h 402"/>
              <a:gd name="T46" fmla="*/ 12 w 402"/>
              <a:gd name="T47" fmla="*/ 128 h 402"/>
              <a:gd name="T48" fmla="*/ 6 w 402"/>
              <a:gd name="T49" fmla="*/ 151 h 402"/>
              <a:gd name="T50" fmla="*/ 0 w 402"/>
              <a:gd name="T51" fmla="*/ 174 h 402"/>
              <a:gd name="T52" fmla="*/ 30 w 402"/>
              <a:gd name="T53" fmla="*/ 194 h 402"/>
              <a:gd name="T54" fmla="*/ 30 w 402"/>
              <a:gd name="T55" fmla="*/ 212 h 402"/>
              <a:gd name="T56" fmla="*/ 0 w 402"/>
              <a:gd name="T57" fmla="*/ 233 h 402"/>
              <a:gd name="T58" fmla="*/ 13 w 402"/>
              <a:gd name="T59" fmla="*/ 279 h 402"/>
              <a:gd name="T60" fmla="*/ 49 w 402"/>
              <a:gd name="T61" fmla="*/ 280 h 402"/>
              <a:gd name="T62" fmla="*/ 59 w 402"/>
              <a:gd name="T63" fmla="*/ 296 h 402"/>
              <a:gd name="T64" fmla="*/ 43 w 402"/>
              <a:gd name="T65" fmla="*/ 328 h 402"/>
              <a:gd name="T66" fmla="*/ 77 w 402"/>
              <a:gd name="T67" fmla="*/ 362 h 402"/>
              <a:gd name="T68" fmla="*/ 109 w 402"/>
              <a:gd name="T69" fmla="*/ 345 h 402"/>
              <a:gd name="T70" fmla="*/ 125 w 402"/>
              <a:gd name="T71" fmla="*/ 355 h 402"/>
              <a:gd name="T72" fmla="*/ 128 w 402"/>
              <a:gd name="T73" fmla="*/ 390 h 402"/>
              <a:gd name="T74" fmla="*/ 150 w 402"/>
              <a:gd name="T75" fmla="*/ 396 h 402"/>
              <a:gd name="T76" fmla="*/ 174 w 402"/>
              <a:gd name="T77" fmla="*/ 402 h 402"/>
              <a:gd name="T78" fmla="*/ 194 w 402"/>
              <a:gd name="T79" fmla="*/ 373 h 402"/>
              <a:gd name="T80" fmla="*/ 212 w 402"/>
              <a:gd name="T81" fmla="*/ 372 h 402"/>
              <a:gd name="T82" fmla="*/ 232 w 402"/>
              <a:gd name="T83" fmla="*/ 402 h 402"/>
              <a:gd name="T84" fmla="*/ 278 w 402"/>
              <a:gd name="T85" fmla="*/ 389 h 402"/>
              <a:gd name="T86" fmla="*/ 280 w 402"/>
              <a:gd name="T87" fmla="*/ 353 h 402"/>
              <a:gd name="T88" fmla="*/ 296 w 402"/>
              <a:gd name="T89" fmla="*/ 344 h 402"/>
              <a:gd name="T90" fmla="*/ 328 w 402"/>
              <a:gd name="T91" fmla="*/ 360 h 402"/>
              <a:gd name="T92" fmla="*/ 362 w 402"/>
              <a:gd name="T93" fmla="*/ 326 h 402"/>
              <a:gd name="T94" fmla="*/ 345 w 402"/>
              <a:gd name="T95" fmla="*/ 294 h 402"/>
              <a:gd name="T96" fmla="*/ 354 w 402"/>
              <a:gd name="T97" fmla="*/ 277 h 402"/>
              <a:gd name="T98" fmla="*/ 390 w 402"/>
              <a:gd name="T99" fmla="*/ 275 h 402"/>
              <a:gd name="T100" fmla="*/ 396 w 402"/>
              <a:gd name="T101" fmla="*/ 251 h 402"/>
              <a:gd name="T102" fmla="*/ 402 w 402"/>
              <a:gd name="T103" fmla="*/ 229 h 402"/>
              <a:gd name="T104" fmla="*/ 373 w 402"/>
              <a:gd name="T105" fmla="*/ 209 h 402"/>
              <a:gd name="T106" fmla="*/ 373 w 402"/>
              <a:gd name="T107" fmla="*/ 209 h 402"/>
              <a:gd name="T108" fmla="*/ 166 w 402"/>
              <a:gd name="T109" fmla="*/ 335 h 402"/>
              <a:gd name="T110" fmla="*/ 67 w 402"/>
              <a:gd name="T111" fmla="*/ 167 h 402"/>
              <a:gd name="T112" fmla="*/ 235 w 402"/>
              <a:gd name="T113" fmla="*/ 68 h 402"/>
              <a:gd name="T114" fmla="*/ 335 w 402"/>
              <a:gd name="T115" fmla="*/ 236 h 402"/>
              <a:gd name="T116" fmla="*/ 166 w 402"/>
              <a:gd name="T117" fmla="*/ 335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02" h="402">
                <a:moveTo>
                  <a:pt x="373" y="209"/>
                </a:moveTo>
                <a:cubicBezTo>
                  <a:pt x="373" y="203"/>
                  <a:pt x="373" y="197"/>
                  <a:pt x="372" y="190"/>
                </a:cubicBezTo>
                <a:cubicBezTo>
                  <a:pt x="401" y="170"/>
                  <a:pt x="401" y="170"/>
                  <a:pt x="401" y="170"/>
                </a:cubicBezTo>
                <a:cubicBezTo>
                  <a:pt x="389" y="124"/>
                  <a:pt x="389" y="124"/>
                  <a:pt x="389" y="124"/>
                </a:cubicBezTo>
                <a:cubicBezTo>
                  <a:pt x="353" y="123"/>
                  <a:pt x="353" y="123"/>
                  <a:pt x="353" y="123"/>
                </a:cubicBezTo>
                <a:cubicBezTo>
                  <a:pt x="351" y="117"/>
                  <a:pt x="347" y="111"/>
                  <a:pt x="344" y="107"/>
                </a:cubicBezTo>
                <a:cubicBezTo>
                  <a:pt x="360" y="74"/>
                  <a:pt x="360" y="74"/>
                  <a:pt x="360" y="74"/>
                </a:cubicBezTo>
                <a:cubicBezTo>
                  <a:pt x="325" y="41"/>
                  <a:pt x="325" y="41"/>
                  <a:pt x="325" y="41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88" y="54"/>
                  <a:pt x="282" y="51"/>
                  <a:pt x="277" y="48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51" y="6"/>
                  <a:pt x="251" y="6"/>
                  <a:pt x="251" y="6"/>
                </a:cubicBezTo>
                <a:cubicBezTo>
                  <a:pt x="228" y="0"/>
                  <a:pt x="228" y="0"/>
                  <a:pt x="228" y="0"/>
                </a:cubicBezTo>
                <a:cubicBezTo>
                  <a:pt x="209" y="30"/>
                  <a:pt x="209" y="30"/>
                  <a:pt x="209" y="30"/>
                </a:cubicBezTo>
                <a:cubicBezTo>
                  <a:pt x="203" y="30"/>
                  <a:pt x="196" y="30"/>
                  <a:pt x="190" y="30"/>
                </a:cubicBezTo>
                <a:cubicBezTo>
                  <a:pt x="170" y="1"/>
                  <a:pt x="170" y="1"/>
                  <a:pt x="170" y="1"/>
                </a:cubicBezTo>
                <a:cubicBezTo>
                  <a:pt x="124" y="13"/>
                  <a:pt x="124" y="13"/>
                  <a:pt x="124" y="13"/>
                </a:cubicBezTo>
                <a:cubicBezTo>
                  <a:pt x="122" y="49"/>
                  <a:pt x="122" y="49"/>
                  <a:pt x="122" y="49"/>
                </a:cubicBezTo>
                <a:cubicBezTo>
                  <a:pt x="116" y="52"/>
                  <a:pt x="111" y="55"/>
                  <a:pt x="106" y="59"/>
                </a:cubicBezTo>
                <a:cubicBezTo>
                  <a:pt x="74" y="43"/>
                  <a:pt x="74" y="43"/>
                  <a:pt x="74" y="43"/>
                </a:cubicBezTo>
                <a:cubicBezTo>
                  <a:pt x="41" y="77"/>
                  <a:pt x="41" y="77"/>
                  <a:pt x="41" y="77"/>
                </a:cubicBezTo>
                <a:cubicBezTo>
                  <a:pt x="56" y="109"/>
                  <a:pt x="56" y="109"/>
                  <a:pt x="56" y="109"/>
                </a:cubicBezTo>
                <a:cubicBezTo>
                  <a:pt x="53" y="114"/>
                  <a:pt x="50" y="120"/>
                  <a:pt x="47" y="126"/>
                </a:cubicBezTo>
                <a:cubicBezTo>
                  <a:pt x="12" y="128"/>
                  <a:pt x="12" y="128"/>
                  <a:pt x="12" y="128"/>
                </a:cubicBezTo>
                <a:cubicBezTo>
                  <a:pt x="6" y="151"/>
                  <a:pt x="6" y="151"/>
                  <a:pt x="6" y="151"/>
                </a:cubicBezTo>
                <a:cubicBezTo>
                  <a:pt x="0" y="174"/>
                  <a:pt x="0" y="174"/>
                  <a:pt x="0" y="174"/>
                </a:cubicBezTo>
                <a:cubicBezTo>
                  <a:pt x="30" y="194"/>
                  <a:pt x="30" y="194"/>
                  <a:pt x="30" y="194"/>
                </a:cubicBezTo>
                <a:cubicBezTo>
                  <a:pt x="30" y="200"/>
                  <a:pt x="30" y="206"/>
                  <a:pt x="30" y="212"/>
                </a:cubicBezTo>
                <a:cubicBezTo>
                  <a:pt x="0" y="233"/>
                  <a:pt x="0" y="233"/>
                  <a:pt x="0" y="233"/>
                </a:cubicBezTo>
                <a:cubicBezTo>
                  <a:pt x="13" y="279"/>
                  <a:pt x="13" y="279"/>
                  <a:pt x="13" y="279"/>
                </a:cubicBezTo>
                <a:cubicBezTo>
                  <a:pt x="49" y="280"/>
                  <a:pt x="49" y="280"/>
                  <a:pt x="49" y="280"/>
                </a:cubicBezTo>
                <a:cubicBezTo>
                  <a:pt x="52" y="286"/>
                  <a:pt x="55" y="291"/>
                  <a:pt x="59" y="296"/>
                </a:cubicBezTo>
                <a:cubicBezTo>
                  <a:pt x="43" y="328"/>
                  <a:pt x="43" y="328"/>
                  <a:pt x="43" y="328"/>
                </a:cubicBezTo>
                <a:cubicBezTo>
                  <a:pt x="77" y="362"/>
                  <a:pt x="77" y="362"/>
                  <a:pt x="77" y="362"/>
                </a:cubicBezTo>
                <a:cubicBezTo>
                  <a:pt x="109" y="345"/>
                  <a:pt x="109" y="345"/>
                  <a:pt x="109" y="345"/>
                </a:cubicBezTo>
                <a:cubicBezTo>
                  <a:pt x="114" y="349"/>
                  <a:pt x="119" y="352"/>
                  <a:pt x="125" y="355"/>
                </a:cubicBezTo>
                <a:cubicBezTo>
                  <a:pt x="128" y="390"/>
                  <a:pt x="128" y="390"/>
                  <a:pt x="128" y="390"/>
                </a:cubicBezTo>
                <a:cubicBezTo>
                  <a:pt x="150" y="396"/>
                  <a:pt x="150" y="396"/>
                  <a:pt x="150" y="396"/>
                </a:cubicBezTo>
                <a:cubicBezTo>
                  <a:pt x="174" y="402"/>
                  <a:pt x="174" y="402"/>
                  <a:pt x="174" y="402"/>
                </a:cubicBezTo>
                <a:cubicBezTo>
                  <a:pt x="194" y="373"/>
                  <a:pt x="194" y="373"/>
                  <a:pt x="194" y="373"/>
                </a:cubicBezTo>
                <a:cubicBezTo>
                  <a:pt x="200" y="373"/>
                  <a:pt x="206" y="373"/>
                  <a:pt x="212" y="372"/>
                </a:cubicBezTo>
                <a:cubicBezTo>
                  <a:pt x="232" y="402"/>
                  <a:pt x="232" y="402"/>
                  <a:pt x="232" y="402"/>
                </a:cubicBezTo>
                <a:cubicBezTo>
                  <a:pt x="278" y="389"/>
                  <a:pt x="278" y="389"/>
                  <a:pt x="278" y="389"/>
                </a:cubicBezTo>
                <a:cubicBezTo>
                  <a:pt x="280" y="353"/>
                  <a:pt x="280" y="353"/>
                  <a:pt x="280" y="353"/>
                </a:cubicBezTo>
                <a:cubicBezTo>
                  <a:pt x="285" y="351"/>
                  <a:pt x="291" y="348"/>
                  <a:pt x="296" y="344"/>
                </a:cubicBezTo>
                <a:cubicBezTo>
                  <a:pt x="328" y="360"/>
                  <a:pt x="328" y="360"/>
                  <a:pt x="328" y="360"/>
                </a:cubicBezTo>
                <a:cubicBezTo>
                  <a:pt x="362" y="326"/>
                  <a:pt x="362" y="326"/>
                  <a:pt x="362" y="326"/>
                </a:cubicBezTo>
                <a:cubicBezTo>
                  <a:pt x="345" y="294"/>
                  <a:pt x="345" y="294"/>
                  <a:pt x="345" y="294"/>
                </a:cubicBezTo>
                <a:cubicBezTo>
                  <a:pt x="349" y="289"/>
                  <a:pt x="352" y="283"/>
                  <a:pt x="354" y="277"/>
                </a:cubicBezTo>
                <a:cubicBezTo>
                  <a:pt x="390" y="275"/>
                  <a:pt x="390" y="275"/>
                  <a:pt x="390" y="275"/>
                </a:cubicBezTo>
                <a:cubicBezTo>
                  <a:pt x="396" y="251"/>
                  <a:pt x="396" y="251"/>
                  <a:pt x="396" y="251"/>
                </a:cubicBezTo>
                <a:cubicBezTo>
                  <a:pt x="402" y="229"/>
                  <a:pt x="402" y="229"/>
                  <a:pt x="402" y="229"/>
                </a:cubicBezTo>
                <a:cubicBezTo>
                  <a:pt x="373" y="209"/>
                  <a:pt x="373" y="209"/>
                  <a:pt x="373" y="209"/>
                </a:cubicBezTo>
                <a:cubicBezTo>
                  <a:pt x="373" y="209"/>
                  <a:pt x="373" y="209"/>
                  <a:pt x="373" y="209"/>
                </a:cubicBezTo>
                <a:close/>
                <a:moveTo>
                  <a:pt x="166" y="335"/>
                </a:moveTo>
                <a:cubicBezTo>
                  <a:pt x="93" y="316"/>
                  <a:pt x="48" y="241"/>
                  <a:pt x="67" y="167"/>
                </a:cubicBezTo>
                <a:cubicBezTo>
                  <a:pt x="87" y="93"/>
                  <a:pt x="162" y="49"/>
                  <a:pt x="235" y="68"/>
                </a:cubicBezTo>
                <a:cubicBezTo>
                  <a:pt x="309" y="87"/>
                  <a:pt x="354" y="162"/>
                  <a:pt x="335" y="236"/>
                </a:cubicBezTo>
                <a:cubicBezTo>
                  <a:pt x="316" y="310"/>
                  <a:pt x="241" y="354"/>
                  <a:pt x="166" y="335"/>
                </a:cubicBezTo>
                <a:close/>
              </a:path>
            </a:pathLst>
          </a:custGeom>
          <a:solidFill>
            <a:srgbClr val="7676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xmlns="" id="{C01B3C83-0000-2701-5E2C-E1876CB7240E}"/>
              </a:ext>
            </a:extLst>
          </p:cNvPr>
          <p:cNvSpPr>
            <a:spLocks noEditPoints="1"/>
          </p:cNvSpPr>
          <p:nvPr/>
        </p:nvSpPr>
        <p:spPr bwMode="auto">
          <a:xfrm>
            <a:off x="3167990" y="2857638"/>
            <a:ext cx="1432913" cy="1442257"/>
          </a:xfrm>
          <a:custGeom>
            <a:avLst/>
            <a:gdLst>
              <a:gd name="T0" fmla="*/ 373 w 402"/>
              <a:gd name="T1" fmla="*/ 209 h 402"/>
              <a:gd name="T2" fmla="*/ 372 w 402"/>
              <a:gd name="T3" fmla="*/ 190 h 402"/>
              <a:gd name="T4" fmla="*/ 401 w 402"/>
              <a:gd name="T5" fmla="*/ 170 h 402"/>
              <a:gd name="T6" fmla="*/ 389 w 402"/>
              <a:gd name="T7" fmla="*/ 124 h 402"/>
              <a:gd name="T8" fmla="*/ 353 w 402"/>
              <a:gd name="T9" fmla="*/ 123 h 402"/>
              <a:gd name="T10" fmla="*/ 344 w 402"/>
              <a:gd name="T11" fmla="*/ 107 h 402"/>
              <a:gd name="T12" fmla="*/ 360 w 402"/>
              <a:gd name="T13" fmla="*/ 74 h 402"/>
              <a:gd name="T14" fmla="*/ 325 w 402"/>
              <a:gd name="T15" fmla="*/ 41 h 402"/>
              <a:gd name="T16" fmla="*/ 293 w 402"/>
              <a:gd name="T17" fmla="*/ 57 h 402"/>
              <a:gd name="T18" fmla="*/ 277 w 402"/>
              <a:gd name="T19" fmla="*/ 48 h 402"/>
              <a:gd name="T20" fmla="*/ 275 w 402"/>
              <a:gd name="T21" fmla="*/ 12 h 402"/>
              <a:gd name="T22" fmla="*/ 251 w 402"/>
              <a:gd name="T23" fmla="*/ 6 h 402"/>
              <a:gd name="T24" fmla="*/ 228 w 402"/>
              <a:gd name="T25" fmla="*/ 0 h 402"/>
              <a:gd name="T26" fmla="*/ 209 w 402"/>
              <a:gd name="T27" fmla="*/ 30 h 402"/>
              <a:gd name="T28" fmla="*/ 190 w 402"/>
              <a:gd name="T29" fmla="*/ 30 h 402"/>
              <a:gd name="T30" fmla="*/ 170 w 402"/>
              <a:gd name="T31" fmla="*/ 1 h 402"/>
              <a:gd name="T32" fmla="*/ 124 w 402"/>
              <a:gd name="T33" fmla="*/ 13 h 402"/>
              <a:gd name="T34" fmla="*/ 122 w 402"/>
              <a:gd name="T35" fmla="*/ 49 h 402"/>
              <a:gd name="T36" fmla="*/ 106 w 402"/>
              <a:gd name="T37" fmla="*/ 59 h 402"/>
              <a:gd name="T38" fmla="*/ 74 w 402"/>
              <a:gd name="T39" fmla="*/ 43 h 402"/>
              <a:gd name="T40" fmla="*/ 41 w 402"/>
              <a:gd name="T41" fmla="*/ 77 h 402"/>
              <a:gd name="T42" fmla="*/ 56 w 402"/>
              <a:gd name="T43" fmla="*/ 109 h 402"/>
              <a:gd name="T44" fmla="*/ 47 w 402"/>
              <a:gd name="T45" fmla="*/ 126 h 402"/>
              <a:gd name="T46" fmla="*/ 12 w 402"/>
              <a:gd name="T47" fmla="*/ 128 h 402"/>
              <a:gd name="T48" fmla="*/ 6 w 402"/>
              <a:gd name="T49" fmla="*/ 151 h 402"/>
              <a:gd name="T50" fmla="*/ 0 w 402"/>
              <a:gd name="T51" fmla="*/ 174 h 402"/>
              <a:gd name="T52" fmla="*/ 30 w 402"/>
              <a:gd name="T53" fmla="*/ 194 h 402"/>
              <a:gd name="T54" fmla="*/ 30 w 402"/>
              <a:gd name="T55" fmla="*/ 212 h 402"/>
              <a:gd name="T56" fmla="*/ 0 w 402"/>
              <a:gd name="T57" fmla="*/ 233 h 402"/>
              <a:gd name="T58" fmla="*/ 13 w 402"/>
              <a:gd name="T59" fmla="*/ 279 h 402"/>
              <a:gd name="T60" fmla="*/ 49 w 402"/>
              <a:gd name="T61" fmla="*/ 280 h 402"/>
              <a:gd name="T62" fmla="*/ 59 w 402"/>
              <a:gd name="T63" fmla="*/ 296 h 402"/>
              <a:gd name="T64" fmla="*/ 43 w 402"/>
              <a:gd name="T65" fmla="*/ 328 h 402"/>
              <a:gd name="T66" fmla="*/ 77 w 402"/>
              <a:gd name="T67" fmla="*/ 362 h 402"/>
              <a:gd name="T68" fmla="*/ 109 w 402"/>
              <a:gd name="T69" fmla="*/ 345 h 402"/>
              <a:gd name="T70" fmla="*/ 125 w 402"/>
              <a:gd name="T71" fmla="*/ 355 h 402"/>
              <a:gd name="T72" fmla="*/ 128 w 402"/>
              <a:gd name="T73" fmla="*/ 390 h 402"/>
              <a:gd name="T74" fmla="*/ 150 w 402"/>
              <a:gd name="T75" fmla="*/ 396 h 402"/>
              <a:gd name="T76" fmla="*/ 174 w 402"/>
              <a:gd name="T77" fmla="*/ 402 h 402"/>
              <a:gd name="T78" fmla="*/ 194 w 402"/>
              <a:gd name="T79" fmla="*/ 373 h 402"/>
              <a:gd name="T80" fmla="*/ 212 w 402"/>
              <a:gd name="T81" fmla="*/ 372 h 402"/>
              <a:gd name="T82" fmla="*/ 232 w 402"/>
              <a:gd name="T83" fmla="*/ 402 h 402"/>
              <a:gd name="T84" fmla="*/ 278 w 402"/>
              <a:gd name="T85" fmla="*/ 389 h 402"/>
              <a:gd name="T86" fmla="*/ 280 w 402"/>
              <a:gd name="T87" fmla="*/ 353 h 402"/>
              <a:gd name="T88" fmla="*/ 296 w 402"/>
              <a:gd name="T89" fmla="*/ 344 h 402"/>
              <a:gd name="T90" fmla="*/ 328 w 402"/>
              <a:gd name="T91" fmla="*/ 360 h 402"/>
              <a:gd name="T92" fmla="*/ 362 w 402"/>
              <a:gd name="T93" fmla="*/ 326 h 402"/>
              <a:gd name="T94" fmla="*/ 345 w 402"/>
              <a:gd name="T95" fmla="*/ 294 h 402"/>
              <a:gd name="T96" fmla="*/ 354 w 402"/>
              <a:gd name="T97" fmla="*/ 277 h 402"/>
              <a:gd name="T98" fmla="*/ 390 w 402"/>
              <a:gd name="T99" fmla="*/ 275 h 402"/>
              <a:gd name="T100" fmla="*/ 396 w 402"/>
              <a:gd name="T101" fmla="*/ 251 h 402"/>
              <a:gd name="T102" fmla="*/ 402 w 402"/>
              <a:gd name="T103" fmla="*/ 229 h 402"/>
              <a:gd name="T104" fmla="*/ 373 w 402"/>
              <a:gd name="T105" fmla="*/ 209 h 402"/>
              <a:gd name="T106" fmla="*/ 373 w 402"/>
              <a:gd name="T107" fmla="*/ 209 h 402"/>
              <a:gd name="T108" fmla="*/ 166 w 402"/>
              <a:gd name="T109" fmla="*/ 335 h 402"/>
              <a:gd name="T110" fmla="*/ 67 w 402"/>
              <a:gd name="T111" fmla="*/ 167 h 402"/>
              <a:gd name="T112" fmla="*/ 235 w 402"/>
              <a:gd name="T113" fmla="*/ 68 h 402"/>
              <a:gd name="T114" fmla="*/ 335 w 402"/>
              <a:gd name="T115" fmla="*/ 236 h 402"/>
              <a:gd name="T116" fmla="*/ 166 w 402"/>
              <a:gd name="T117" fmla="*/ 335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02" h="402">
                <a:moveTo>
                  <a:pt x="373" y="209"/>
                </a:moveTo>
                <a:cubicBezTo>
                  <a:pt x="373" y="203"/>
                  <a:pt x="373" y="197"/>
                  <a:pt x="372" y="190"/>
                </a:cubicBezTo>
                <a:cubicBezTo>
                  <a:pt x="401" y="170"/>
                  <a:pt x="401" y="170"/>
                  <a:pt x="401" y="170"/>
                </a:cubicBezTo>
                <a:cubicBezTo>
                  <a:pt x="389" y="124"/>
                  <a:pt x="389" y="124"/>
                  <a:pt x="389" y="124"/>
                </a:cubicBezTo>
                <a:cubicBezTo>
                  <a:pt x="353" y="123"/>
                  <a:pt x="353" y="123"/>
                  <a:pt x="353" y="123"/>
                </a:cubicBezTo>
                <a:cubicBezTo>
                  <a:pt x="351" y="117"/>
                  <a:pt x="347" y="111"/>
                  <a:pt x="344" y="107"/>
                </a:cubicBezTo>
                <a:cubicBezTo>
                  <a:pt x="360" y="74"/>
                  <a:pt x="360" y="74"/>
                  <a:pt x="360" y="74"/>
                </a:cubicBezTo>
                <a:cubicBezTo>
                  <a:pt x="325" y="41"/>
                  <a:pt x="325" y="41"/>
                  <a:pt x="325" y="41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88" y="54"/>
                  <a:pt x="282" y="51"/>
                  <a:pt x="277" y="48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51" y="6"/>
                  <a:pt x="251" y="6"/>
                  <a:pt x="251" y="6"/>
                </a:cubicBezTo>
                <a:cubicBezTo>
                  <a:pt x="228" y="0"/>
                  <a:pt x="228" y="0"/>
                  <a:pt x="228" y="0"/>
                </a:cubicBezTo>
                <a:cubicBezTo>
                  <a:pt x="209" y="30"/>
                  <a:pt x="209" y="30"/>
                  <a:pt x="209" y="30"/>
                </a:cubicBezTo>
                <a:cubicBezTo>
                  <a:pt x="203" y="30"/>
                  <a:pt x="196" y="30"/>
                  <a:pt x="190" y="30"/>
                </a:cubicBezTo>
                <a:cubicBezTo>
                  <a:pt x="170" y="1"/>
                  <a:pt x="170" y="1"/>
                  <a:pt x="170" y="1"/>
                </a:cubicBezTo>
                <a:cubicBezTo>
                  <a:pt x="124" y="13"/>
                  <a:pt x="124" y="13"/>
                  <a:pt x="124" y="13"/>
                </a:cubicBezTo>
                <a:cubicBezTo>
                  <a:pt x="122" y="49"/>
                  <a:pt x="122" y="49"/>
                  <a:pt x="122" y="49"/>
                </a:cubicBezTo>
                <a:cubicBezTo>
                  <a:pt x="116" y="52"/>
                  <a:pt x="111" y="55"/>
                  <a:pt x="106" y="59"/>
                </a:cubicBezTo>
                <a:cubicBezTo>
                  <a:pt x="74" y="43"/>
                  <a:pt x="74" y="43"/>
                  <a:pt x="74" y="43"/>
                </a:cubicBezTo>
                <a:cubicBezTo>
                  <a:pt x="41" y="77"/>
                  <a:pt x="41" y="77"/>
                  <a:pt x="41" y="77"/>
                </a:cubicBezTo>
                <a:cubicBezTo>
                  <a:pt x="56" y="109"/>
                  <a:pt x="56" y="109"/>
                  <a:pt x="56" y="109"/>
                </a:cubicBezTo>
                <a:cubicBezTo>
                  <a:pt x="53" y="114"/>
                  <a:pt x="50" y="120"/>
                  <a:pt x="47" y="126"/>
                </a:cubicBezTo>
                <a:cubicBezTo>
                  <a:pt x="12" y="128"/>
                  <a:pt x="12" y="128"/>
                  <a:pt x="12" y="128"/>
                </a:cubicBezTo>
                <a:cubicBezTo>
                  <a:pt x="6" y="151"/>
                  <a:pt x="6" y="151"/>
                  <a:pt x="6" y="151"/>
                </a:cubicBezTo>
                <a:cubicBezTo>
                  <a:pt x="0" y="174"/>
                  <a:pt x="0" y="174"/>
                  <a:pt x="0" y="174"/>
                </a:cubicBezTo>
                <a:cubicBezTo>
                  <a:pt x="30" y="194"/>
                  <a:pt x="30" y="194"/>
                  <a:pt x="30" y="194"/>
                </a:cubicBezTo>
                <a:cubicBezTo>
                  <a:pt x="30" y="200"/>
                  <a:pt x="30" y="206"/>
                  <a:pt x="30" y="212"/>
                </a:cubicBezTo>
                <a:cubicBezTo>
                  <a:pt x="0" y="233"/>
                  <a:pt x="0" y="233"/>
                  <a:pt x="0" y="233"/>
                </a:cubicBezTo>
                <a:cubicBezTo>
                  <a:pt x="13" y="279"/>
                  <a:pt x="13" y="279"/>
                  <a:pt x="13" y="279"/>
                </a:cubicBezTo>
                <a:cubicBezTo>
                  <a:pt x="49" y="280"/>
                  <a:pt x="49" y="280"/>
                  <a:pt x="49" y="280"/>
                </a:cubicBezTo>
                <a:cubicBezTo>
                  <a:pt x="52" y="286"/>
                  <a:pt x="55" y="291"/>
                  <a:pt x="59" y="296"/>
                </a:cubicBezTo>
                <a:cubicBezTo>
                  <a:pt x="43" y="328"/>
                  <a:pt x="43" y="328"/>
                  <a:pt x="43" y="328"/>
                </a:cubicBezTo>
                <a:cubicBezTo>
                  <a:pt x="77" y="362"/>
                  <a:pt x="77" y="362"/>
                  <a:pt x="77" y="362"/>
                </a:cubicBezTo>
                <a:cubicBezTo>
                  <a:pt x="109" y="345"/>
                  <a:pt x="109" y="345"/>
                  <a:pt x="109" y="345"/>
                </a:cubicBezTo>
                <a:cubicBezTo>
                  <a:pt x="114" y="349"/>
                  <a:pt x="119" y="352"/>
                  <a:pt x="125" y="355"/>
                </a:cubicBezTo>
                <a:cubicBezTo>
                  <a:pt x="128" y="390"/>
                  <a:pt x="128" y="390"/>
                  <a:pt x="128" y="390"/>
                </a:cubicBezTo>
                <a:cubicBezTo>
                  <a:pt x="150" y="396"/>
                  <a:pt x="150" y="396"/>
                  <a:pt x="150" y="396"/>
                </a:cubicBezTo>
                <a:cubicBezTo>
                  <a:pt x="174" y="402"/>
                  <a:pt x="174" y="402"/>
                  <a:pt x="174" y="402"/>
                </a:cubicBezTo>
                <a:cubicBezTo>
                  <a:pt x="194" y="373"/>
                  <a:pt x="194" y="373"/>
                  <a:pt x="194" y="373"/>
                </a:cubicBezTo>
                <a:cubicBezTo>
                  <a:pt x="200" y="373"/>
                  <a:pt x="206" y="373"/>
                  <a:pt x="212" y="372"/>
                </a:cubicBezTo>
                <a:cubicBezTo>
                  <a:pt x="232" y="402"/>
                  <a:pt x="232" y="402"/>
                  <a:pt x="232" y="402"/>
                </a:cubicBezTo>
                <a:cubicBezTo>
                  <a:pt x="278" y="389"/>
                  <a:pt x="278" y="389"/>
                  <a:pt x="278" y="389"/>
                </a:cubicBezTo>
                <a:cubicBezTo>
                  <a:pt x="280" y="353"/>
                  <a:pt x="280" y="353"/>
                  <a:pt x="280" y="353"/>
                </a:cubicBezTo>
                <a:cubicBezTo>
                  <a:pt x="285" y="351"/>
                  <a:pt x="291" y="348"/>
                  <a:pt x="296" y="344"/>
                </a:cubicBezTo>
                <a:cubicBezTo>
                  <a:pt x="328" y="360"/>
                  <a:pt x="328" y="360"/>
                  <a:pt x="328" y="360"/>
                </a:cubicBezTo>
                <a:cubicBezTo>
                  <a:pt x="362" y="326"/>
                  <a:pt x="362" y="326"/>
                  <a:pt x="362" y="326"/>
                </a:cubicBezTo>
                <a:cubicBezTo>
                  <a:pt x="345" y="294"/>
                  <a:pt x="345" y="294"/>
                  <a:pt x="345" y="294"/>
                </a:cubicBezTo>
                <a:cubicBezTo>
                  <a:pt x="349" y="289"/>
                  <a:pt x="352" y="283"/>
                  <a:pt x="354" y="277"/>
                </a:cubicBezTo>
                <a:cubicBezTo>
                  <a:pt x="390" y="275"/>
                  <a:pt x="390" y="275"/>
                  <a:pt x="390" y="275"/>
                </a:cubicBezTo>
                <a:cubicBezTo>
                  <a:pt x="396" y="251"/>
                  <a:pt x="396" y="251"/>
                  <a:pt x="396" y="251"/>
                </a:cubicBezTo>
                <a:cubicBezTo>
                  <a:pt x="402" y="229"/>
                  <a:pt x="402" y="229"/>
                  <a:pt x="402" y="229"/>
                </a:cubicBezTo>
                <a:cubicBezTo>
                  <a:pt x="373" y="209"/>
                  <a:pt x="373" y="209"/>
                  <a:pt x="373" y="209"/>
                </a:cubicBezTo>
                <a:cubicBezTo>
                  <a:pt x="373" y="209"/>
                  <a:pt x="373" y="209"/>
                  <a:pt x="373" y="209"/>
                </a:cubicBezTo>
                <a:close/>
                <a:moveTo>
                  <a:pt x="166" y="335"/>
                </a:moveTo>
                <a:cubicBezTo>
                  <a:pt x="93" y="316"/>
                  <a:pt x="48" y="241"/>
                  <a:pt x="67" y="167"/>
                </a:cubicBezTo>
                <a:cubicBezTo>
                  <a:pt x="87" y="93"/>
                  <a:pt x="162" y="49"/>
                  <a:pt x="235" y="68"/>
                </a:cubicBezTo>
                <a:cubicBezTo>
                  <a:pt x="309" y="87"/>
                  <a:pt x="354" y="162"/>
                  <a:pt x="335" y="236"/>
                </a:cubicBezTo>
                <a:cubicBezTo>
                  <a:pt x="316" y="310"/>
                  <a:pt x="241" y="354"/>
                  <a:pt x="166" y="335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xmlns="" id="{51F3E5F6-0F5E-D578-9E74-6EE285213918}"/>
              </a:ext>
            </a:extLst>
          </p:cNvPr>
          <p:cNvSpPr/>
          <p:nvPr/>
        </p:nvSpPr>
        <p:spPr bwMode="auto">
          <a:xfrm>
            <a:off x="2997107" y="2747242"/>
            <a:ext cx="576725" cy="662369"/>
          </a:xfrm>
          <a:custGeom>
            <a:avLst/>
            <a:gdLst>
              <a:gd name="T0" fmla="*/ 162 w 162"/>
              <a:gd name="T1" fmla="*/ 0 h 185"/>
              <a:gd name="T2" fmla="*/ 96 w 162"/>
              <a:gd name="T3" fmla="*/ 14 h 185"/>
              <a:gd name="T4" fmla="*/ 102 w 162"/>
              <a:gd name="T5" fmla="*/ 25 h 185"/>
              <a:gd name="T6" fmla="*/ 1 w 162"/>
              <a:gd name="T7" fmla="*/ 178 h 185"/>
              <a:gd name="T8" fmla="*/ 5 w 162"/>
              <a:gd name="T9" fmla="*/ 185 h 185"/>
              <a:gd name="T10" fmla="*/ 7 w 162"/>
              <a:gd name="T11" fmla="*/ 185 h 185"/>
              <a:gd name="T12" fmla="*/ 13 w 162"/>
              <a:gd name="T13" fmla="*/ 180 h 185"/>
              <a:gd name="T14" fmla="*/ 107 w 162"/>
              <a:gd name="T15" fmla="*/ 36 h 185"/>
              <a:gd name="T16" fmla="*/ 112 w 162"/>
              <a:gd name="T17" fmla="*/ 45 h 185"/>
              <a:gd name="T18" fmla="*/ 162 w 162"/>
              <a:gd name="T19" fmla="*/ 0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85">
                <a:moveTo>
                  <a:pt x="162" y="0"/>
                </a:moveTo>
                <a:cubicBezTo>
                  <a:pt x="96" y="14"/>
                  <a:pt x="96" y="14"/>
                  <a:pt x="96" y="14"/>
                </a:cubicBezTo>
                <a:cubicBezTo>
                  <a:pt x="102" y="25"/>
                  <a:pt x="102" y="25"/>
                  <a:pt x="102" y="25"/>
                </a:cubicBezTo>
                <a:cubicBezTo>
                  <a:pt x="51" y="62"/>
                  <a:pt x="14" y="117"/>
                  <a:pt x="1" y="178"/>
                </a:cubicBezTo>
                <a:cubicBezTo>
                  <a:pt x="0" y="181"/>
                  <a:pt x="2" y="184"/>
                  <a:pt x="5" y="185"/>
                </a:cubicBezTo>
                <a:cubicBezTo>
                  <a:pt x="6" y="185"/>
                  <a:pt x="6" y="185"/>
                  <a:pt x="7" y="185"/>
                </a:cubicBezTo>
                <a:cubicBezTo>
                  <a:pt x="10" y="185"/>
                  <a:pt x="12" y="183"/>
                  <a:pt x="13" y="180"/>
                </a:cubicBezTo>
                <a:cubicBezTo>
                  <a:pt x="25" y="123"/>
                  <a:pt x="59" y="71"/>
                  <a:pt x="107" y="36"/>
                </a:cubicBezTo>
                <a:cubicBezTo>
                  <a:pt x="112" y="45"/>
                  <a:pt x="112" y="45"/>
                  <a:pt x="112" y="45"/>
                </a:cubicBezTo>
                <a:lnTo>
                  <a:pt x="162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4" name="Oval 9">
            <a:extLst>
              <a:ext uri="{FF2B5EF4-FFF2-40B4-BE49-F238E27FC236}">
                <a16:creationId xmlns:a16="http://schemas.microsoft.com/office/drawing/2014/main" xmlns="" id="{BE2092AC-034D-FE08-5DD5-345943BC7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792" y="3144308"/>
            <a:ext cx="863308" cy="868915"/>
          </a:xfrm>
          <a:prstGeom prst="ellipse">
            <a:avLst/>
          </a:prstGeom>
          <a:solidFill>
            <a:srgbClr val="39817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xmlns="" id="{FC6BD572-3431-0AC9-C49C-C30D927F007B}"/>
              </a:ext>
            </a:extLst>
          </p:cNvPr>
          <p:cNvSpPr>
            <a:spLocks noEditPoints="1"/>
          </p:cNvSpPr>
          <p:nvPr/>
        </p:nvSpPr>
        <p:spPr bwMode="auto">
          <a:xfrm>
            <a:off x="7594884" y="2857638"/>
            <a:ext cx="1432913" cy="1442257"/>
          </a:xfrm>
          <a:custGeom>
            <a:avLst/>
            <a:gdLst>
              <a:gd name="T0" fmla="*/ 373 w 402"/>
              <a:gd name="T1" fmla="*/ 209 h 402"/>
              <a:gd name="T2" fmla="*/ 372 w 402"/>
              <a:gd name="T3" fmla="*/ 190 h 402"/>
              <a:gd name="T4" fmla="*/ 401 w 402"/>
              <a:gd name="T5" fmla="*/ 170 h 402"/>
              <a:gd name="T6" fmla="*/ 389 w 402"/>
              <a:gd name="T7" fmla="*/ 124 h 402"/>
              <a:gd name="T8" fmla="*/ 353 w 402"/>
              <a:gd name="T9" fmla="*/ 123 h 402"/>
              <a:gd name="T10" fmla="*/ 344 w 402"/>
              <a:gd name="T11" fmla="*/ 107 h 402"/>
              <a:gd name="T12" fmla="*/ 360 w 402"/>
              <a:gd name="T13" fmla="*/ 74 h 402"/>
              <a:gd name="T14" fmla="*/ 325 w 402"/>
              <a:gd name="T15" fmla="*/ 41 h 402"/>
              <a:gd name="T16" fmla="*/ 293 w 402"/>
              <a:gd name="T17" fmla="*/ 57 h 402"/>
              <a:gd name="T18" fmla="*/ 277 w 402"/>
              <a:gd name="T19" fmla="*/ 48 h 402"/>
              <a:gd name="T20" fmla="*/ 275 w 402"/>
              <a:gd name="T21" fmla="*/ 12 h 402"/>
              <a:gd name="T22" fmla="*/ 251 w 402"/>
              <a:gd name="T23" fmla="*/ 6 h 402"/>
              <a:gd name="T24" fmla="*/ 228 w 402"/>
              <a:gd name="T25" fmla="*/ 0 h 402"/>
              <a:gd name="T26" fmla="*/ 209 w 402"/>
              <a:gd name="T27" fmla="*/ 30 h 402"/>
              <a:gd name="T28" fmla="*/ 190 w 402"/>
              <a:gd name="T29" fmla="*/ 30 h 402"/>
              <a:gd name="T30" fmla="*/ 170 w 402"/>
              <a:gd name="T31" fmla="*/ 1 h 402"/>
              <a:gd name="T32" fmla="*/ 124 w 402"/>
              <a:gd name="T33" fmla="*/ 13 h 402"/>
              <a:gd name="T34" fmla="*/ 122 w 402"/>
              <a:gd name="T35" fmla="*/ 49 h 402"/>
              <a:gd name="T36" fmla="*/ 106 w 402"/>
              <a:gd name="T37" fmla="*/ 59 h 402"/>
              <a:gd name="T38" fmla="*/ 74 w 402"/>
              <a:gd name="T39" fmla="*/ 43 h 402"/>
              <a:gd name="T40" fmla="*/ 41 w 402"/>
              <a:gd name="T41" fmla="*/ 77 h 402"/>
              <a:gd name="T42" fmla="*/ 56 w 402"/>
              <a:gd name="T43" fmla="*/ 109 h 402"/>
              <a:gd name="T44" fmla="*/ 47 w 402"/>
              <a:gd name="T45" fmla="*/ 126 h 402"/>
              <a:gd name="T46" fmla="*/ 12 w 402"/>
              <a:gd name="T47" fmla="*/ 128 h 402"/>
              <a:gd name="T48" fmla="*/ 6 w 402"/>
              <a:gd name="T49" fmla="*/ 151 h 402"/>
              <a:gd name="T50" fmla="*/ 0 w 402"/>
              <a:gd name="T51" fmla="*/ 174 h 402"/>
              <a:gd name="T52" fmla="*/ 30 w 402"/>
              <a:gd name="T53" fmla="*/ 194 h 402"/>
              <a:gd name="T54" fmla="*/ 30 w 402"/>
              <a:gd name="T55" fmla="*/ 212 h 402"/>
              <a:gd name="T56" fmla="*/ 0 w 402"/>
              <a:gd name="T57" fmla="*/ 233 h 402"/>
              <a:gd name="T58" fmla="*/ 13 w 402"/>
              <a:gd name="T59" fmla="*/ 279 h 402"/>
              <a:gd name="T60" fmla="*/ 49 w 402"/>
              <a:gd name="T61" fmla="*/ 280 h 402"/>
              <a:gd name="T62" fmla="*/ 59 w 402"/>
              <a:gd name="T63" fmla="*/ 296 h 402"/>
              <a:gd name="T64" fmla="*/ 43 w 402"/>
              <a:gd name="T65" fmla="*/ 328 h 402"/>
              <a:gd name="T66" fmla="*/ 77 w 402"/>
              <a:gd name="T67" fmla="*/ 362 h 402"/>
              <a:gd name="T68" fmla="*/ 109 w 402"/>
              <a:gd name="T69" fmla="*/ 345 h 402"/>
              <a:gd name="T70" fmla="*/ 125 w 402"/>
              <a:gd name="T71" fmla="*/ 355 h 402"/>
              <a:gd name="T72" fmla="*/ 128 w 402"/>
              <a:gd name="T73" fmla="*/ 390 h 402"/>
              <a:gd name="T74" fmla="*/ 150 w 402"/>
              <a:gd name="T75" fmla="*/ 396 h 402"/>
              <a:gd name="T76" fmla="*/ 174 w 402"/>
              <a:gd name="T77" fmla="*/ 402 h 402"/>
              <a:gd name="T78" fmla="*/ 194 w 402"/>
              <a:gd name="T79" fmla="*/ 373 h 402"/>
              <a:gd name="T80" fmla="*/ 212 w 402"/>
              <a:gd name="T81" fmla="*/ 372 h 402"/>
              <a:gd name="T82" fmla="*/ 232 w 402"/>
              <a:gd name="T83" fmla="*/ 402 h 402"/>
              <a:gd name="T84" fmla="*/ 278 w 402"/>
              <a:gd name="T85" fmla="*/ 389 h 402"/>
              <a:gd name="T86" fmla="*/ 280 w 402"/>
              <a:gd name="T87" fmla="*/ 353 h 402"/>
              <a:gd name="T88" fmla="*/ 296 w 402"/>
              <a:gd name="T89" fmla="*/ 344 h 402"/>
              <a:gd name="T90" fmla="*/ 328 w 402"/>
              <a:gd name="T91" fmla="*/ 360 h 402"/>
              <a:gd name="T92" fmla="*/ 362 w 402"/>
              <a:gd name="T93" fmla="*/ 326 h 402"/>
              <a:gd name="T94" fmla="*/ 345 w 402"/>
              <a:gd name="T95" fmla="*/ 294 h 402"/>
              <a:gd name="T96" fmla="*/ 354 w 402"/>
              <a:gd name="T97" fmla="*/ 277 h 402"/>
              <a:gd name="T98" fmla="*/ 390 w 402"/>
              <a:gd name="T99" fmla="*/ 275 h 402"/>
              <a:gd name="T100" fmla="*/ 396 w 402"/>
              <a:gd name="T101" fmla="*/ 251 h 402"/>
              <a:gd name="T102" fmla="*/ 402 w 402"/>
              <a:gd name="T103" fmla="*/ 229 h 402"/>
              <a:gd name="T104" fmla="*/ 373 w 402"/>
              <a:gd name="T105" fmla="*/ 209 h 402"/>
              <a:gd name="T106" fmla="*/ 373 w 402"/>
              <a:gd name="T107" fmla="*/ 209 h 402"/>
              <a:gd name="T108" fmla="*/ 166 w 402"/>
              <a:gd name="T109" fmla="*/ 335 h 402"/>
              <a:gd name="T110" fmla="*/ 67 w 402"/>
              <a:gd name="T111" fmla="*/ 167 h 402"/>
              <a:gd name="T112" fmla="*/ 235 w 402"/>
              <a:gd name="T113" fmla="*/ 68 h 402"/>
              <a:gd name="T114" fmla="*/ 335 w 402"/>
              <a:gd name="T115" fmla="*/ 236 h 402"/>
              <a:gd name="T116" fmla="*/ 166 w 402"/>
              <a:gd name="T117" fmla="*/ 335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02" h="402">
                <a:moveTo>
                  <a:pt x="373" y="209"/>
                </a:moveTo>
                <a:cubicBezTo>
                  <a:pt x="373" y="203"/>
                  <a:pt x="373" y="197"/>
                  <a:pt x="372" y="190"/>
                </a:cubicBezTo>
                <a:cubicBezTo>
                  <a:pt x="401" y="170"/>
                  <a:pt x="401" y="170"/>
                  <a:pt x="401" y="170"/>
                </a:cubicBezTo>
                <a:cubicBezTo>
                  <a:pt x="389" y="124"/>
                  <a:pt x="389" y="124"/>
                  <a:pt x="389" y="124"/>
                </a:cubicBezTo>
                <a:cubicBezTo>
                  <a:pt x="353" y="123"/>
                  <a:pt x="353" y="123"/>
                  <a:pt x="353" y="123"/>
                </a:cubicBezTo>
                <a:cubicBezTo>
                  <a:pt x="351" y="117"/>
                  <a:pt x="347" y="111"/>
                  <a:pt x="344" y="107"/>
                </a:cubicBezTo>
                <a:cubicBezTo>
                  <a:pt x="360" y="74"/>
                  <a:pt x="360" y="74"/>
                  <a:pt x="360" y="74"/>
                </a:cubicBezTo>
                <a:cubicBezTo>
                  <a:pt x="325" y="41"/>
                  <a:pt x="325" y="41"/>
                  <a:pt x="325" y="41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88" y="54"/>
                  <a:pt x="282" y="51"/>
                  <a:pt x="277" y="48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51" y="6"/>
                  <a:pt x="251" y="6"/>
                  <a:pt x="251" y="6"/>
                </a:cubicBezTo>
                <a:cubicBezTo>
                  <a:pt x="228" y="0"/>
                  <a:pt x="228" y="0"/>
                  <a:pt x="228" y="0"/>
                </a:cubicBezTo>
                <a:cubicBezTo>
                  <a:pt x="209" y="30"/>
                  <a:pt x="209" y="30"/>
                  <a:pt x="209" y="30"/>
                </a:cubicBezTo>
                <a:cubicBezTo>
                  <a:pt x="203" y="30"/>
                  <a:pt x="196" y="30"/>
                  <a:pt x="190" y="30"/>
                </a:cubicBezTo>
                <a:cubicBezTo>
                  <a:pt x="170" y="1"/>
                  <a:pt x="170" y="1"/>
                  <a:pt x="170" y="1"/>
                </a:cubicBezTo>
                <a:cubicBezTo>
                  <a:pt x="124" y="13"/>
                  <a:pt x="124" y="13"/>
                  <a:pt x="124" y="13"/>
                </a:cubicBezTo>
                <a:cubicBezTo>
                  <a:pt x="122" y="49"/>
                  <a:pt x="122" y="49"/>
                  <a:pt x="122" y="49"/>
                </a:cubicBezTo>
                <a:cubicBezTo>
                  <a:pt x="116" y="52"/>
                  <a:pt x="111" y="55"/>
                  <a:pt x="106" y="59"/>
                </a:cubicBezTo>
                <a:cubicBezTo>
                  <a:pt x="74" y="43"/>
                  <a:pt x="74" y="43"/>
                  <a:pt x="74" y="43"/>
                </a:cubicBezTo>
                <a:cubicBezTo>
                  <a:pt x="41" y="77"/>
                  <a:pt x="41" y="77"/>
                  <a:pt x="41" y="77"/>
                </a:cubicBezTo>
                <a:cubicBezTo>
                  <a:pt x="56" y="109"/>
                  <a:pt x="56" y="109"/>
                  <a:pt x="56" y="109"/>
                </a:cubicBezTo>
                <a:cubicBezTo>
                  <a:pt x="53" y="114"/>
                  <a:pt x="50" y="120"/>
                  <a:pt x="47" y="126"/>
                </a:cubicBezTo>
                <a:cubicBezTo>
                  <a:pt x="12" y="128"/>
                  <a:pt x="12" y="128"/>
                  <a:pt x="12" y="128"/>
                </a:cubicBezTo>
                <a:cubicBezTo>
                  <a:pt x="6" y="151"/>
                  <a:pt x="6" y="151"/>
                  <a:pt x="6" y="151"/>
                </a:cubicBezTo>
                <a:cubicBezTo>
                  <a:pt x="0" y="174"/>
                  <a:pt x="0" y="174"/>
                  <a:pt x="0" y="174"/>
                </a:cubicBezTo>
                <a:cubicBezTo>
                  <a:pt x="30" y="194"/>
                  <a:pt x="30" y="194"/>
                  <a:pt x="30" y="194"/>
                </a:cubicBezTo>
                <a:cubicBezTo>
                  <a:pt x="30" y="200"/>
                  <a:pt x="30" y="206"/>
                  <a:pt x="30" y="212"/>
                </a:cubicBezTo>
                <a:cubicBezTo>
                  <a:pt x="0" y="233"/>
                  <a:pt x="0" y="233"/>
                  <a:pt x="0" y="233"/>
                </a:cubicBezTo>
                <a:cubicBezTo>
                  <a:pt x="13" y="279"/>
                  <a:pt x="13" y="279"/>
                  <a:pt x="13" y="279"/>
                </a:cubicBezTo>
                <a:cubicBezTo>
                  <a:pt x="49" y="280"/>
                  <a:pt x="49" y="280"/>
                  <a:pt x="49" y="280"/>
                </a:cubicBezTo>
                <a:cubicBezTo>
                  <a:pt x="52" y="286"/>
                  <a:pt x="55" y="291"/>
                  <a:pt x="59" y="296"/>
                </a:cubicBezTo>
                <a:cubicBezTo>
                  <a:pt x="43" y="328"/>
                  <a:pt x="43" y="328"/>
                  <a:pt x="43" y="328"/>
                </a:cubicBezTo>
                <a:cubicBezTo>
                  <a:pt x="77" y="362"/>
                  <a:pt x="77" y="362"/>
                  <a:pt x="77" y="362"/>
                </a:cubicBezTo>
                <a:cubicBezTo>
                  <a:pt x="109" y="345"/>
                  <a:pt x="109" y="345"/>
                  <a:pt x="109" y="345"/>
                </a:cubicBezTo>
                <a:cubicBezTo>
                  <a:pt x="114" y="349"/>
                  <a:pt x="119" y="352"/>
                  <a:pt x="125" y="355"/>
                </a:cubicBezTo>
                <a:cubicBezTo>
                  <a:pt x="128" y="390"/>
                  <a:pt x="128" y="390"/>
                  <a:pt x="128" y="390"/>
                </a:cubicBezTo>
                <a:cubicBezTo>
                  <a:pt x="150" y="396"/>
                  <a:pt x="150" y="396"/>
                  <a:pt x="150" y="396"/>
                </a:cubicBezTo>
                <a:cubicBezTo>
                  <a:pt x="174" y="402"/>
                  <a:pt x="174" y="402"/>
                  <a:pt x="174" y="402"/>
                </a:cubicBezTo>
                <a:cubicBezTo>
                  <a:pt x="194" y="373"/>
                  <a:pt x="194" y="373"/>
                  <a:pt x="194" y="373"/>
                </a:cubicBezTo>
                <a:cubicBezTo>
                  <a:pt x="200" y="373"/>
                  <a:pt x="206" y="373"/>
                  <a:pt x="212" y="372"/>
                </a:cubicBezTo>
                <a:cubicBezTo>
                  <a:pt x="232" y="402"/>
                  <a:pt x="232" y="402"/>
                  <a:pt x="232" y="402"/>
                </a:cubicBezTo>
                <a:cubicBezTo>
                  <a:pt x="278" y="389"/>
                  <a:pt x="278" y="389"/>
                  <a:pt x="278" y="389"/>
                </a:cubicBezTo>
                <a:cubicBezTo>
                  <a:pt x="280" y="353"/>
                  <a:pt x="280" y="353"/>
                  <a:pt x="280" y="353"/>
                </a:cubicBezTo>
                <a:cubicBezTo>
                  <a:pt x="285" y="351"/>
                  <a:pt x="291" y="348"/>
                  <a:pt x="296" y="344"/>
                </a:cubicBezTo>
                <a:cubicBezTo>
                  <a:pt x="328" y="360"/>
                  <a:pt x="328" y="360"/>
                  <a:pt x="328" y="360"/>
                </a:cubicBezTo>
                <a:cubicBezTo>
                  <a:pt x="362" y="326"/>
                  <a:pt x="362" y="326"/>
                  <a:pt x="362" y="326"/>
                </a:cubicBezTo>
                <a:cubicBezTo>
                  <a:pt x="345" y="294"/>
                  <a:pt x="345" y="294"/>
                  <a:pt x="345" y="294"/>
                </a:cubicBezTo>
                <a:cubicBezTo>
                  <a:pt x="349" y="289"/>
                  <a:pt x="352" y="283"/>
                  <a:pt x="354" y="277"/>
                </a:cubicBezTo>
                <a:cubicBezTo>
                  <a:pt x="390" y="275"/>
                  <a:pt x="390" y="275"/>
                  <a:pt x="390" y="275"/>
                </a:cubicBezTo>
                <a:cubicBezTo>
                  <a:pt x="396" y="251"/>
                  <a:pt x="396" y="251"/>
                  <a:pt x="396" y="251"/>
                </a:cubicBezTo>
                <a:cubicBezTo>
                  <a:pt x="402" y="229"/>
                  <a:pt x="402" y="229"/>
                  <a:pt x="402" y="229"/>
                </a:cubicBezTo>
                <a:cubicBezTo>
                  <a:pt x="373" y="209"/>
                  <a:pt x="373" y="209"/>
                  <a:pt x="373" y="209"/>
                </a:cubicBezTo>
                <a:cubicBezTo>
                  <a:pt x="373" y="209"/>
                  <a:pt x="373" y="209"/>
                  <a:pt x="373" y="209"/>
                </a:cubicBezTo>
                <a:close/>
                <a:moveTo>
                  <a:pt x="166" y="335"/>
                </a:moveTo>
                <a:cubicBezTo>
                  <a:pt x="93" y="316"/>
                  <a:pt x="48" y="241"/>
                  <a:pt x="67" y="167"/>
                </a:cubicBezTo>
                <a:cubicBezTo>
                  <a:pt x="87" y="93"/>
                  <a:pt x="162" y="49"/>
                  <a:pt x="235" y="68"/>
                </a:cubicBezTo>
                <a:cubicBezTo>
                  <a:pt x="309" y="87"/>
                  <a:pt x="354" y="162"/>
                  <a:pt x="335" y="236"/>
                </a:cubicBezTo>
                <a:cubicBezTo>
                  <a:pt x="316" y="310"/>
                  <a:pt x="241" y="354"/>
                  <a:pt x="166" y="335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xmlns="" id="{52308DDE-A485-536C-6861-07CD42FFCEEE}"/>
              </a:ext>
            </a:extLst>
          </p:cNvPr>
          <p:cNvSpPr/>
          <p:nvPr/>
        </p:nvSpPr>
        <p:spPr bwMode="auto">
          <a:xfrm>
            <a:off x="8621950" y="3747918"/>
            <a:ext cx="576725" cy="662369"/>
          </a:xfrm>
          <a:custGeom>
            <a:avLst/>
            <a:gdLst>
              <a:gd name="T0" fmla="*/ 0 w 162"/>
              <a:gd name="T1" fmla="*/ 185 h 185"/>
              <a:gd name="T2" fmla="*/ 66 w 162"/>
              <a:gd name="T3" fmla="*/ 171 h 185"/>
              <a:gd name="T4" fmla="*/ 60 w 162"/>
              <a:gd name="T5" fmla="*/ 160 h 185"/>
              <a:gd name="T6" fmla="*/ 161 w 162"/>
              <a:gd name="T7" fmla="*/ 8 h 185"/>
              <a:gd name="T8" fmla="*/ 156 w 162"/>
              <a:gd name="T9" fmla="*/ 0 h 185"/>
              <a:gd name="T10" fmla="*/ 155 w 162"/>
              <a:gd name="T11" fmla="*/ 0 h 185"/>
              <a:gd name="T12" fmla="*/ 149 w 162"/>
              <a:gd name="T13" fmla="*/ 5 h 185"/>
              <a:gd name="T14" fmla="*/ 54 w 162"/>
              <a:gd name="T15" fmla="*/ 149 h 185"/>
              <a:gd name="T16" fmla="*/ 50 w 162"/>
              <a:gd name="T17" fmla="*/ 140 h 185"/>
              <a:gd name="T18" fmla="*/ 0 w 162"/>
              <a:gd name="T19" fmla="*/ 18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85">
                <a:moveTo>
                  <a:pt x="0" y="185"/>
                </a:moveTo>
                <a:cubicBezTo>
                  <a:pt x="66" y="171"/>
                  <a:pt x="66" y="171"/>
                  <a:pt x="66" y="171"/>
                </a:cubicBezTo>
                <a:cubicBezTo>
                  <a:pt x="60" y="160"/>
                  <a:pt x="60" y="160"/>
                  <a:pt x="60" y="160"/>
                </a:cubicBezTo>
                <a:cubicBezTo>
                  <a:pt x="111" y="124"/>
                  <a:pt x="147" y="69"/>
                  <a:pt x="161" y="8"/>
                </a:cubicBezTo>
                <a:cubicBezTo>
                  <a:pt x="162" y="4"/>
                  <a:pt x="159" y="1"/>
                  <a:pt x="156" y="0"/>
                </a:cubicBezTo>
                <a:cubicBezTo>
                  <a:pt x="156" y="0"/>
                  <a:pt x="155" y="0"/>
                  <a:pt x="155" y="0"/>
                </a:cubicBezTo>
                <a:cubicBezTo>
                  <a:pt x="152" y="0"/>
                  <a:pt x="150" y="2"/>
                  <a:pt x="149" y="5"/>
                </a:cubicBezTo>
                <a:cubicBezTo>
                  <a:pt x="136" y="63"/>
                  <a:pt x="102" y="114"/>
                  <a:pt x="54" y="149"/>
                </a:cubicBezTo>
                <a:cubicBezTo>
                  <a:pt x="50" y="140"/>
                  <a:pt x="50" y="140"/>
                  <a:pt x="50" y="140"/>
                </a:cubicBezTo>
                <a:lnTo>
                  <a:pt x="0" y="18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7" name="Oval 12">
            <a:extLst>
              <a:ext uri="{FF2B5EF4-FFF2-40B4-BE49-F238E27FC236}">
                <a16:creationId xmlns:a16="http://schemas.microsoft.com/office/drawing/2014/main" xmlns="" id="{E793921B-4CDF-230D-219D-3379FECEA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86" y="3144308"/>
            <a:ext cx="863308" cy="86891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xmlns="" id="{52035FD6-F9F9-0ED7-B9AD-E2700C3F5C17}"/>
              </a:ext>
            </a:extLst>
          </p:cNvPr>
          <p:cNvSpPr>
            <a:spLocks noEditPoints="1"/>
          </p:cNvSpPr>
          <p:nvPr/>
        </p:nvSpPr>
        <p:spPr bwMode="auto">
          <a:xfrm>
            <a:off x="4643623" y="2857638"/>
            <a:ext cx="1432913" cy="1442257"/>
          </a:xfrm>
          <a:custGeom>
            <a:avLst/>
            <a:gdLst>
              <a:gd name="T0" fmla="*/ 373 w 402"/>
              <a:gd name="T1" fmla="*/ 209 h 402"/>
              <a:gd name="T2" fmla="*/ 372 w 402"/>
              <a:gd name="T3" fmla="*/ 190 h 402"/>
              <a:gd name="T4" fmla="*/ 401 w 402"/>
              <a:gd name="T5" fmla="*/ 170 h 402"/>
              <a:gd name="T6" fmla="*/ 389 w 402"/>
              <a:gd name="T7" fmla="*/ 124 h 402"/>
              <a:gd name="T8" fmla="*/ 353 w 402"/>
              <a:gd name="T9" fmla="*/ 123 h 402"/>
              <a:gd name="T10" fmla="*/ 344 w 402"/>
              <a:gd name="T11" fmla="*/ 107 h 402"/>
              <a:gd name="T12" fmla="*/ 360 w 402"/>
              <a:gd name="T13" fmla="*/ 74 h 402"/>
              <a:gd name="T14" fmla="*/ 325 w 402"/>
              <a:gd name="T15" fmla="*/ 41 h 402"/>
              <a:gd name="T16" fmla="*/ 293 w 402"/>
              <a:gd name="T17" fmla="*/ 57 h 402"/>
              <a:gd name="T18" fmla="*/ 277 w 402"/>
              <a:gd name="T19" fmla="*/ 48 h 402"/>
              <a:gd name="T20" fmla="*/ 275 w 402"/>
              <a:gd name="T21" fmla="*/ 12 h 402"/>
              <a:gd name="T22" fmla="*/ 251 w 402"/>
              <a:gd name="T23" fmla="*/ 6 h 402"/>
              <a:gd name="T24" fmla="*/ 228 w 402"/>
              <a:gd name="T25" fmla="*/ 0 h 402"/>
              <a:gd name="T26" fmla="*/ 209 w 402"/>
              <a:gd name="T27" fmla="*/ 30 h 402"/>
              <a:gd name="T28" fmla="*/ 190 w 402"/>
              <a:gd name="T29" fmla="*/ 30 h 402"/>
              <a:gd name="T30" fmla="*/ 170 w 402"/>
              <a:gd name="T31" fmla="*/ 1 h 402"/>
              <a:gd name="T32" fmla="*/ 124 w 402"/>
              <a:gd name="T33" fmla="*/ 13 h 402"/>
              <a:gd name="T34" fmla="*/ 122 w 402"/>
              <a:gd name="T35" fmla="*/ 49 h 402"/>
              <a:gd name="T36" fmla="*/ 106 w 402"/>
              <a:gd name="T37" fmla="*/ 59 h 402"/>
              <a:gd name="T38" fmla="*/ 74 w 402"/>
              <a:gd name="T39" fmla="*/ 43 h 402"/>
              <a:gd name="T40" fmla="*/ 41 w 402"/>
              <a:gd name="T41" fmla="*/ 77 h 402"/>
              <a:gd name="T42" fmla="*/ 56 w 402"/>
              <a:gd name="T43" fmla="*/ 109 h 402"/>
              <a:gd name="T44" fmla="*/ 47 w 402"/>
              <a:gd name="T45" fmla="*/ 126 h 402"/>
              <a:gd name="T46" fmla="*/ 12 w 402"/>
              <a:gd name="T47" fmla="*/ 128 h 402"/>
              <a:gd name="T48" fmla="*/ 6 w 402"/>
              <a:gd name="T49" fmla="*/ 151 h 402"/>
              <a:gd name="T50" fmla="*/ 0 w 402"/>
              <a:gd name="T51" fmla="*/ 174 h 402"/>
              <a:gd name="T52" fmla="*/ 30 w 402"/>
              <a:gd name="T53" fmla="*/ 194 h 402"/>
              <a:gd name="T54" fmla="*/ 30 w 402"/>
              <a:gd name="T55" fmla="*/ 212 h 402"/>
              <a:gd name="T56" fmla="*/ 0 w 402"/>
              <a:gd name="T57" fmla="*/ 233 h 402"/>
              <a:gd name="T58" fmla="*/ 13 w 402"/>
              <a:gd name="T59" fmla="*/ 279 h 402"/>
              <a:gd name="T60" fmla="*/ 49 w 402"/>
              <a:gd name="T61" fmla="*/ 280 h 402"/>
              <a:gd name="T62" fmla="*/ 59 w 402"/>
              <a:gd name="T63" fmla="*/ 296 h 402"/>
              <a:gd name="T64" fmla="*/ 43 w 402"/>
              <a:gd name="T65" fmla="*/ 328 h 402"/>
              <a:gd name="T66" fmla="*/ 77 w 402"/>
              <a:gd name="T67" fmla="*/ 362 h 402"/>
              <a:gd name="T68" fmla="*/ 109 w 402"/>
              <a:gd name="T69" fmla="*/ 345 h 402"/>
              <a:gd name="T70" fmla="*/ 125 w 402"/>
              <a:gd name="T71" fmla="*/ 355 h 402"/>
              <a:gd name="T72" fmla="*/ 128 w 402"/>
              <a:gd name="T73" fmla="*/ 390 h 402"/>
              <a:gd name="T74" fmla="*/ 150 w 402"/>
              <a:gd name="T75" fmla="*/ 396 h 402"/>
              <a:gd name="T76" fmla="*/ 174 w 402"/>
              <a:gd name="T77" fmla="*/ 402 h 402"/>
              <a:gd name="T78" fmla="*/ 194 w 402"/>
              <a:gd name="T79" fmla="*/ 373 h 402"/>
              <a:gd name="T80" fmla="*/ 212 w 402"/>
              <a:gd name="T81" fmla="*/ 372 h 402"/>
              <a:gd name="T82" fmla="*/ 232 w 402"/>
              <a:gd name="T83" fmla="*/ 402 h 402"/>
              <a:gd name="T84" fmla="*/ 278 w 402"/>
              <a:gd name="T85" fmla="*/ 389 h 402"/>
              <a:gd name="T86" fmla="*/ 280 w 402"/>
              <a:gd name="T87" fmla="*/ 353 h 402"/>
              <a:gd name="T88" fmla="*/ 296 w 402"/>
              <a:gd name="T89" fmla="*/ 344 h 402"/>
              <a:gd name="T90" fmla="*/ 328 w 402"/>
              <a:gd name="T91" fmla="*/ 360 h 402"/>
              <a:gd name="T92" fmla="*/ 362 w 402"/>
              <a:gd name="T93" fmla="*/ 326 h 402"/>
              <a:gd name="T94" fmla="*/ 345 w 402"/>
              <a:gd name="T95" fmla="*/ 294 h 402"/>
              <a:gd name="T96" fmla="*/ 354 w 402"/>
              <a:gd name="T97" fmla="*/ 277 h 402"/>
              <a:gd name="T98" fmla="*/ 390 w 402"/>
              <a:gd name="T99" fmla="*/ 275 h 402"/>
              <a:gd name="T100" fmla="*/ 396 w 402"/>
              <a:gd name="T101" fmla="*/ 251 h 402"/>
              <a:gd name="T102" fmla="*/ 402 w 402"/>
              <a:gd name="T103" fmla="*/ 229 h 402"/>
              <a:gd name="T104" fmla="*/ 373 w 402"/>
              <a:gd name="T105" fmla="*/ 209 h 402"/>
              <a:gd name="T106" fmla="*/ 373 w 402"/>
              <a:gd name="T107" fmla="*/ 209 h 402"/>
              <a:gd name="T108" fmla="*/ 166 w 402"/>
              <a:gd name="T109" fmla="*/ 335 h 402"/>
              <a:gd name="T110" fmla="*/ 67 w 402"/>
              <a:gd name="T111" fmla="*/ 167 h 402"/>
              <a:gd name="T112" fmla="*/ 235 w 402"/>
              <a:gd name="T113" fmla="*/ 68 h 402"/>
              <a:gd name="T114" fmla="*/ 335 w 402"/>
              <a:gd name="T115" fmla="*/ 236 h 402"/>
              <a:gd name="T116" fmla="*/ 166 w 402"/>
              <a:gd name="T117" fmla="*/ 335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02" h="402">
                <a:moveTo>
                  <a:pt x="373" y="209"/>
                </a:moveTo>
                <a:cubicBezTo>
                  <a:pt x="373" y="203"/>
                  <a:pt x="373" y="197"/>
                  <a:pt x="372" y="190"/>
                </a:cubicBezTo>
                <a:cubicBezTo>
                  <a:pt x="401" y="170"/>
                  <a:pt x="401" y="170"/>
                  <a:pt x="401" y="170"/>
                </a:cubicBezTo>
                <a:cubicBezTo>
                  <a:pt x="389" y="124"/>
                  <a:pt x="389" y="124"/>
                  <a:pt x="389" y="124"/>
                </a:cubicBezTo>
                <a:cubicBezTo>
                  <a:pt x="353" y="123"/>
                  <a:pt x="353" y="123"/>
                  <a:pt x="353" y="123"/>
                </a:cubicBezTo>
                <a:cubicBezTo>
                  <a:pt x="351" y="117"/>
                  <a:pt x="347" y="111"/>
                  <a:pt x="344" y="107"/>
                </a:cubicBezTo>
                <a:cubicBezTo>
                  <a:pt x="360" y="74"/>
                  <a:pt x="360" y="74"/>
                  <a:pt x="360" y="74"/>
                </a:cubicBezTo>
                <a:cubicBezTo>
                  <a:pt x="325" y="41"/>
                  <a:pt x="325" y="41"/>
                  <a:pt x="325" y="41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88" y="54"/>
                  <a:pt x="282" y="51"/>
                  <a:pt x="277" y="48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51" y="6"/>
                  <a:pt x="251" y="6"/>
                  <a:pt x="251" y="6"/>
                </a:cubicBezTo>
                <a:cubicBezTo>
                  <a:pt x="228" y="0"/>
                  <a:pt x="228" y="0"/>
                  <a:pt x="228" y="0"/>
                </a:cubicBezTo>
                <a:cubicBezTo>
                  <a:pt x="209" y="30"/>
                  <a:pt x="209" y="30"/>
                  <a:pt x="209" y="30"/>
                </a:cubicBezTo>
                <a:cubicBezTo>
                  <a:pt x="203" y="30"/>
                  <a:pt x="196" y="30"/>
                  <a:pt x="190" y="30"/>
                </a:cubicBezTo>
                <a:cubicBezTo>
                  <a:pt x="170" y="1"/>
                  <a:pt x="170" y="1"/>
                  <a:pt x="170" y="1"/>
                </a:cubicBezTo>
                <a:cubicBezTo>
                  <a:pt x="124" y="13"/>
                  <a:pt x="124" y="13"/>
                  <a:pt x="124" y="13"/>
                </a:cubicBezTo>
                <a:cubicBezTo>
                  <a:pt x="122" y="49"/>
                  <a:pt x="122" y="49"/>
                  <a:pt x="122" y="49"/>
                </a:cubicBezTo>
                <a:cubicBezTo>
                  <a:pt x="116" y="52"/>
                  <a:pt x="111" y="55"/>
                  <a:pt x="106" y="59"/>
                </a:cubicBezTo>
                <a:cubicBezTo>
                  <a:pt x="74" y="43"/>
                  <a:pt x="74" y="43"/>
                  <a:pt x="74" y="43"/>
                </a:cubicBezTo>
                <a:cubicBezTo>
                  <a:pt x="41" y="77"/>
                  <a:pt x="41" y="77"/>
                  <a:pt x="41" y="77"/>
                </a:cubicBezTo>
                <a:cubicBezTo>
                  <a:pt x="56" y="109"/>
                  <a:pt x="56" y="109"/>
                  <a:pt x="56" y="109"/>
                </a:cubicBezTo>
                <a:cubicBezTo>
                  <a:pt x="53" y="114"/>
                  <a:pt x="50" y="120"/>
                  <a:pt x="47" y="126"/>
                </a:cubicBezTo>
                <a:cubicBezTo>
                  <a:pt x="12" y="128"/>
                  <a:pt x="12" y="128"/>
                  <a:pt x="12" y="128"/>
                </a:cubicBezTo>
                <a:cubicBezTo>
                  <a:pt x="6" y="151"/>
                  <a:pt x="6" y="151"/>
                  <a:pt x="6" y="151"/>
                </a:cubicBezTo>
                <a:cubicBezTo>
                  <a:pt x="0" y="174"/>
                  <a:pt x="0" y="174"/>
                  <a:pt x="0" y="174"/>
                </a:cubicBezTo>
                <a:cubicBezTo>
                  <a:pt x="30" y="194"/>
                  <a:pt x="30" y="194"/>
                  <a:pt x="30" y="194"/>
                </a:cubicBezTo>
                <a:cubicBezTo>
                  <a:pt x="30" y="200"/>
                  <a:pt x="30" y="206"/>
                  <a:pt x="30" y="212"/>
                </a:cubicBezTo>
                <a:cubicBezTo>
                  <a:pt x="0" y="233"/>
                  <a:pt x="0" y="233"/>
                  <a:pt x="0" y="233"/>
                </a:cubicBezTo>
                <a:cubicBezTo>
                  <a:pt x="13" y="279"/>
                  <a:pt x="13" y="279"/>
                  <a:pt x="13" y="279"/>
                </a:cubicBezTo>
                <a:cubicBezTo>
                  <a:pt x="49" y="280"/>
                  <a:pt x="49" y="280"/>
                  <a:pt x="49" y="280"/>
                </a:cubicBezTo>
                <a:cubicBezTo>
                  <a:pt x="52" y="286"/>
                  <a:pt x="55" y="291"/>
                  <a:pt x="59" y="296"/>
                </a:cubicBezTo>
                <a:cubicBezTo>
                  <a:pt x="43" y="328"/>
                  <a:pt x="43" y="328"/>
                  <a:pt x="43" y="328"/>
                </a:cubicBezTo>
                <a:cubicBezTo>
                  <a:pt x="77" y="362"/>
                  <a:pt x="77" y="362"/>
                  <a:pt x="77" y="362"/>
                </a:cubicBezTo>
                <a:cubicBezTo>
                  <a:pt x="109" y="345"/>
                  <a:pt x="109" y="345"/>
                  <a:pt x="109" y="345"/>
                </a:cubicBezTo>
                <a:cubicBezTo>
                  <a:pt x="114" y="349"/>
                  <a:pt x="119" y="352"/>
                  <a:pt x="125" y="355"/>
                </a:cubicBezTo>
                <a:cubicBezTo>
                  <a:pt x="128" y="390"/>
                  <a:pt x="128" y="390"/>
                  <a:pt x="128" y="390"/>
                </a:cubicBezTo>
                <a:cubicBezTo>
                  <a:pt x="150" y="396"/>
                  <a:pt x="150" y="396"/>
                  <a:pt x="150" y="396"/>
                </a:cubicBezTo>
                <a:cubicBezTo>
                  <a:pt x="174" y="402"/>
                  <a:pt x="174" y="402"/>
                  <a:pt x="174" y="402"/>
                </a:cubicBezTo>
                <a:cubicBezTo>
                  <a:pt x="194" y="373"/>
                  <a:pt x="194" y="373"/>
                  <a:pt x="194" y="373"/>
                </a:cubicBezTo>
                <a:cubicBezTo>
                  <a:pt x="200" y="373"/>
                  <a:pt x="206" y="373"/>
                  <a:pt x="212" y="372"/>
                </a:cubicBezTo>
                <a:cubicBezTo>
                  <a:pt x="232" y="402"/>
                  <a:pt x="232" y="402"/>
                  <a:pt x="232" y="402"/>
                </a:cubicBezTo>
                <a:cubicBezTo>
                  <a:pt x="278" y="389"/>
                  <a:pt x="278" y="389"/>
                  <a:pt x="278" y="389"/>
                </a:cubicBezTo>
                <a:cubicBezTo>
                  <a:pt x="280" y="353"/>
                  <a:pt x="280" y="353"/>
                  <a:pt x="280" y="353"/>
                </a:cubicBezTo>
                <a:cubicBezTo>
                  <a:pt x="285" y="351"/>
                  <a:pt x="291" y="348"/>
                  <a:pt x="296" y="344"/>
                </a:cubicBezTo>
                <a:cubicBezTo>
                  <a:pt x="328" y="360"/>
                  <a:pt x="328" y="360"/>
                  <a:pt x="328" y="360"/>
                </a:cubicBezTo>
                <a:cubicBezTo>
                  <a:pt x="362" y="326"/>
                  <a:pt x="362" y="326"/>
                  <a:pt x="362" y="326"/>
                </a:cubicBezTo>
                <a:cubicBezTo>
                  <a:pt x="345" y="294"/>
                  <a:pt x="345" y="294"/>
                  <a:pt x="345" y="294"/>
                </a:cubicBezTo>
                <a:cubicBezTo>
                  <a:pt x="349" y="289"/>
                  <a:pt x="352" y="283"/>
                  <a:pt x="354" y="277"/>
                </a:cubicBezTo>
                <a:cubicBezTo>
                  <a:pt x="390" y="275"/>
                  <a:pt x="390" y="275"/>
                  <a:pt x="390" y="275"/>
                </a:cubicBezTo>
                <a:cubicBezTo>
                  <a:pt x="396" y="251"/>
                  <a:pt x="396" y="251"/>
                  <a:pt x="396" y="251"/>
                </a:cubicBezTo>
                <a:cubicBezTo>
                  <a:pt x="402" y="229"/>
                  <a:pt x="402" y="229"/>
                  <a:pt x="402" y="229"/>
                </a:cubicBezTo>
                <a:cubicBezTo>
                  <a:pt x="373" y="209"/>
                  <a:pt x="373" y="209"/>
                  <a:pt x="373" y="209"/>
                </a:cubicBezTo>
                <a:cubicBezTo>
                  <a:pt x="373" y="209"/>
                  <a:pt x="373" y="209"/>
                  <a:pt x="373" y="209"/>
                </a:cubicBezTo>
                <a:close/>
                <a:moveTo>
                  <a:pt x="166" y="335"/>
                </a:moveTo>
                <a:cubicBezTo>
                  <a:pt x="93" y="316"/>
                  <a:pt x="48" y="241"/>
                  <a:pt x="67" y="167"/>
                </a:cubicBezTo>
                <a:cubicBezTo>
                  <a:pt x="87" y="93"/>
                  <a:pt x="162" y="49"/>
                  <a:pt x="235" y="68"/>
                </a:cubicBezTo>
                <a:cubicBezTo>
                  <a:pt x="309" y="87"/>
                  <a:pt x="354" y="162"/>
                  <a:pt x="335" y="236"/>
                </a:cubicBezTo>
                <a:cubicBezTo>
                  <a:pt x="316" y="310"/>
                  <a:pt x="241" y="354"/>
                  <a:pt x="166" y="335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19" name="Oval 14">
            <a:extLst>
              <a:ext uri="{FF2B5EF4-FFF2-40B4-BE49-F238E27FC236}">
                <a16:creationId xmlns:a16="http://schemas.microsoft.com/office/drawing/2014/main" xmlns="" id="{0F08535B-A5C7-F31D-3A85-0BA35AB87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8426" y="3144308"/>
            <a:ext cx="863308" cy="868915"/>
          </a:xfrm>
          <a:prstGeom prst="ellipse">
            <a:avLst/>
          </a:prstGeom>
          <a:solidFill>
            <a:srgbClr val="80806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xmlns="" id="{D25D508C-BF37-D65F-983B-976E3E28AC9C}"/>
              </a:ext>
            </a:extLst>
          </p:cNvPr>
          <p:cNvSpPr>
            <a:spLocks noEditPoints="1"/>
          </p:cNvSpPr>
          <p:nvPr/>
        </p:nvSpPr>
        <p:spPr bwMode="auto">
          <a:xfrm>
            <a:off x="6119255" y="2857638"/>
            <a:ext cx="1432913" cy="1442257"/>
          </a:xfrm>
          <a:custGeom>
            <a:avLst/>
            <a:gdLst>
              <a:gd name="T0" fmla="*/ 373 w 402"/>
              <a:gd name="T1" fmla="*/ 209 h 402"/>
              <a:gd name="T2" fmla="*/ 372 w 402"/>
              <a:gd name="T3" fmla="*/ 190 h 402"/>
              <a:gd name="T4" fmla="*/ 401 w 402"/>
              <a:gd name="T5" fmla="*/ 170 h 402"/>
              <a:gd name="T6" fmla="*/ 389 w 402"/>
              <a:gd name="T7" fmla="*/ 124 h 402"/>
              <a:gd name="T8" fmla="*/ 353 w 402"/>
              <a:gd name="T9" fmla="*/ 123 h 402"/>
              <a:gd name="T10" fmla="*/ 344 w 402"/>
              <a:gd name="T11" fmla="*/ 107 h 402"/>
              <a:gd name="T12" fmla="*/ 360 w 402"/>
              <a:gd name="T13" fmla="*/ 74 h 402"/>
              <a:gd name="T14" fmla="*/ 325 w 402"/>
              <a:gd name="T15" fmla="*/ 41 h 402"/>
              <a:gd name="T16" fmla="*/ 293 w 402"/>
              <a:gd name="T17" fmla="*/ 57 h 402"/>
              <a:gd name="T18" fmla="*/ 277 w 402"/>
              <a:gd name="T19" fmla="*/ 48 h 402"/>
              <a:gd name="T20" fmla="*/ 275 w 402"/>
              <a:gd name="T21" fmla="*/ 12 h 402"/>
              <a:gd name="T22" fmla="*/ 251 w 402"/>
              <a:gd name="T23" fmla="*/ 6 h 402"/>
              <a:gd name="T24" fmla="*/ 228 w 402"/>
              <a:gd name="T25" fmla="*/ 0 h 402"/>
              <a:gd name="T26" fmla="*/ 209 w 402"/>
              <a:gd name="T27" fmla="*/ 30 h 402"/>
              <a:gd name="T28" fmla="*/ 190 w 402"/>
              <a:gd name="T29" fmla="*/ 30 h 402"/>
              <a:gd name="T30" fmla="*/ 170 w 402"/>
              <a:gd name="T31" fmla="*/ 1 h 402"/>
              <a:gd name="T32" fmla="*/ 124 w 402"/>
              <a:gd name="T33" fmla="*/ 13 h 402"/>
              <a:gd name="T34" fmla="*/ 122 w 402"/>
              <a:gd name="T35" fmla="*/ 49 h 402"/>
              <a:gd name="T36" fmla="*/ 106 w 402"/>
              <a:gd name="T37" fmla="*/ 59 h 402"/>
              <a:gd name="T38" fmla="*/ 74 w 402"/>
              <a:gd name="T39" fmla="*/ 43 h 402"/>
              <a:gd name="T40" fmla="*/ 41 w 402"/>
              <a:gd name="T41" fmla="*/ 77 h 402"/>
              <a:gd name="T42" fmla="*/ 56 w 402"/>
              <a:gd name="T43" fmla="*/ 109 h 402"/>
              <a:gd name="T44" fmla="*/ 47 w 402"/>
              <a:gd name="T45" fmla="*/ 126 h 402"/>
              <a:gd name="T46" fmla="*/ 12 w 402"/>
              <a:gd name="T47" fmla="*/ 128 h 402"/>
              <a:gd name="T48" fmla="*/ 6 w 402"/>
              <a:gd name="T49" fmla="*/ 151 h 402"/>
              <a:gd name="T50" fmla="*/ 0 w 402"/>
              <a:gd name="T51" fmla="*/ 174 h 402"/>
              <a:gd name="T52" fmla="*/ 30 w 402"/>
              <a:gd name="T53" fmla="*/ 194 h 402"/>
              <a:gd name="T54" fmla="*/ 30 w 402"/>
              <a:gd name="T55" fmla="*/ 212 h 402"/>
              <a:gd name="T56" fmla="*/ 0 w 402"/>
              <a:gd name="T57" fmla="*/ 233 h 402"/>
              <a:gd name="T58" fmla="*/ 13 w 402"/>
              <a:gd name="T59" fmla="*/ 279 h 402"/>
              <a:gd name="T60" fmla="*/ 49 w 402"/>
              <a:gd name="T61" fmla="*/ 280 h 402"/>
              <a:gd name="T62" fmla="*/ 59 w 402"/>
              <a:gd name="T63" fmla="*/ 296 h 402"/>
              <a:gd name="T64" fmla="*/ 43 w 402"/>
              <a:gd name="T65" fmla="*/ 328 h 402"/>
              <a:gd name="T66" fmla="*/ 77 w 402"/>
              <a:gd name="T67" fmla="*/ 362 h 402"/>
              <a:gd name="T68" fmla="*/ 109 w 402"/>
              <a:gd name="T69" fmla="*/ 345 h 402"/>
              <a:gd name="T70" fmla="*/ 125 w 402"/>
              <a:gd name="T71" fmla="*/ 355 h 402"/>
              <a:gd name="T72" fmla="*/ 128 w 402"/>
              <a:gd name="T73" fmla="*/ 390 h 402"/>
              <a:gd name="T74" fmla="*/ 150 w 402"/>
              <a:gd name="T75" fmla="*/ 396 h 402"/>
              <a:gd name="T76" fmla="*/ 174 w 402"/>
              <a:gd name="T77" fmla="*/ 402 h 402"/>
              <a:gd name="T78" fmla="*/ 194 w 402"/>
              <a:gd name="T79" fmla="*/ 373 h 402"/>
              <a:gd name="T80" fmla="*/ 212 w 402"/>
              <a:gd name="T81" fmla="*/ 372 h 402"/>
              <a:gd name="T82" fmla="*/ 232 w 402"/>
              <a:gd name="T83" fmla="*/ 402 h 402"/>
              <a:gd name="T84" fmla="*/ 278 w 402"/>
              <a:gd name="T85" fmla="*/ 389 h 402"/>
              <a:gd name="T86" fmla="*/ 280 w 402"/>
              <a:gd name="T87" fmla="*/ 353 h 402"/>
              <a:gd name="T88" fmla="*/ 296 w 402"/>
              <a:gd name="T89" fmla="*/ 344 h 402"/>
              <a:gd name="T90" fmla="*/ 328 w 402"/>
              <a:gd name="T91" fmla="*/ 360 h 402"/>
              <a:gd name="T92" fmla="*/ 362 w 402"/>
              <a:gd name="T93" fmla="*/ 326 h 402"/>
              <a:gd name="T94" fmla="*/ 345 w 402"/>
              <a:gd name="T95" fmla="*/ 294 h 402"/>
              <a:gd name="T96" fmla="*/ 354 w 402"/>
              <a:gd name="T97" fmla="*/ 277 h 402"/>
              <a:gd name="T98" fmla="*/ 390 w 402"/>
              <a:gd name="T99" fmla="*/ 275 h 402"/>
              <a:gd name="T100" fmla="*/ 396 w 402"/>
              <a:gd name="T101" fmla="*/ 251 h 402"/>
              <a:gd name="T102" fmla="*/ 402 w 402"/>
              <a:gd name="T103" fmla="*/ 229 h 402"/>
              <a:gd name="T104" fmla="*/ 373 w 402"/>
              <a:gd name="T105" fmla="*/ 209 h 402"/>
              <a:gd name="T106" fmla="*/ 373 w 402"/>
              <a:gd name="T107" fmla="*/ 209 h 402"/>
              <a:gd name="T108" fmla="*/ 166 w 402"/>
              <a:gd name="T109" fmla="*/ 335 h 402"/>
              <a:gd name="T110" fmla="*/ 67 w 402"/>
              <a:gd name="T111" fmla="*/ 167 h 402"/>
              <a:gd name="T112" fmla="*/ 235 w 402"/>
              <a:gd name="T113" fmla="*/ 68 h 402"/>
              <a:gd name="T114" fmla="*/ 335 w 402"/>
              <a:gd name="T115" fmla="*/ 236 h 402"/>
              <a:gd name="T116" fmla="*/ 166 w 402"/>
              <a:gd name="T117" fmla="*/ 335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02" h="402">
                <a:moveTo>
                  <a:pt x="373" y="209"/>
                </a:moveTo>
                <a:cubicBezTo>
                  <a:pt x="373" y="203"/>
                  <a:pt x="373" y="197"/>
                  <a:pt x="372" y="190"/>
                </a:cubicBezTo>
                <a:cubicBezTo>
                  <a:pt x="401" y="170"/>
                  <a:pt x="401" y="170"/>
                  <a:pt x="401" y="170"/>
                </a:cubicBezTo>
                <a:cubicBezTo>
                  <a:pt x="389" y="124"/>
                  <a:pt x="389" y="124"/>
                  <a:pt x="389" y="124"/>
                </a:cubicBezTo>
                <a:cubicBezTo>
                  <a:pt x="353" y="123"/>
                  <a:pt x="353" y="123"/>
                  <a:pt x="353" y="123"/>
                </a:cubicBezTo>
                <a:cubicBezTo>
                  <a:pt x="351" y="117"/>
                  <a:pt x="347" y="111"/>
                  <a:pt x="344" y="107"/>
                </a:cubicBezTo>
                <a:cubicBezTo>
                  <a:pt x="360" y="74"/>
                  <a:pt x="360" y="74"/>
                  <a:pt x="360" y="74"/>
                </a:cubicBezTo>
                <a:cubicBezTo>
                  <a:pt x="325" y="41"/>
                  <a:pt x="325" y="41"/>
                  <a:pt x="325" y="41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88" y="54"/>
                  <a:pt x="282" y="51"/>
                  <a:pt x="277" y="48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51" y="6"/>
                  <a:pt x="251" y="6"/>
                  <a:pt x="251" y="6"/>
                </a:cubicBezTo>
                <a:cubicBezTo>
                  <a:pt x="228" y="0"/>
                  <a:pt x="228" y="0"/>
                  <a:pt x="228" y="0"/>
                </a:cubicBezTo>
                <a:cubicBezTo>
                  <a:pt x="209" y="30"/>
                  <a:pt x="209" y="30"/>
                  <a:pt x="209" y="30"/>
                </a:cubicBezTo>
                <a:cubicBezTo>
                  <a:pt x="203" y="30"/>
                  <a:pt x="196" y="30"/>
                  <a:pt x="190" y="30"/>
                </a:cubicBezTo>
                <a:cubicBezTo>
                  <a:pt x="170" y="1"/>
                  <a:pt x="170" y="1"/>
                  <a:pt x="170" y="1"/>
                </a:cubicBezTo>
                <a:cubicBezTo>
                  <a:pt x="124" y="13"/>
                  <a:pt x="124" y="13"/>
                  <a:pt x="124" y="13"/>
                </a:cubicBezTo>
                <a:cubicBezTo>
                  <a:pt x="122" y="49"/>
                  <a:pt x="122" y="49"/>
                  <a:pt x="122" y="49"/>
                </a:cubicBezTo>
                <a:cubicBezTo>
                  <a:pt x="116" y="52"/>
                  <a:pt x="111" y="55"/>
                  <a:pt x="106" y="59"/>
                </a:cubicBezTo>
                <a:cubicBezTo>
                  <a:pt x="74" y="43"/>
                  <a:pt x="74" y="43"/>
                  <a:pt x="74" y="43"/>
                </a:cubicBezTo>
                <a:cubicBezTo>
                  <a:pt x="41" y="77"/>
                  <a:pt x="41" y="77"/>
                  <a:pt x="41" y="77"/>
                </a:cubicBezTo>
                <a:cubicBezTo>
                  <a:pt x="56" y="109"/>
                  <a:pt x="56" y="109"/>
                  <a:pt x="56" y="109"/>
                </a:cubicBezTo>
                <a:cubicBezTo>
                  <a:pt x="53" y="114"/>
                  <a:pt x="50" y="120"/>
                  <a:pt x="47" y="126"/>
                </a:cubicBezTo>
                <a:cubicBezTo>
                  <a:pt x="12" y="128"/>
                  <a:pt x="12" y="128"/>
                  <a:pt x="12" y="128"/>
                </a:cubicBezTo>
                <a:cubicBezTo>
                  <a:pt x="6" y="151"/>
                  <a:pt x="6" y="151"/>
                  <a:pt x="6" y="151"/>
                </a:cubicBezTo>
                <a:cubicBezTo>
                  <a:pt x="0" y="174"/>
                  <a:pt x="0" y="174"/>
                  <a:pt x="0" y="174"/>
                </a:cubicBezTo>
                <a:cubicBezTo>
                  <a:pt x="30" y="194"/>
                  <a:pt x="30" y="194"/>
                  <a:pt x="30" y="194"/>
                </a:cubicBezTo>
                <a:cubicBezTo>
                  <a:pt x="30" y="200"/>
                  <a:pt x="30" y="206"/>
                  <a:pt x="30" y="212"/>
                </a:cubicBezTo>
                <a:cubicBezTo>
                  <a:pt x="0" y="233"/>
                  <a:pt x="0" y="233"/>
                  <a:pt x="0" y="233"/>
                </a:cubicBezTo>
                <a:cubicBezTo>
                  <a:pt x="13" y="279"/>
                  <a:pt x="13" y="279"/>
                  <a:pt x="13" y="279"/>
                </a:cubicBezTo>
                <a:cubicBezTo>
                  <a:pt x="49" y="280"/>
                  <a:pt x="49" y="280"/>
                  <a:pt x="49" y="280"/>
                </a:cubicBezTo>
                <a:cubicBezTo>
                  <a:pt x="52" y="286"/>
                  <a:pt x="55" y="291"/>
                  <a:pt x="59" y="296"/>
                </a:cubicBezTo>
                <a:cubicBezTo>
                  <a:pt x="43" y="328"/>
                  <a:pt x="43" y="328"/>
                  <a:pt x="43" y="328"/>
                </a:cubicBezTo>
                <a:cubicBezTo>
                  <a:pt x="77" y="362"/>
                  <a:pt x="77" y="362"/>
                  <a:pt x="77" y="362"/>
                </a:cubicBezTo>
                <a:cubicBezTo>
                  <a:pt x="109" y="345"/>
                  <a:pt x="109" y="345"/>
                  <a:pt x="109" y="345"/>
                </a:cubicBezTo>
                <a:cubicBezTo>
                  <a:pt x="114" y="349"/>
                  <a:pt x="119" y="352"/>
                  <a:pt x="125" y="355"/>
                </a:cubicBezTo>
                <a:cubicBezTo>
                  <a:pt x="128" y="390"/>
                  <a:pt x="128" y="390"/>
                  <a:pt x="128" y="390"/>
                </a:cubicBezTo>
                <a:cubicBezTo>
                  <a:pt x="150" y="396"/>
                  <a:pt x="150" y="396"/>
                  <a:pt x="150" y="396"/>
                </a:cubicBezTo>
                <a:cubicBezTo>
                  <a:pt x="174" y="402"/>
                  <a:pt x="174" y="402"/>
                  <a:pt x="174" y="402"/>
                </a:cubicBezTo>
                <a:cubicBezTo>
                  <a:pt x="194" y="373"/>
                  <a:pt x="194" y="373"/>
                  <a:pt x="194" y="373"/>
                </a:cubicBezTo>
                <a:cubicBezTo>
                  <a:pt x="200" y="373"/>
                  <a:pt x="206" y="373"/>
                  <a:pt x="212" y="372"/>
                </a:cubicBezTo>
                <a:cubicBezTo>
                  <a:pt x="232" y="402"/>
                  <a:pt x="232" y="402"/>
                  <a:pt x="232" y="402"/>
                </a:cubicBezTo>
                <a:cubicBezTo>
                  <a:pt x="278" y="389"/>
                  <a:pt x="278" y="389"/>
                  <a:pt x="278" y="389"/>
                </a:cubicBezTo>
                <a:cubicBezTo>
                  <a:pt x="280" y="353"/>
                  <a:pt x="280" y="353"/>
                  <a:pt x="280" y="353"/>
                </a:cubicBezTo>
                <a:cubicBezTo>
                  <a:pt x="285" y="351"/>
                  <a:pt x="291" y="348"/>
                  <a:pt x="296" y="344"/>
                </a:cubicBezTo>
                <a:cubicBezTo>
                  <a:pt x="328" y="360"/>
                  <a:pt x="328" y="360"/>
                  <a:pt x="328" y="360"/>
                </a:cubicBezTo>
                <a:cubicBezTo>
                  <a:pt x="362" y="326"/>
                  <a:pt x="362" y="326"/>
                  <a:pt x="362" y="326"/>
                </a:cubicBezTo>
                <a:cubicBezTo>
                  <a:pt x="345" y="294"/>
                  <a:pt x="345" y="294"/>
                  <a:pt x="345" y="294"/>
                </a:cubicBezTo>
                <a:cubicBezTo>
                  <a:pt x="349" y="289"/>
                  <a:pt x="352" y="283"/>
                  <a:pt x="354" y="277"/>
                </a:cubicBezTo>
                <a:cubicBezTo>
                  <a:pt x="390" y="275"/>
                  <a:pt x="390" y="275"/>
                  <a:pt x="390" y="275"/>
                </a:cubicBezTo>
                <a:cubicBezTo>
                  <a:pt x="396" y="251"/>
                  <a:pt x="396" y="251"/>
                  <a:pt x="396" y="251"/>
                </a:cubicBezTo>
                <a:cubicBezTo>
                  <a:pt x="402" y="229"/>
                  <a:pt x="402" y="229"/>
                  <a:pt x="402" y="229"/>
                </a:cubicBezTo>
                <a:cubicBezTo>
                  <a:pt x="373" y="209"/>
                  <a:pt x="373" y="209"/>
                  <a:pt x="373" y="209"/>
                </a:cubicBezTo>
                <a:cubicBezTo>
                  <a:pt x="373" y="209"/>
                  <a:pt x="373" y="209"/>
                  <a:pt x="373" y="209"/>
                </a:cubicBezTo>
                <a:close/>
                <a:moveTo>
                  <a:pt x="166" y="335"/>
                </a:moveTo>
                <a:cubicBezTo>
                  <a:pt x="93" y="316"/>
                  <a:pt x="48" y="241"/>
                  <a:pt x="67" y="167"/>
                </a:cubicBezTo>
                <a:cubicBezTo>
                  <a:pt x="87" y="93"/>
                  <a:pt x="162" y="49"/>
                  <a:pt x="235" y="68"/>
                </a:cubicBezTo>
                <a:cubicBezTo>
                  <a:pt x="309" y="87"/>
                  <a:pt x="354" y="162"/>
                  <a:pt x="335" y="236"/>
                </a:cubicBezTo>
                <a:cubicBezTo>
                  <a:pt x="316" y="310"/>
                  <a:pt x="241" y="354"/>
                  <a:pt x="166" y="335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xmlns="" id="{635FFA5B-82CD-E8D0-7CD9-7BD1A4C53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4058" y="3144308"/>
            <a:ext cx="863308" cy="86891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26" name="Freeform 21">
            <a:extLst>
              <a:ext uri="{FF2B5EF4-FFF2-40B4-BE49-F238E27FC236}">
                <a16:creationId xmlns:a16="http://schemas.microsoft.com/office/drawing/2014/main" xmlns="" id="{C2638C91-8DC0-E2B1-6789-724AF92F666C}"/>
              </a:ext>
            </a:extLst>
          </p:cNvPr>
          <p:cNvSpPr>
            <a:spLocks noEditPoints="1"/>
          </p:cNvSpPr>
          <p:nvPr/>
        </p:nvSpPr>
        <p:spPr bwMode="auto">
          <a:xfrm>
            <a:off x="8146687" y="3416733"/>
            <a:ext cx="320403" cy="327624"/>
          </a:xfrm>
          <a:custGeom>
            <a:avLst/>
            <a:gdLst>
              <a:gd name="T0" fmla="*/ 26 w 90"/>
              <a:gd name="T1" fmla="*/ 19 h 91"/>
              <a:gd name="T2" fmla="*/ 19 w 90"/>
              <a:gd name="T3" fmla="*/ 26 h 91"/>
              <a:gd name="T4" fmla="*/ 18 w 90"/>
              <a:gd name="T5" fmla="*/ 34 h 91"/>
              <a:gd name="T6" fmla="*/ 22 w 90"/>
              <a:gd name="T7" fmla="*/ 29 h 91"/>
              <a:gd name="T8" fmla="*/ 29 w 90"/>
              <a:gd name="T9" fmla="*/ 23 h 91"/>
              <a:gd name="T10" fmla="*/ 33 w 90"/>
              <a:gd name="T11" fmla="*/ 18 h 91"/>
              <a:gd name="T12" fmla="*/ 89 w 90"/>
              <a:gd name="T13" fmla="*/ 84 h 91"/>
              <a:gd name="T14" fmla="*/ 73 w 90"/>
              <a:gd name="T15" fmla="*/ 67 h 91"/>
              <a:gd name="T16" fmla="*/ 82 w 90"/>
              <a:gd name="T17" fmla="*/ 41 h 91"/>
              <a:gd name="T18" fmla="*/ 79 w 90"/>
              <a:gd name="T19" fmla="*/ 25 h 91"/>
              <a:gd name="T20" fmla="*/ 70 w 90"/>
              <a:gd name="T21" fmla="*/ 12 h 91"/>
              <a:gd name="T22" fmla="*/ 41 w 90"/>
              <a:gd name="T23" fmla="*/ 0 h 91"/>
              <a:gd name="T24" fmla="*/ 3 w 90"/>
              <a:gd name="T25" fmla="*/ 25 h 91"/>
              <a:gd name="T26" fmla="*/ 3 w 90"/>
              <a:gd name="T27" fmla="*/ 57 h 91"/>
              <a:gd name="T28" fmla="*/ 12 w 90"/>
              <a:gd name="T29" fmla="*/ 70 h 91"/>
              <a:gd name="T30" fmla="*/ 25 w 90"/>
              <a:gd name="T31" fmla="*/ 79 h 91"/>
              <a:gd name="T32" fmla="*/ 25 w 90"/>
              <a:gd name="T33" fmla="*/ 79 h 91"/>
              <a:gd name="T34" fmla="*/ 57 w 90"/>
              <a:gd name="T35" fmla="*/ 79 h 91"/>
              <a:gd name="T36" fmla="*/ 84 w 90"/>
              <a:gd name="T37" fmla="*/ 89 h 91"/>
              <a:gd name="T38" fmla="*/ 89 w 90"/>
              <a:gd name="T39" fmla="*/ 84 h 91"/>
              <a:gd name="T40" fmla="*/ 65 w 90"/>
              <a:gd name="T41" fmla="*/ 65 h 91"/>
              <a:gd name="T42" fmla="*/ 54 w 90"/>
              <a:gd name="T43" fmla="*/ 72 h 91"/>
              <a:gd name="T44" fmla="*/ 28 w 90"/>
              <a:gd name="T45" fmla="*/ 72 h 91"/>
              <a:gd name="T46" fmla="*/ 17 w 90"/>
              <a:gd name="T47" fmla="*/ 65 h 91"/>
              <a:gd name="T48" fmla="*/ 17 w 90"/>
              <a:gd name="T49" fmla="*/ 65 h 91"/>
              <a:gd name="T50" fmla="*/ 10 w 90"/>
              <a:gd name="T51" fmla="*/ 54 h 91"/>
              <a:gd name="T52" fmla="*/ 10 w 90"/>
              <a:gd name="T53" fmla="*/ 28 h 91"/>
              <a:gd name="T54" fmla="*/ 41 w 90"/>
              <a:gd name="T55" fmla="*/ 7 h 91"/>
              <a:gd name="T56" fmla="*/ 65 w 90"/>
              <a:gd name="T57" fmla="*/ 17 h 91"/>
              <a:gd name="T58" fmla="*/ 72 w 90"/>
              <a:gd name="T59" fmla="*/ 28 h 91"/>
              <a:gd name="T60" fmla="*/ 75 w 90"/>
              <a:gd name="T61" fmla="*/ 41 h 91"/>
              <a:gd name="T62" fmla="*/ 65 w 90"/>
              <a:gd name="T63" fmla="*/ 65 h 91"/>
              <a:gd name="T64" fmla="*/ 65 w 90"/>
              <a:gd name="T65" fmla="*/ 39 h 91"/>
              <a:gd name="T66" fmla="*/ 61 w 90"/>
              <a:gd name="T67" fmla="*/ 50 h 91"/>
              <a:gd name="T68" fmla="*/ 57 w 90"/>
              <a:gd name="T69" fmla="*/ 57 h 91"/>
              <a:gd name="T70" fmla="*/ 41 w 90"/>
              <a:gd name="T71" fmla="*/ 63 h 91"/>
              <a:gd name="T72" fmla="*/ 41 w 90"/>
              <a:gd name="T73" fmla="*/ 68 h 91"/>
              <a:gd name="T74" fmla="*/ 60 w 90"/>
              <a:gd name="T75" fmla="*/ 60 h 91"/>
              <a:gd name="T76" fmla="*/ 66 w 90"/>
              <a:gd name="T77" fmla="*/ 51 h 91"/>
              <a:gd name="T78" fmla="*/ 65 w 90"/>
              <a:gd name="T79" fmla="*/ 3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0" h="91">
                <a:moveTo>
                  <a:pt x="30" y="16"/>
                </a:moveTo>
                <a:cubicBezTo>
                  <a:pt x="29" y="17"/>
                  <a:pt x="27" y="18"/>
                  <a:pt x="26" y="19"/>
                </a:cubicBezTo>
                <a:cubicBezTo>
                  <a:pt x="25" y="20"/>
                  <a:pt x="23" y="21"/>
                  <a:pt x="22" y="22"/>
                </a:cubicBezTo>
                <a:cubicBezTo>
                  <a:pt x="21" y="23"/>
                  <a:pt x="20" y="25"/>
                  <a:pt x="19" y="26"/>
                </a:cubicBezTo>
                <a:cubicBezTo>
                  <a:pt x="18" y="28"/>
                  <a:pt x="17" y="29"/>
                  <a:pt x="16" y="31"/>
                </a:cubicBezTo>
                <a:cubicBezTo>
                  <a:pt x="16" y="32"/>
                  <a:pt x="16" y="33"/>
                  <a:pt x="18" y="34"/>
                </a:cubicBezTo>
                <a:cubicBezTo>
                  <a:pt x="19" y="34"/>
                  <a:pt x="20" y="34"/>
                  <a:pt x="20" y="32"/>
                </a:cubicBezTo>
                <a:cubicBezTo>
                  <a:pt x="21" y="31"/>
                  <a:pt x="22" y="30"/>
                  <a:pt x="22" y="29"/>
                </a:cubicBezTo>
                <a:cubicBezTo>
                  <a:pt x="23" y="28"/>
                  <a:pt x="24" y="26"/>
                  <a:pt x="25" y="25"/>
                </a:cubicBezTo>
                <a:cubicBezTo>
                  <a:pt x="26" y="24"/>
                  <a:pt x="27" y="23"/>
                  <a:pt x="29" y="23"/>
                </a:cubicBezTo>
                <a:cubicBezTo>
                  <a:pt x="30" y="22"/>
                  <a:pt x="31" y="21"/>
                  <a:pt x="32" y="21"/>
                </a:cubicBezTo>
                <a:cubicBezTo>
                  <a:pt x="33" y="20"/>
                  <a:pt x="34" y="19"/>
                  <a:pt x="33" y="18"/>
                </a:cubicBezTo>
                <a:cubicBezTo>
                  <a:pt x="33" y="17"/>
                  <a:pt x="32" y="16"/>
                  <a:pt x="30" y="16"/>
                </a:cubicBezTo>
                <a:close/>
                <a:moveTo>
                  <a:pt x="89" y="84"/>
                </a:moveTo>
                <a:cubicBezTo>
                  <a:pt x="89" y="84"/>
                  <a:pt x="89" y="84"/>
                  <a:pt x="89" y="84"/>
                </a:cubicBezTo>
                <a:cubicBezTo>
                  <a:pt x="73" y="67"/>
                  <a:pt x="73" y="67"/>
                  <a:pt x="73" y="67"/>
                </a:cubicBezTo>
                <a:cubicBezTo>
                  <a:pt x="75" y="64"/>
                  <a:pt x="77" y="61"/>
                  <a:pt x="79" y="57"/>
                </a:cubicBezTo>
                <a:cubicBezTo>
                  <a:pt x="81" y="52"/>
                  <a:pt x="82" y="47"/>
                  <a:pt x="82" y="41"/>
                </a:cubicBezTo>
                <a:cubicBezTo>
                  <a:pt x="82" y="36"/>
                  <a:pt x="81" y="30"/>
                  <a:pt x="79" y="26"/>
                </a:cubicBezTo>
                <a:cubicBezTo>
                  <a:pt x="79" y="25"/>
                  <a:pt x="79" y="25"/>
                  <a:pt x="79" y="25"/>
                </a:cubicBezTo>
                <a:cubicBezTo>
                  <a:pt x="77" y="20"/>
                  <a:pt x="74" y="16"/>
                  <a:pt x="70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6" y="8"/>
                  <a:pt x="62" y="5"/>
                  <a:pt x="57" y="3"/>
                </a:cubicBezTo>
                <a:cubicBezTo>
                  <a:pt x="52" y="1"/>
                  <a:pt x="46" y="0"/>
                  <a:pt x="41" y="0"/>
                </a:cubicBezTo>
                <a:cubicBezTo>
                  <a:pt x="29" y="0"/>
                  <a:pt x="19" y="4"/>
                  <a:pt x="12" y="12"/>
                </a:cubicBezTo>
                <a:cubicBezTo>
                  <a:pt x="8" y="16"/>
                  <a:pt x="5" y="20"/>
                  <a:pt x="3" y="25"/>
                </a:cubicBezTo>
                <a:cubicBezTo>
                  <a:pt x="1" y="30"/>
                  <a:pt x="0" y="36"/>
                  <a:pt x="0" y="41"/>
                </a:cubicBezTo>
                <a:cubicBezTo>
                  <a:pt x="0" y="47"/>
                  <a:pt x="1" y="52"/>
                  <a:pt x="3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5" y="62"/>
                  <a:pt x="8" y="66"/>
                  <a:pt x="12" y="70"/>
                </a:cubicBezTo>
                <a:cubicBezTo>
                  <a:pt x="12" y="70"/>
                  <a:pt x="12" y="70"/>
                  <a:pt x="12" y="70"/>
                </a:cubicBezTo>
                <a:cubicBezTo>
                  <a:pt x="16" y="74"/>
                  <a:pt x="20" y="77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30" y="81"/>
                  <a:pt x="35" y="82"/>
                  <a:pt x="41" y="82"/>
                </a:cubicBezTo>
                <a:cubicBezTo>
                  <a:pt x="46" y="82"/>
                  <a:pt x="52" y="81"/>
                  <a:pt x="57" y="79"/>
                </a:cubicBezTo>
                <a:cubicBezTo>
                  <a:pt x="61" y="78"/>
                  <a:pt x="64" y="75"/>
                  <a:pt x="67" y="73"/>
                </a:cubicBezTo>
                <a:cubicBezTo>
                  <a:pt x="84" y="89"/>
                  <a:pt x="84" y="89"/>
                  <a:pt x="84" y="89"/>
                </a:cubicBezTo>
                <a:cubicBezTo>
                  <a:pt x="85" y="91"/>
                  <a:pt x="88" y="91"/>
                  <a:pt x="89" y="89"/>
                </a:cubicBezTo>
                <a:cubicBezTo>
                  <a:pt x="90" y="88"/>
                  <a:pt x="90" y="85"/>
                  <a:pt x="89" y="84"/>
                </a:cubicBezTo>
                <a:close/>
                <a:moveTo>
                  <a:pt x="65" y="65"/>
                </a:moveTo>
                <a:cubicBezTo>
                  <a:pt x="65" y="65"/>
                  <a:pt x="65" y="65"/>
                  <a:pt x="65" y="65"/>
                </a:cubicBezTo>
                <a:cubicBezTo>
                  <a:pt x="65" y="65"/>
                  <a:pt x="65" y="65"/>
                  <a:pt x="65" y="65"/>
                </a:cubicBezTo>
                <a:cubicBezTo>
                  <a:pt x="62" y="68"/>
                  <a:pt x="58" y="71"/>
                  <a:pt x="54" y="72"/>
                </a:cubicBezTo>
                <a:cubicBezTo>
                  <a:pt x="50" y="74"/>
                  <a:pt x="45" y="75"/>
                  <a:pt x="41" y="75"/>
                </a:cubicBezTo>
                <a:cubicBezTo>
                  <a:pt x="36" y="75"/>
                  <a:pt x="32" y="74"/>
                  <a:pt x="28" y="72"/>
                </a:cubicBezTo>
                <a:cubicBezTo>
                  <a:pt x="28" y="72"/>
                  <a:pt x="28" y="72"/>
                  <a:pt x="28" y="72"/>
                </a:cubicBezTo>
                <a:cubicBezTo>
                  <a:pt x="24" y="71"/>
                  <a:pt x="20" y="68"/>
                  <a:pt x="17" y="65"/>
                </a:cubicBezTo>
                <a:cubicBezTo>
                  <a:pt x="17" y="65"/>
                  <a:pt x="17" y="65"/>
                  <a:pt x="17" y="65"/>
                </a:cubicBezTo>
                <a:cubicBezTo>
                  <a:pt x="17" y="65"/>
                  <a:pt x="17" y="65"/>
                  <a:pt x="17" y="65"/>
                </a:cubicBezTo>
                <a:cubicBezTo>
                  <a:pt x="14" y="62"/>
                  <a:pt x="11" y="58"/>
                  <a:pt x="10" y="54"/>
                </a:cubicBezTo>
                <a:cubicBezTo>
                  <a:pt x="10" y="54"/>
                  <a:pt x="10" y="54"/>
                  <a:pt x="10" y="54"/>
                </a:cubicBezTo>
                <a:cubicBezTo>
                  <a:pt x="8" y="50"/>
                  <a:pt x="7" y="46"/>
                  <a:pt x="7" y="41"/>
                </a:cubicBezTo>
                <a:cubicBezTo>
                  <a:pt x="7" y="37"/>
                  <a:pt x="8" y="32"/>
                  <a:pt x="10" y="28"/>
                </a:cubicBezTo>
                <a:cubicBezTo>
                  <a:pt x="11" y="24"/>
                  <a:pt x="14" y="20"/>
                  <a:pt x="17" y="17"/>
                </a:cubicBezTo>
                <a:cubicBezTo>
                  <a:pt x="23" y="11"/>
                  <a:pt x="32" y="7"/>
                  <a:pt x="41" y="7"/>
                </a:cubicBezTo>
                <a:cubicBezTo>
                  <a:pt x="45" y="7"/>
                  <a:pt x="50" y="8"/>
                  <a:pt x="54" y="10"/>
                </a:cubicBezTo>
                <a:cubicBezTo>
                  <a:pt x="58" y="12"/>
                  <a:pt x="62" y="14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8" y="21"/>
                  <a:pt x="70" y="24"/>
                  <a:pt x="72" y="28"/>
                </a:cubicBezTo>
                <a:cubicBezTo>
                  <a:pt x="72" y="28"/>
                  <a:pt x="72" y="28"/>
                  <a:pt x="72" y="28"/>
                </a:cubicBezTo>
                <a:cubicBezTo>
                  <a:pt x="74" y="32"/>
                  <a:pt x="75" y="37"/>
                  <a:pt x="75" y="41"/>
                </a:cubicBezTo>
                <a:cubicBezTo>
                  <a:pt x="75" y="46"/>
                  <a:pt x="74" y="50"/>
                  <a:pt x="72" y="54"/>
                </a:cubicBezTo>
                <a:cubicBezTo>
                  <a:pt x="70" y="58"/>
                  <a:pt x="68" y="62"/>
                  <a:pt x="65" y="65"/>
                </a:cubicBezTo>
                <a:close/>
                <a:moveTo>
                  <a:pt x="65" y="39"/>
                </a:moveTo>
                <a:cubicBezTo>
                  <a:pt x="65" y="39"/>
                  <a:pt x="65" y="39"/>
                  <a:pt x="65" y="39"/>
                </a:cubicBezTo>
                <a:cubicBezTo>
                  <a:pt x="64" y="39"/>
                  <a:pt x="63" y="40"/>
                  <a:pt x="63" y="41"/>
                </a:cubicBezTo>
                <a:cubicBezTo>
                  <a:pt x="63" y="44"/>
                  <a:pt x="62" y="47"/>
                  <a:pt x="61" y="50"/>
                </a:cubicBezTo>
                <a:cubicBezTo>
                  <a:pt x="61" y="50"/>
                  <a:pt x="61" y="50"/>
                  <a:pt x="61" y="50"/>
                </a:cubicBezTo>
                <a:cubicBezTo>
                  <a:pt x="60" y="52"/>
                  <a:pt x="59" y="55"/>
                  <a:pt x="57" y="57"/>
                </a:cubicBezTo>
                <a:cubicBezTo>
                  <a:pt x="54" y="59"/>
                  <a:pt x="52" y="60"/>
                  <a:pt x="49" y="62"/>
                </a:cubicBezTo>
                <a:cubicBezTo>
                  <a:pt x="47" y="63"/>
                  <a:pt x="44" y="63"/>
                  <a:pt x="41" y="63"/>
                </a:cubicBezTo>
                <a:cubicBezTo>
                  <a:pt x="40" y="63"/>
                  <a:pt x="39" y="64"/>
                  <a:pt x="39" y="66"/>
                </a:cubicBezTo>
                <a:cubicBezTo>
                  <a:pt x="39" y="67"/>
                  <a:pt x="40" y="68"/>
                  <a:pt x="41" y="68"/>
                </a:cubicBezTo>
                <a:cubicBezTo>
                  <a:pt x="44" y="68"/>
                  <a:pt x="48" y="67"/>
                  <a:pt x="51" y="66"/>
                </a:cubicBezTo>
                <a:cubicBezTo>
                  <a:pt x="54" y="64"/>
                  <a:pt x="57" y="63"/>
                  <a:pt x="60" y="60"/>
                </a:cubicBezTo>
                <a:cubicBezTo>
                  <a:pt x="62" y="58"/>
                  <a:pt x="64" y="55"/>
                  <a:pt x="6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7" y="48"/>
                  <a:pt x="68" y="45"/>
                  <a:pt x="68" y="41"/>
                </a:cubicBezTo>
                <a:cubicBezTo>
                  <a:pt x="68" y="40"/>
                  <a:pt x="67" y="39"/>
                  <a:pt x="65" y="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29" name="Freeform 24">
            <a:extLst>
              <a:ext uri="{FF2B5EF4-FFF2-40B4-BE49-F238E27FC236}">
                <a16:creationId xmlns:a16="http://schemas.microsoft.com/office/drawing/2014/main" xmlns="" id="{37431175-04E6-C0E5-A8C9-433CB4EE5A65}"/>
              </a:ext>
            </a:extLst>
          </p:cNvPr>
          <p:cNvSpPr>
            <a:spLocks noEditPoints="1"/>
          </p:cNvSpPr>
          <p:nvPr/>
        </p:nvSpPr>
        <p:spPr bwMode="auto">
          <a:xfrm>
            <a:off x="5184745" y="3413173"/>
            <a:ext cx="350664" cy="331185"/>
          </a:xfrm>
          <a:custGeom>
            <a:avLst/>
            <a:gdLst>
              <a:gd name="T0" fmla="*/ 48 w 98"/>
              <a:gd name="T1" fmla="*/ 24 h 92"/>
              <a:gd name="T2" fmla="*/ 50 w 98"/>
              <a:gd name="T3" fmla="*/ 53 h 92"/>
              <a:gd name="T4" fmla="*/ 52 w 98"/>
              <a:gd name="T5" fmla="*/ 17 h 92"/>
              <a:gd name="T6" fmla="*/ 48 w 98"/>
              <a:gd name="T7" fmla="*/ 16 h 92"/>
              <a:gd name="T8" fmla="*/ 41 w 98"/>
              <a:gd name="T9" fmla="*/ 28 h 92"/>
              <a:gd name="T10" fmla="*/ 94 w 98"/>
              <a:gd name="T11" fmla="*/ 12 h 92"/>
              <a:gd name="T12" fmla="*/ 84 w 98"/>
              <a:gd name="T13" fmla="*/ 12 h 92"/>
              <a:gd name="T14" fmla="*/ 80 w 98"/>
              <a:gd name="T15" fmla="*/ 0 h 92"/>
              <a:gd name="T16" fmla="*/ 14 w 98"/>
              <a:gd name="T17" fmla="*/ 4 h 92"/>
              <a:gd name="T18" fmla="*/ 3 w 98"/>
              <a:gd name="T19" fmla="*/ 12 h 92"/>
              <a:gd name="T20" fmla="*/ 0 w 98"/>
              <a:gd name="T21" fmla="*/ 37 h 92"/>
              <a:gd name="T22" fmla="*/ 6 w 98"/>
              <a:gd name="T23" fmla="*/ 52 h 92"/>
              <a:gd name="T24" fmla="*/ 45 w 98"/>
              <a:gd name="T25" fmla="*/ 75 h 92"/>
              <a:gd name="T26" fmla="*/ 29 w 98"/>
              <a:gd name="T27" fmla="*/ 84 h 92"/>
              <a:gd name="T28" fmla="*/ 29 w 98"/>
              <a:gd name="T29" fmla="*/ 92 h 92"/>
              <a:gd name="T30" fmla="*/ 73 w 98"/>
              <a:gd name="T31" fmla="*/ 88 h 92"/>
              <a:gd name="T32" fmla="*/ 53 w 98"/>
              <a:gd name="T33" fmla="*/ 84 h 92"/>
              <a:gd name="T34" fmla="*/ 78 w 98"/>
              <a:gd name="T35" fmla="*/ 59 h 92"/>
              <a:gd name="T36" fmla="*/ 92 w 98"/>
              <a:gd name="T37" fmla="*/ 52 h 92"/>
              <a:gd name="T38" fmla="*/ 98 w 98"/>
              <a:gd name="T39" fmla="*/ 16 h 92"/>
              <a:gd name="T40" fmla="*/ 11 w 98"/>
              <a:gd name="T41" fmla="*/ 47 h 92"/>
              <a:gd name="T42" fmla="*/ 7 w 98"/>
              <a:gd name="T43" fmla="*/ 37 h 92"/>
              <a:gd name="T44" fmla="*/ 14 w 98"/>
              <a:gd name="T45" fmla="*/ 20 h 92"/>
              <a:gd name="T46" fmla="*/ 15 w 98"/>
              <a:gd name="T47" fmla="*/ 50 h 92"/>
              <a:gd name="T48" fmla="*/ 76 w 98"/>
              <a:gd name="T49" fmla="*/ 40 h 92"/>
              <a:gd name="T50" fmla="*/ 73 w 98"/>
              <a:gd name="T51" fmla="*/ 53 h 92"/>
              <a:gd name="T52" fmla="*/ 49 w 98"/>
              <a:gd name="T53" fmla="*/ 67 h 92"/>
              <a:gd name="T54" fmla="*/ 24 w 98"/>
              <a:gd name="T55" fmla="*/ 53 h 92"/>
              <a:gd name="T56" fmla="*/ 21 w 98"/>
              <a:gd name="T57" fmla="*/ 40 h 92"/>
              <a:gd name="T58" fmla="*/ 76 w 98"/>
              <a:gd name="T59" fmla="*/ 8 h 92"/>
              <a:gd name="T60" fmla="*/ 91 w 98"/>
              <a:gd name="T61" fmla="*/ 37 h 92"/>
              <a:gd name="T62" fmla="*/ 86 w 98"/>
              <a:gd name="T63" fmla="*/ 47 h 92"/>
              <a:gd name="T64" fmla="*/ 83 w 98"/>
              <a:gd name="T65" fmla="*/ 50 h 92"/>
              <a:gd name="T66" fmla="*/ 84 w 98"/>
              <a:gd name="T67" fmla="*/ 40 h 92"/>
              <a:gd name="T68" fmla="*/ 91 w 98"/>
              <a:gd name="T69" fmla="*/ 2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8" h="92">
                <a:moveTo>
                  <a:pt x="44" y="28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51"/>
                  <a:pt x="48" y="51"/>
                  <a:pt x="48" y="51"/>
                </a:cubicBezTo>
                <a:cubicBezTo>
                  <a:pt x="48" y="52"/>
                  <a:pt x="49" y="53"/>
                  <a:pt x="50" y="53"/>
                </a:cubicBezTo>
                <a:cubicBezTo>
                  <a:pt x="51" y="53"/>
                  <a:pt x="52" y="52"/>
                  <a:pt x="52" y="51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6"/>
                  <a:pt x="51" y="15"/>
                  <a:pt x="50" y="15"/>
                </a:cubicBezTo>
                <a:cubicBezTo>
                  <a:pt x="49" y="15"/>
                  <a:pt x="48" y="15"/>
                  <a:pt x="48" y="16"/>
                </a:cubicBezTo>
                <a:cubicBezTo>
                  <a:pt x="41" y="25"/>
                  <a:pt x="41" y="25"/>
                  <a:pt x="41" y="25"/>
                </a:cubicBezTo>
                <a:cubicBezTo>
                  <a:pt x="40" y="26"/>
                  <a:pt x="40" y="28"/>
                  <a:pt x="41" y="28"/>
                </a:cubicBezTo>
                <a:cubicBezTo>
                  <a:pt x="42" y="29"/>
                  <a:pt x="44" y="29"/>
                  <a:pt x="44" y="28"/>
                </a:cubicBezTo>
                <a:close/>
                <a:moveTo>
                  <a:pt x="94" y="12"/>
                </a:moveTo>
                <a:cubicBezTo>
                  <a:pt x="94" y="12"/>
                  <a:pt x="94" y="12"/>
                  <a:pt x="94" y="12"/>
                </a:cubicBezTo>
                <a:cubicBezTo>
                  <a:pt x="84" y="12"/>
                  <a:pt x="84" y="12"/>
                  <a:pt x="84" y="12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2"/>
                  <a:pt x="82" y="0"/>
                  <a:pt x="8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5" y="0"/>
                  <a:pt x="14" y="2"/>
                  <a:pt x="14" y="4"/>
                </a:cubicBezTo>
                <a:cubicBezTo>
                  <a:pt x="14" y="12"/>
                  <a:pt x="14" y="12"/>
                  <a:pt x="14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1" y="12"/>
                  <a:pt x="0" y="14"/>
                  <a:pt x="0" y="16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3"/>
                  <a:pt x="2" y="48"/>
                  <a:pt x="6" y="52"/>
                </a:cubicBezTo>
                <a:cubicBezTo>
                  <a:pt x="6" y="52"/>
                  <a:pt x="6" y="52"/>
                  <a:pt x="6" y="52"/>
                </a:cubicBezTo>
                <a:cubicBezTo>
                  <a:pt x="9" y="56"/>
                  <a:pt x="14" y="58"/>
                  <a:pt x="19" y="59"/>
                </a:cubicBezTo>
                <a:cubicBezTo>
                  <a:pt x="25" y="68"/>
                  <a:pt x="35" y="74"/>
                  <a:pt x="45" y="75"/>
                </a:cubicBezTo>
                <a:cubicBezTo>
                  <a:pt x="45" y="84"/>
                  <a:pt x="45" y="84"/>
                  <a:pt x="45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27" y="84"/>
                  <a:pt x="25" y="86"/>
                  <a:pt x="25" y="88"/>
                </a:cubicBezTo>
                <a:cubicBezTo>
                  <a:pt x="25" y="90"/>
                  <a:pt x="27" y="92"/>
                  <a:pt x="29" y="92"/>
                </a:cubicBezTo>
                <a:cubicBezTo>
                  <a:pt x="69" y="92"/>
                  <a:pt x="69" y="92"/>
                  <a:pt x="69" y="92"/>
                </a:cubicBezTo>
                <a:cubicBezTo>
                  <a:pt x="71" y="92"/>
                  <a:pt x="73" y="90"/>
                  <a:pt x="73" y="88"/>
                </a:cubicBezTo>
                <a:cubicBezTo>
                  <a:pt x="73" y="86"/>
                  <a:pt x="71" y="84"/>
                  <a:pt x="69" y="84"/>
                </a:cubicBezTo>
                <a:cubicBezTo>
                  <a:pt x="53" y="84"/>
                  <a:pt x="53" y="84"/>
                  <a:pt x="53" y="84"/>
                </a:cubicBezTo>
                <a:cubicBezTo>
                  <a:pt x="53" y="75"/>
                  <a:pt x="53" y="75"/>
                  <a:pt x="53" y="75"/>
                </a:cubicBezTo>
                <a:cubicBezTo>
                  <a:pt x="63" y="74"/>
                  <a:pt x="73" y="68"/>
                  <a:pt x="78" y="59"/>
                </a:cubicBezTo>
                <a:cubicBezTo>
                  <a:pt x="84" y="58"/>
                  <a:pt x="88" y="56"/>
                  <a:pt x="92" y="53"/>
                </a:cubicBezTo>
                <a:cubicBezTo>
                  <a:pt x="92" y="52"/>
                  <a:pt x="92" y="52"/>
                  <a:pt x="92" y="52"/>
                </a:cubicBezTo>
                <a:cubicBezTo>
                  <a:pt x="96" y="48"/>
                  <a:pt x="98" y="43"/>
                  <a:pt x="98" y="37"/>
                </a:cubicBezTo>
                <a:cubicBezTo>
                  <a:pt x="98" y="16"/>
                  <a:pt x="98" y="16"/>
                  <a:pt x="98" y="16"/>
                </a:cubicBezTo>
                <a:cubicBezTo>
                  <a:pt x="98" y="14"/>
                  <a:pt x="96" y="12"/>
                  <a:pt x="94" y="12"/>
                </a:cubicBezTo>
                <a:close/>
                <a:moveTo>
                  <a:pt x="11" y="47"/>
                </a:moveTo>
                <a:cubicBezTo>
                  <a:pt x="11" y="47"/>
                  <a:pt x="11" y="47"/>
                  <a:pt x="11" y="47"/>
                </a:cubicBezTo>
                <a:cubicBezTo>
                  <a:pt x="9" y="44"/>
                  <a:pt x="7" y="41"/>
                  <a:pt x="7" y="37"/>
                </a:cubicBezTo>
                <a:cubicBezTo>
                  <a:pt x="7" y="20"/>
                  <a:pt x="7" y="20"/>
                  <a:pt x="7" y="20"/>
                </a:cubicBezTo>
                <a:cubicBezTo>
                  <a:pt x="14" y="20"/>
                  <a:pt x="14" y="20"/>
                  <a:pt x="14" y="2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4"/>
                  <a:pt x="14" y="47"/>
                  <a:pt x="15" y="50"/>
                </a:cubicBezTo>
                <a:cubicBezTo>
                  <a:pt x="14" y="49"/>
                  <a:pt x="12" y="48"/>
                  <a:pt x="11" y="47"/>
                </a:cubicBezTo>
                <a:close/>
                <a:moveTo>
                  <a:pt x="76" y="40"/>
                </a:moveTo>
                <a:cubicBezTo>
                  <a:pt x="76" y="40"/>
                  <a:pt x="76" y="40"/>
                  <a:pt x="76" y="40"/>
                </a:cubicBezTo>
                <a:cubicBezTo>
                  <a:pt x="76" y="45"/>
                  <a:pt x="75" y="49"/>
                  <a:pt x="73" y="53"/>
                </a:cubicBezTo>
                <a:cubicBezTo>
                  <a:pt x="73" y="53"/>
                  <a:pt x="73" y="53"/>
                  <a:pt x="73" y="53"/>
                </a:cubicBezTo>
                <a:cubicBezTo>
                  <a:pt x="69" y="62"/>
                  <a:pt x="59" y="67"/>
                  <a:pt x="49" y="67"/>
                </a:cubicBezTo>
                <a:cubicBezTo>
                  <a:pt x="39" y="67"/>
                  <a:pt x="29" y="62"/>
                  <a:pt x="24" y="53"/>
                </a:cubicBezTo>
                <a:cubicBezTo>
                  <a:pt x="24" y="53"/>
                  <a:pt x="24" y="53"/>
                  <a:pt x="24" y="53"/>
                </a:cubicBezTo>
                <a:cubicBezTo>
                  <a:pt x="22" y="49"/>
                  <a:pt x="21" y="45"/>
                  <a:pt x="21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8"/>
                  <a:pt x="21" y="8"/>
                  <a:pt x="21" y="8"/>
                </a:cubicBezTo>
                <a:cubicBezTo>
                  <a:pt x="76" y="8"/>
                  <a:pt x="76" y="8"/>
                  <a:pt x="76" y="8"/>
                </a:cubicBezTo>
                <a:cubicBezTo>
                  <a:pt x="76" y="40"/>
                  <a:pt x="76" y="40"/>
                  <a:pt x="76" y="40"/>
                </a:cubicBezTo>
                <a:close/>
                <a:moveTo>
                  <a:pt x="91" y="37"/>
                </a:moveTo>
                <a:cubicBezTo>
                  <a:pt x="91" y="37"/>
                  <a:pt x="91" y="37"/>
                  <a:pt x="91" y="37"/>
                </a:cubicBezTo>
                <a:cubicBezTo>
                  <a:pt x="91" y="41"/>
                  <a:pt x="89" y="44"/>
                  <a:pt x="86" y="47"/>
                </a:cubicBezTo>
                <a:cubicBezTo>
                  <a:pt x="86" y="47"/>
                  <a:pt x="86" y="47"/>
                  <a:pt x="86" y="47"/>
                </a:cubicBezTo>
                <a:cubicBezTo>
                  <a:pt x="85" y="48"/>
                  <a:pt x="84" y="49"/>
                  <a:pt x="83" y="50"/>
                </a:cubicBezTo>
                <a:cubicBezTo>
                  <a:pt x="84" y="47"/>
                  <a:pt x="84" y="44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20"/>
                  <a:pt x="84" y="20"/>
                  <a:pt x="84" y="20"/>
                </a:cubicBezTo>
                <a:cubicBezTo>
                  <a:pt x="91" y="20"/>
                  <a:pt x="91" y="20"/>
                  <a:pt x="91" y="20"/>
                </a:cubicBezTo>
                <a:cubicBezTo>
                  <a:pt x="91" y="37"/>
                  <a:pt x="91" y="37"/>
                  <a:pt x="91" y="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sp>
        <p:nvSpPr>
          <p:cNvPr id="30" name="Freeform 25">
            <a:extLst>
              <a:ext uri="{FF2B5EF4-FFF2-40B4-BE49-F238E27FC236}">
                <a16:creationId xmlns:a16="http://schemas.microsoft.com/office/drawing/2014/main" xmlns="" id="{A9147CA8-EEE0-6B19-F83B-0EC4C5FF0342}"/>
              </a:ext>
            </a:extLst>
          </p:cNvPr>
          <p:cNvSpPr>
            <a:spLocks noEditPoints="1"/>
          </p:cNvSpPr>
          <p:nvPr/>
        </p:nvSpPr>
        <p:spPr bwMode="auto">
          <a:xfrm>
            <a:off x="6660377" y="3402488"/>
            <a:ext cx="350664" cy="352552"/>
          </a:xfrm>
          <a:custGeom>
            <a:avLst/>
            <a:gdLst>
              <a:gd name="T0" fmla="*/ 62 w 98"/>
              <a:gd name="T1" fmla="*/ 39 h 98"/>
              <a:gd name="T2" fmla="*/ 51 w 98"/>
              <a:gd name="T3" fmla="*/ 43 h 98"/>
              <a:gd name="T4" fmla="*/ 58 w 98"/>
              <a:gd name="T5" fmla="*/ 41 h 98"/>
              <a:gd name="T6" fmla="*/ 56 w 98"/>
              <a:gd name="T7" fmla="*/ 44 h 98"/>
              <a:gd name="T8" fmla="*/ 40 w 98"/>
              <a:gd name="T9" fmla="*/ 50 h 98"/>
              <a:gd name="T10" fmla="*/ 40 w 98"/>
              <a:gd name="T11" fmla="*/ 37 h 98"/>
              <a:gd name="T12" fmla="*/ 39 w 98"/>
              <a:gd name="T13" fmla="*/ 42 h 98"/>
              <a:gd name="T14" fmla="*/ 41 w 98"/>
              <a:gd name="T15" fmla="*/ 44 h 98"/>
              <a:gd name="T16" fmla="*/ 94 w 98"/>
              <a:gd name="T17" fmla="*/ 0 h 98"/>
              <a:gd name="T18" fmla="*/ 3 w 98"/>
              <a:gd name="T19" fmla="*/ 98 h 98"/>
              <a:gd name="T20" fmla="*/ 91 w 98"/>
              <a:gd name="T21" fmla="*/ 91 h 98"/>
              <a:gd name="T22" fmla="*/ 91 w 98"/>
              <a:gd name="T23" fmla="*/ 91 h 98"/>
              <a:gd name="T24" fmla="*/ 15 w 98"/>
              <a:gd name="T25" fmla="*/ 7 h 98"/>
              <a:gd name="T26" fmla="*/ 35 w 98"/>
              <a:gd name="T27" fmla="*/ 7 h 98"/>
              <a:gd name="T28" fmla="*/ 55 w 98"/>
              <a:gd name="T29" fmla="*/ 7 h 98"/>
              <a:gd name="T30" fmla="*/ 76 w 98"/>
              <a:gd name="T31" fmla="*/ 7 h 98"/>
              <a:gd name="T32" fmla="*/ 91 w 98"/>
              <a:gd name="T33" fmla="*/ 7 h 98"/>
              <a:gd name="T34" fmla="*/ 80 w 98"/>
              <a:gd name="T35" fmla="*/ 48 h 98"/>
              <a:gd name="T36" fmla="*/ 71 w 98"/>
              <a:gd name="T37" fmla="*/ 39 h 98"/>
              <a:gd name="T38" fmla="*/ 75 w 98"/>
              <a:gd name="T39" fmla="*/ 41 h 98"/>
              <a:gd name="T40" fmla="*/ 74 w 98"/>
              <a:gd name="T41" fmla="*/ 44 h 98"/>
              <a:gd name="T42" fmla="*/ 75 w 98"/>
              <a:gd name="T43" fmla="*/ 67 h 98"/>
              <a:gd name="T44" fmla="*/ 80 w 98"/>
              <a:gd name="T45" fmla="*/ 56 h 98"/>
              <a:gd name="T46" fmla="*/ 71 w 98"/>
              <a:gd name="T47" fmla="*/ 65 h 98"/>
              <a:gd name="T48" fmla="*/ 77 w 98"/>
              <a:gd name="T49" fmla="*/ 60 h 98"/>
              <a:gd name="T50" fmla="*/ 74 w 98"/>
              <a:gd name="T51" fmla="*/ 59 h 98"/>
              <a:gd name="T52" fmla="*/ 45 w 98"/>
              <a:gd name="T53" fmla="*/ 82 h 98"/>
              <a:gd name="T54" fmla="*/ 36 w 98"/>
              <a:gd name="T55" fmla="*/ 73 h 98"/>
              <a:gd name="T56" fmla="*/ 39 w 98"/>
              <a:gd name="T57" fmla="*/ 76 h 98"/>
              <a:gd name="T58" fmla="*/ 41 w 98"/>
              <a:gd name="T59" fmla="*/ 79 h 98"/>
              <a:gd name="T60" fmla="*/ 39 w 98"/>
              <a:gd name="T61" fmla="*/ 76 h 98"/>
              <a:gd name="T62" fmla="*/ 27 w 98"/>
              <a:gd name="T63" fmla="*/ 65 h 98"/>
              <a:gd name="T64" fmla="*/ 18 w 98"/>
              <a:gd name="T65" fmla="*/ 56 h 98"/>
              <a:gd name="T66" fmla="*/ 21 w 98"/>
              <a:gd name="T67" fmla="*/ 59 h 98"/>
              <a:gd name="T68" fmla="*/ 24 w 98"/>
              <a:gd name="T69" fmla="*/ 62 h 98"/>
              <a:gd name="T70" fmla="*/ 21 w 98"/>
              <a:gd name="T71" fmla="*/ 59 h 98"/>
              <a:gd name="T72" fmla="*/ 27 w 98"/>
              <a:gd name="T73" fmla="*/ 82 h 98"/>
              <a:gd name="T74" fmla="*/ 18 w 98"/>
              <a:gd name="T75" fmla="*/ 73 h 98"/>
              <a:gd name="T76" fmla="*/ 21 w 98"/>
              <a:gd name="T77" fmla="*/ 76 h 98"/>
              <a:gd name="T78" fmla="*/ 24 w 98"/>
              <a:gd name="T79" fmla="*/ 79 h 98"/>
              <a:gd name="T80" fmla="*/ 21 w 98"/>
              <a:gd name="T81" fmla="*/ 76 h 98"/>
              <a:gd name="T82" fmla="*/ 62 w 98"/>
              <a:gd name="T83" fmla="*/ 65 h 98"/>
              <a:gd name="T84" fmla="*/ 53 w 98"/>
              <a:gd name="T85" fmla="*/ 56 h 98"/>
              <a:gd name="T86" fmla="*/ 56 w 98"/>
              <a:gd name="T87" fmla="*/ 59 h 98"/>
              <a:gd name="T88" fmla="*/ 59 w 98"/>
              <a:gd name="T89" fmla="*/ 62 h 98"/>
              <a:gd name="T90" fmla="*/ 53 w 98"/>
              <a:gd name="T91" fmla="*/ 82 h 98"/>
              <a:gd name="T92" fmla="*/ 64 w 98"/>
              <a:gd name="T93" fmla="*/ 77 h 98"/>
              <a:gd name="T94" fmla="*/ 53 w 98"/>
              <a:gd name="T95" fmla="*/ 73 h 98"/>
              <a:gd name="T96" fmla="*/ 56 w 98"/>
              <a:gd name="T97" fmla="*/ 76 h 98"/>
              <a:gd name="T98" fmla="*/ 58 w 98"/>
              <a:gd name="T99" fmla="*/ 79 h 98"/>
              <a:gd name="T100" fmla="*/ 36 w 98"/>
              <a:gd name="T101" fmla="*/ 65 h 98"/>
              <a:gd name="T102" fmla="*/ 45 w 98"/>
              <a:gd name="T103" fmla="*/ 56 h 98"/>
              <a:gd name="T104" fmla="*/ 36 w 98"/>
              <a:gd name="T105" fmla="*/ 65 h 98"/>
              <a:gd name="T106" fmla="*/ 41 w 98"/>
              <a:gd name="T107" fmla="*/ 59 h 98"/>
              <a:gd name="T108" fmla="*/ 40 w 98"/>
              <a:gd name="T109" fmla="*/ 6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8" h="98">
                <a:moveTo>
                  <a:pt x="53" y="48"/>
                </a:moveTo>
                <a:cubicBezTo>
                  <a:pt x="54" y="49"/>
                  <a:pt x="56" y="50"/>
                  <a:pt x="58" y="50"/>
                </a:cubicBezTo>
                <a:cubicBezTo>
                  <a:pt x="59" y="50"/>
                  <a:pt x="61" y="49"/>
                  <a:pt x="62" y="48"/>
                </a:cubicBezTo>
                <a:cubicBezTo>
                  <a:pt x="63" y="46"/>
                  <a:pt x="64" y="45"/>
                  <a:pt x="64" y="43"/>
                </a:cubicBezTo>
                <a:cubicBezTo>
                  <a:pt x="64" y="41"/>
                  <a:pt x="63" y="40"/>
                  <a:pt x="62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1" y="37"/>
                  <a:pt x="59" y="37"/>
                  <a:pt x="58" y="37"/>
                </a:cubicBezTo>
                <a:cubicBezTo>
                  <a:pt x="56" y="37"/>
                  <a:pt x="54" y="37"/>
                  <a:pt x="53" y="39"/>
                </a:cubicBezTo>
                <a:cubicBezTo>
                  <a:pt x="53" y="39"/>
                  <a:pt x="53" y="39"/>
                  <a:pt x="53" y="39"/>
                </a:cubicBezTo>
                <a:cubicBezTo>
                  <a:pt x="52" y="40"/>
                  <a:pt x="51" y="41"/>
                  <a:pt x="51" y="43"/>
                </a:cubicBezTo>
                <a:cubicBezTo>
                  <a:pt x="51" y="45"/>
                  <a:pt x="52" y="46"/>
                  <a:pt x="53" y="48"/>
                </a:cubicBezTo>
                <a:cubicBezTo>
                  <a:pt x="53" y="48"/>
                  <a:pt x="53" y="48"/>
                  <a:pt x="53" y="48"/>
                </a:cubicBezTo>
                <a:close/>
                <a:moveTo>
                  <a:pt x="56" y="42"/>
                </a:moveTo>
                <a:cubicBezTo>
                  <a:pt x="56" y="42"/>
                  <a:pt x="56" y="42"/>
                  <a:pt x="56" y="42"/>
                </a:cubicBezTo>
                <a:cubicBezTo>
                  <a:pt x="57" y="41"/>
                  <a:pt x="57" y="41"/>
                  <a:pt x="58" y="41"/>
                </a:cubicBezTo>
                <a:cubicBezTo>
                  <a:pt x="58" y="41"/>
                  <a:pt x="59" y="41"/>
                  <a:pt x="59" y="42"/>
                </a:cubicBezTo>
                <a:cubicBezTo>
                  <a:pt x="59" y="42"/>
                  <a:pt x="59" y="43"/>
                  <a:pt x="59" y="43"/>
                </a:cubicBezTo>
                <a:cubicBezTo>
                  <a:pt x="59" y="44"/>
                  <a:pt x="59" y="44"/>
                  <a:pt x="59" y="44"/>
                </a:cubicBezTo>
                <a:cubicBezTo>
                  <a:pt x="59" y="45"/>
                  <a:pt x="58" y="45"/>
                  <a:pt x="58" y="45"/>
                </a:cubicBezTo>
                <a:cubicBezTo>
                  <a:pt x="57" y="45"/>
                  <a:pt x="57" y="45"/>
                  <a:pt x="56" y="44"/>
                </a:cubicBezTo>
                <a:cubicBezTo>
                  <a:pt x="56" y="44"/>
                  <a:pt x="56" y="44"/>
                  <a:pt x="56" y="43"/>
                </a:cubicBezTo>
                <a:cubicBezTo>
                  <a:pt x="56" y="43"/>
                  <a:pt x="56" y="42"/>
                  <a:pt x="56" y="42"/>
                </a:cubicBezTo>
                <a:close/>
                <a:moveTo>
                  <a:pt x="36" y="48"/>
                </a:moveTo>
                <a:cubicBezTo>
                  <a:pt x="36" y="48"/>
                  <a:pt x="36" y="48"/>
                  <a:pt x="36" y="48"/>
                </a:cubicBezTo>
                <a:cubicBezTo>
                  <a:pt x="37" y="49"/>
                  <a:pt x="38" y="50"/>
                  <a:pt x="40" y="50"/>
                </a:cubicBezTo>
                <a:cubicBezTo>
                  <a:pt x="42" y="50"/>
                  <a:pt x="43" y="49"/>
                  <a:pt x="45" y="48"/>
                </a:cubicBezTo>
                <a:cubicBezTo>
                  <a:pt x="46" y="46"/>
                  <a:pt x="47" y="45"/>
                  <a:pt x="47" y="43"/>
                </a:cubicBezTo>
                <a:cubicBezTo>
                  <a:pt x="47" y="41"/>
                  <a:pt x="46" y="40"/>
                  <a:pt x="45" y="39"/>
                </a:cubicBezTo>
                <a:cubicBezTo>
                  <a:pt x="45" y="39"/>
                  <a:pt x="45" y="39"/>
                  <a:pt x="45" y="39"/>
                </a:cubicBezTo>
                <a:cubicBezTo>
                  <a:pt x="43" y="37"/>
                  <a:pt x="42" y="37"/>
                  <a:pt x="40" y="37"/>
                </a:cubicBezTo>
                <a:cubicBezTo>
                  <a:pt x="38" y="37"/>
                  <a:pt x="37" y="37"/>
                  <a:pt x="36" y="39"/>
                </a:cubicBezTo>
                <a:cubicBezTo>
                  <a:pt x="34" y="40"/>
                  <a:pt x="34" y="41"/>
                  <a:pt x="34" y="43"/>
                </a:cubicBezTo>
                <a:cubicBezTo>
                  <a:pt x="34" y="45"/>
                  <a:pt x="34" y="46"/>
                  <a:pt x="36" y="48"/>
                </a:cubicBezTo>
                <a:close/>
                <a:moveTo>
                  <a:pt x="39" y="42"/>
                </a:moveTo>
                <a:cubicBezTo>
                  <a:pt x="39" y="42"/>
                  <a:pt x="39" y="42"/>
                  <a:pt x="39" y="42"/>
                </a:cubicBezTo>
                <a:cubicBezTo>
                  <a:pt x="39" y="41"/>
                  <a:pt x="40" y="41"/>
                  <a:pt x="40" y="41"/>
                </a:cubicBezTo>
                <a:cubicBezTo>
                  <a:pt x="41" y="41"/>
                  <a:pt x="41" y="41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2" y="42"/>
                  <a:pt x="42" y="43"/>
                  <a:pt x="42" y="43"/>
                </a:cubicBezTo>
                <a:cubicBezTo>
                  <a:pt x="42" y="44"/>
                  <a:pt x="42" y="44"/>
                  <a:pt x="41" y="44"/>
                </a:cubicBezTo>
                <a:cubicBezTo>
                  <a:pt x="41" y="45"/>
                  <a:pt x="41" y="45"/>
                  <a:pt x="40" y="45"/>
                </a:cubicBezTo>
                <a:cubicBezTo>
                  <a:pt x="40" y="45"/>
                  <a:pt x="39" y="45"/>
                  <a:pt x="39" y="44"/>
                </a:cubicBezTo>
                <a:cubicBezTo>
                  <a:pt x="38" y="44"/>
                  <a:pt x="38" y="44"/>
                  <a:pt x="38" y="43"/>
                </a:cubicBezTo>
                <a:cubicBezTo>
                  <a:pt x="38" y="43"/>
                  <a:pt x="38" y="42"/>
                  <a:pt x="39" y="42"/>
                </a:cubicBezTo>
                <a:close/>
                <a:moveTo>
                  <a:pt x="94" y="0"/>
                </a:moveTo>
                <a:cubicBezTo>
                  <a:pt x="94" y="0"/>
                  <a:pt x="94" y="0"/>
                  <a:pt x="94" y="0"/>
                </a:cubicBezTo>
                <a:cubicBezTo>
                  <a:pt x="3" y="0"/>
                  <a:pt x="3" y="0"/>
                  <a:pt x="3" y="0"/>
                </a:cubicBezTo>
                <a:cubicBezTo>
                  <a:pt x="1" y="0"/>
                  <a:pt x="0" y="1"/>
                  <a:pt x="0" y="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97"/>
                  <a:pt x="1" y="98"/>
                  <a:pt x="3" y="98"/>
                </a:cubicBezTo>
                <a:cubicBezTo>
                  <a:pt x="94" y="98"/>
                  <a:pt x="94" y="98"/>
                  <a:pt x="94" y="98"/>
                </a:cubicBezTo>
                <a:cubicBezTo>
                  <a:pt x="96" y="98"/>
                  <a:pt x="98" y="97"/>
                  <a:pt x="98" y="94"/>
                </a:cubicBezTo>
                <a:cubicBezTo>
                  <a:pt x="98" y="4"/>
                  <a:pt x="98" y="4"/>
                  <a:pt x="98" y="4"/>
                </a:cubicBezTo>
                <a:cubicBezTo>
                  <a:pt x="98" y="1"/>
                  <a:pt x="96" y="0"/>
                  <a:pt x="94" y="0"/>
                </a:cubicBezTo>
                <a:close/>
                <a:moveTo>
                  <a:pt x="91" y="91"/>
                </a:moveTo>
                <a:cubicBezTo>
                  <a:pt x="91" y="91"/>
                  <a:pt x="91" y="91"/>
                  <a:pt x="91" y="91"/>
                </a:cubicBezTo>
                <a:cubicBezTo>
                  <a:pt x="7" y="91"/>
                  <a:pt x="7" y="91"/>
                  <a:pt x="7" y="91"/>
                </a:cubicBezTo>
                <a:cubicBezTo>
                  <a:pt x="7" y="29"/>
                  <a:pt x="7" y="29"/>
                  <a:pt x="7" y="29"/>
                </a:cubicBezTo>
                <a:cubicBezTo>
                  <a:pt x="91" y="29"/>
                  <a:pt x="91" y="29"/>
                  <a:pt x="91" y="29"/>
                </a:cubicBezTo>
                <a:cubicBezTo>
                  <a:pt x="91" y="91"/>
                  <a:pt x="91" y="91"/>
                  <a:pt x="91" y="91"/>
                </a:cubicBezTo>
                <a:close/>
                <a:moveTo>
                  <a:pt x="91" y="25"/>
                </a:moveTo>
                <a:cubicBezTo>
                  <a:pt x="91" y="25"/>
                  <a:pt x="91" y="25"/>
                  <a:pt x="91" y="25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7"/>
                  <a:pt x="7" y="7"/>
                  <a:pt x="7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13"/>
                  <a:pt x="15" y="13"/>
                  <a:pt x="15" y="13"/>
                </a:cubicBezTo>
                <a:cubicBezTo>
                  <a:pt x="15" y="15"/>
                  <a:pt x="16" y="17"/>
                  <a:pt x="18" y="17"/>
                </a:cubicBezTo>
                <a:cubicBezTo>
                  <a:pt x="20" y="17"/>
                  <a:pt x="22" y="15"/>
                  <a:pt x="22" y="13"/>
                </a:cubicBezTo>
                <a:cubicBezTo>
                  <a:pt x="22" y="7"/>
                  <a:pt x="22" y="7"/>
                  <a:pt x="22" y="7"/>
                </a:cubicBezTo>
                <a:cubicBezTo>
                  <a:pt x="35" y="7"/>
                  <a:pt x="35" y="7"/>
                  <a:pt x="35" y="7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5"/>
                  <a:pt x="37" y="17"/>
                  <a:pt x="39" y="17"/>
                </a:cubicBezTo>
                <a:cubicBezTo>
                  <a:pt x="41" y="17"/>
                  <a:pt x="42" y="15"/>
                  <a:pt x="42" y="13"/>
                </a:cubicBezTo>
                <a:cubicBezTo>
                  <a:pt x="42" y="7"/>
                  <a:pt x="42" y="7"/>
                  <a:pt x="42" y="7"/>
                </a:cubicBezTo>
                <a:cubicBezTo>
                  <a:pt x="55" y="7"/>
                  <a:pt x="55" y="7"/>
                  <a:pt x="55" y="7"/>
                </a:cubicBezTo>
                <a:cubicBezTo>
                  <a:pt x="55" y="13"/>
                  <a:pt x="55" y="13"/>
                  <a:pt x="55" y="13"/>
                </a:cubicBezTo>
                <a:cubicBezTo>
                  <a:pt x="55" y="15"/>
                  <a:pt x="57" y="17"/>
                  <a:pt x="59" y="17"/>
                </a:cubicBezTo>
                <a:cubicBezTo>
                  <a:pt x="61" y="17"/>
                  <a:pt x="63" y="15"/>
                  <a:pt x="63" y="13"/>
                </a:cubicBezTo>
                <a:cubicBezTo>
                  <a:pt x="63" y="7"/>
                  <a:pt x="63" y="7"/>
                  <a:pt x="63" y="7"/>
                </a:cubicBezTo>
                <a:cubicBezTo>
                  <a:pt x="76" y="7"/>
                  <a:pt x="76" y="7"/>
                  <a:pt x="76" y="7"/>
                </a:cubicBezTo>
                <a:cubicBezTo>
                  <a:pt x="76" y="13"/>
                  <a:pt x="76" y="13"/>
                  <a:pt x="76" y="13"/>
                </a:cubicBezTo>
                <a:cubicBezTo>
                  <a:pt x="76" y="15"/>
                  <a:pt x="77" y="17"/>
                  <a:pt x="79" y="17"/>
                </a:cubicBezTo>
                <a:cubicBezTo>
                  <a:pt x="81" y="17"/>
                  <a:pt x="83" y="15"/>
                  <a:pt x="83" y="13"/>
                </a:cubicBezTo>
                <a:cubicBezTo>
                  <a:pt x="83" y="7"/>
                  <a:pt x="83" y="7"/>
                  <a:pt x="83" y="7"/>
                </a:cubicBezTo>
                <a:cubicBezTo>
                  <a:pt x="91" y="7"/>
                  <a:pt x="91" y="7"/>
                  <a:pt x="91" y="7"/>
                </a:cubicBezTo>
                <a:cubicBezTo>
                  <a:pt x="91" y="25"/>
                  <a:pt x="91" y="25"/>
                  <a:pt x="91" y="25"/>
                </a:cubicBezTo>
                <a:close/>
                <a:moveTo>
                  <a:pt x="71" y="48"/>
                </a:moveTo>
                <a:cubicBezTo>
                  <a:pt x="71" y="48"/>
                  <a:pt x="71" y="48"/>
                  <a:pt x="71" y="48"/>
                </a:cubicBezTo>
                <a:cubicBezTo>
                  <a:pt x="72" y="49"/>
                  <a:pt x="73" y="50"/>
                  <a:pt x="75" y="50"/>
                </a:cubicBezTo>
                <a:cubicBezTo>
                  <a:pt x="77" y="50"/>
                  <a:pt x="78" y="49"/>
                  <a:pt x="80" y="48"/>
                </a:cubicBezTo>
                <a:cubicBezTo>
                  <a:pt x="81" y="46"/>
                  <a:pt x="82" y="45"/>
                  <a:pt x="82" y="43"/>
                </a:cubicBezTo>
                <a:cubicBezTo>
                  <a:pt x="82" y="41"/>
                  <a:pt x="81" y="40"/>
                  <a:pt x="80" y="39"/>
                </a:cubicBezTo>
                <a:cubicBezTo>
                  <a:pt x="80" y="39"/>
                  <a:pt x="80" y="39"/>
                  <a:pt x="80" y="39"/>
                </a:cubicBezTo>
                <a:cubicBezTo>
                  <a:pt x="78" y="37"/>
                  <a:pt x="77" y="37"/>
                  <a:pt x="75" y="37"/>
                </a:cubicBezTo>
                <a:cubicBezTo>
                  <a:pt x="73" y="37"/>
                  <a:pt x="72" y="37"/>
                  <a:pt x="71" y="39"/>
                </a:cubicBezTo>
                <a:cubicBezTo>
                  <a:pt x="69" y="40"/>
                  <a:pt x="69" y="41"/>
                  <a:pt x="69" y="43"/>
                </a:cubicBezTo>
                <a:cubicBezTo>
                  <a:pt x="69" y="45"/>
                  <a:pt x="69" y="46"/>
                  <a:pt x="71" y="48"/>
                </a:cubicBezTo>
                <a:close/>
                <a:moveTo>
                  <a:pt x="74" y="42"/>
                </a:moveTo>
                <a:cubicBezTo>
                  <a:pt x="74" y="42"/>
                  <a:pt x="74" y="42"/>
                  <a:pt x="74" y="42"/>
                </a:cubicBezTo>
                <a:cubicBezTo>
                  <a:pt x="74" y="41"/>
                  <a:pt x="75" y="41"/>
                  <a:pt x="75" y="41"/>
                </a:cubicBezTo>
                <a:cubicBezTo>
                  <a:pt x="76" y="41"/>
                  <a:pt x="76" y="41"/>
                  <a:pt x="76" y="42"/>
                </a:cubicBezTo>
                <a:cubicBezTo>
                  <a:pt x="77" y="42"/>
                  <a:pt x="77" y="43"/>
                  <a:pt x="77" y="43"/>
                </a:cubicBezTo>
                <a:cubicBezTo>
                  <a:pt x="77" y="44"/>
                  <a:pt x="77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75" y="45"/>
                  <a:pt x="74" y="45"/>
                  <a:pt x="74" y="44"/>
                </a:cubicBezTo>
                <a:cubicBezTo>
                  <a:pt x="73" y="44"/>
                  <a:pt x="73" y="44"/>
                  <a:pt x="73" y="43"/>
                </a:cubicBezTo>
                <a:cubicBezTo>
                  <a:pt x="73" y="43"/>
                  <a:pt x="73" y="42"/>
                  <a:pt x="74" y="42"/>
                </a:cubicBezTo>
                <a:close/>
                <a:moveTo>
                  <a:pt x="71" y="65"/>
                </a:moveTo>
                <a:cubicBezTo>
                  <a:pt x="71" y="65"/>
                  <a:pt x="71" y="65"/>
                  <a:pt x="71" y="65"/>
                </a:cubicBezTo>
                <a:cubicBezTo>
                  <a:pt x="72" y="66"/>
                  <a:pt x="73" y="67"/>
                  <a:pt x="75" y="67"/>
                </a:cubicBezTo>
                <a:cubicBezTo>
                  <a:pt x="77" y="67"/>
                  <a:pt x="78" y="66"/>
                  <a:pt x="80" y="65"/>
                </a:cubicBezTo>
                <a:cubicBezTo>
                  <a:pt x="80" y="65"/>
                  <a:pt x="80" y="65"/>
                  <a:pt x="80" y="65"/>
                </a:cubicBezTo>
                <a:cubicBezTo>
                  <a:pt x="81" y="64"/>
                  <a:pt x="82" y="62"/>
                  <a:pt x="82" y="60"/>
                </a:cubicBezTo>
                <a:cubicBezTo>
                  <a:pt x="82" y="59"/>
                  <a:pt x="81" y="57"/>
                  <a:pt x="80" y="56"/>
                </a:cubicBezTo>
                <a:cubicBezTo>
                  <a:pt x="80" y="56"/>
                  <a:pt x="80" y="56"/>
                  <a:pt x="80" y="56"/>
                </a:cubicBezTo>
                <a:cubicBezTo>
                  <a:pt x="78" y="54"/>
                  <a:pt x="77" y="54"/>
                  <a:pt x="75" y="54"/>
                </a:cubicBezTo>
                <a:cubicBezTo>
                  <a:pt x="73" y="54"/>
                  <a:pt x="72" y="54"/>
                  <a:pt x="71" y="56"/>
                </a:cubicBezTo>
                <a:cubicBezTo>
                  <a:pt x="69" y="57"/>
                  <a:pt x="69" y="59"/>
                  <a:pt x="69" y="60"/>
                </a:cubicBezTo>
                <a:cubicBezTo>
                  <a:pt x="69" y="62"/>
                  <a:pt x="69" y="64"/>
                  <a:pt x="71" y="65"/>
                </a:cubicBezTo>
                <a:cubicBezTo>
                  <a:pt x="71" y="65"/>
                  <a:pt x="71" y="65"/>
                  <a:pt x="71" y="65"/>
                </a:cubicBezTo>
                <a:close/>
                <a:moveTo>
                  <a:pt x="74" y="59"/>
                </a:moveTo>
                <a:cubicBezTo>
                  <a:pt x="74" y="59"/>
                  <a:pt x="74" y="59"/>
                  <a:pt x="74" y="59"/>
                </a:cubicBezTo>
                <a:cubicBezTo>
                  <a:pt x="74" y="59"/>
                  <a:pt x="75" y="58"/>
                  <a:pt x="75" y="58"/>
                </a:cubicBezTo>
                <a:cubicBezTo>
                  <a:pt x="76" y="58"/>
                  <a:pt x="76" y="59"/>
                  <a:pt x="76" y="59"/>
                </a:cubicBezTo>
                <a:cubicBezTo>
                  <a:pt x="77" y="59"/>
                  <a:pt x="77" y="60"/>
                  <a:pt x="77" y="60"/>
                </a:cubicBezTo>
                <a:cubicBezTo>
                  <a:pt x="77" y="61"/>
                  <a:pt x="77" y="61"/>
                  <a:pt x="76" y="62"/>
                </a:cubicBezTo>
                <a:cubicBezTo>
                  <a:pt x="76" y="62"/>
                  <a:pt x="76" y="62"/>
                  <a:pt x="75" y="62"/>
                </a:cubicBezTo>
                <a:cubicBezTo>
                  <a:pt x="75" y="62"/>
                  <a:pt x="74" y="62"/>
                  <a:pt x="74" y="62"/>
                </a:cubicBezTo>
                <a:cubicBezTo>
                  <a:pt x="73" y="61"/>
                  <a:pt x="73" y="61"/>
                  <a:pt x="73" y="60"/>
                </a:cubicBezTo>
                <a:cubicBezTo>
                  <a:pt x="73" y="60"/>
                  <a:pt x="73" y="59"/>
                  <a:pt x="74" y="59"/>
                </a:cubicBezTo>
                <a:close/>
                <a:moveTo>
                  <a:pt x="36" y="82"/>
                </a:moveTo>
                <a:cubicBezTo>
                  <a:pt x="36" y="82"/>
                  <a:pt x="36" y="82"/>
                  <a:pt x="36" y="82"/>
                </a:cubicBezTo>
                <a:cubicBezTo>
                  <a:pt x="37" y="83"/>
                  <a:pt x="38" y="84"/>
                  <a:pt x="40" y="84"/>
                </a:cubicBezTo>
                <a:cubicBezTo>
                  <a:pt x="42" y="84"/>
                  <a:pt x="43" y="83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6" y="81"/>
                  <a:pt x="47" y="79"/>
                  <a:pt x="47" y="77"/>
                </a:cubicBezTo>
                <a:cubicBezTo>
                  <a:pt x="47" y="76"/>
                  <a:pt x="46" y="74"/>
                  <a:pt x="45" y="73"/>
                </a:cubicBezTo>
                <a:cubicBezTo>
                  <a:pt x="45" y="73"/>
                  <a:pt x="45" y="73"/>
                  <a:pt x="45" y="73"/>
                </a:cubicBezTo>
                <a:cubicBezTo>
                  <a:pt x="43" y="72"/>
                  <a:pt x="42" y="71"/>
                  <a:pt x="40" y="71"/>
                </a:cubicBezTo>
                <a:cubicBezTo>
                  <a:pt x="38" y="71"/>
                  <a:pt x="37" y="72"/>
                  <a:pt x="36" y="73"/>
                </a:cubicBezTo>
                <a:cubicBezTo>
                  <a:pt x="36" y="73"/>
                  <a:pt x="36" y="73"/>
                  <a:pt x="36" y="73"/>
                </a:cubicBezTo>
                <a:cubicBezTo>
                  <a:pt x="34" y="74"/>
                  <a:pt x="34" y="76"/>
                  <a:pt x="34" y="77"/>
                </a:cubicBezTo>
                <a:cubicBezTo>
                  <a:pt x="34" y="79"/>
                  <a:pt x="34" y="81"/>
                  <a:pt x="36" y="82"/>
                </a:cubicBezTo>
                <a:close/>
                <a:moveTo>
                  <a:pt x="39" y="76"/>
                </a:moveTo>
                <a:cubicBezTo>
                  <a:pt x="39" y="76"/>
                  <a:pt x="39" y="76"/>
                  <a:pt x="39" y="76"/>
                </a:cubicBezTo>
                <a:cubicBezTo>
                  <a:pt x="39" y="76"/>
                  <a:pt x="40" y="75"/>
                  <a:pt x="40" y="75"/>
                </a:cubicBezTo>
                <a:cubicBezTo>
                  <a:pt x="41" y="75"/>
                  <a:pt x="41" y="76"/>
                  <a:pt x="41" y="76"/>
                </a:cubicBezTo>
                <a:cubicBezTo>
                  <a:pt x="41" y="76"/>
                  <a:pt x="41" y="76"/>
                  <a:pt x="41" y="76"/>
                </a:cubicBezTo>
                <a:cubicBezTo>
                  <a:pt x="42" y="76"/>
                  <a:pt x="42" y="77"/>
                  <a:pt x="42" y="77"/>
                </a:cubicBezTo>
                <a:cubicBezTo>
                  <a:pt x="42" y="78"/>
                  <a:pt x="42" y="78"/>
                  <a:pt x="41" y="79"/>
                </a:cubicBezTo>
                <a:cubicBezTo>
                  <a:pt x="41" y="79"/>
                  <a:pt x="41" y="79"/>
                  <a:pt x="41" y="79"/>
                </a:cubicBezTo>
                <a:cubicBezTo>
                  <a:pt x="41" y="79"/>
                  <a:pt x="41" y="79"/>
                  <a:pt x="40" y="79"/>
                </a:cubicBezTo>
                <a:cubicBezTo>
                  <a:pt x="40" y="79"/>
                  <a:pt x="39" y="79"/>
                  <a:pt x="39" y="79"/>
                </a:cubicBezTo>
                <a:cubicBezTo>
                  <a:pt x="38" y="78"/>
                  <a:pt x="38" y="78"/>
                  <a:pt x="38" y="77"/>
                </a:cubicBezTo>
                <a:cubicBezTo>
                  <a:pt x="38" y="77"/>
                  <a:pt x="38" y="76"/>
                  <a:pt x="39" y="76"/>
                </a:cubicBezTo>
                <a:close/>
                <a:moveTo>
                  <a:pt x="18" y="65"/>
                </a:moveTo>
                <a:cubicBezTo>
                  <a:pt x="18" y="65"/>
                  <a:pt x="18" y="65"/>
                  <a:pt x="18" y="65"/>
                </a:cubicBezTo>
                <a:cubicBezTo>
                  <a:pt x="19" y="66"/>
                  <a:pt x="21" y="67"/>
                  <a:pt x="23" y="67"/>
                </a:cubicBezTo>
                <a:cubicBezTo>
                  <a:pt x="24" y="67"/>
                  <a:pt x="26" y="66"/>
                  <a:pt x="27" y="65"/>
                </a:cubicBezTo>
                <a:cubicBezTo>
                  <a:pt x="27" y="65"/>
                  <a:pt x="27" y="65"/>
                  <a:pt x="27" y="65"/>
                </a:cubicBezTo>
                <a:cubicBezTo>
                  <a:pt x="28" y="64"/>
                  <a:pt x="29" y="62"/>
                  <a:pt x="29" y="60"/>
                </a:cubicBezTo>
                <a:cubicBezTo>
                  <a:pt x="29" y="59"/>
                  <a:pt x="28" y="57"/>
                  <a:pt x="27" y="56"/>
                </a:cubicBezTo>
                <a:cubicBezTo>
                  <a:pt x="27" y="56"/>
                  <a:pt x="27" y="56"/>
                  <a:pt x="27" y="56"/>
                </a:cubicBezTo>
                <a:cubicBezTo>
                  <a:pt x="26" y="54"/>
                  <a:pt x="24" y="54"/>
                  <a:pt x="23" y="54"/>
                </a:cubicBezTo>
                <a:cubicBezTo>
                  <a:pt x="21" y="54"/>
                  <a:pt x="19" y="54"/>
                  <a:pt x="18" y="56"/>
                </a:cubicBezTo>
                <a:cubicBezTo>
                  <a:pt x="17" y="57"/>
                  <a:pt x="16" y="59"/>
                  <a:pt x="16" y="60"/>
                </a:cubicBezTo>
                <a:cubicBezTo>
                  <a:pt x="16" y="62"/>
                  <a:pt x="17" y="64"/>
                  <a:pt x="18" y="65"/>
                </a:cubicBezTo>
                <a:cubicBezTo>
                  <a:pt x="18" y="65"/>
                  <a:pt x="18" y="65"/>
                  <a:pt x="18" y="65"/>
                </a:cubicBezTo>
                <a:close/>
                <a:moveTo>
                  <a:pt x="21" y="59"/>
                </a:moveTo>
                <a:cubicBezTo>
                  <a:pt x="21" y="59"/>
                  <a:pt x="21" y="59"/>
                  <a:pt x="21" y="59"/>
                </a:cubicBezTo>
                <a:cubicBezTo>
                  <a:pt x="21" y="59"/>
                  <a:pt x="21" y="59"/>
                  <a:pt x="21" y="59"/>
                </a:cubicBezTo>
                <a:cubicBezTo>
                  <a:pt x="22" y="59"/>
                  <a:pt x="22" y="58"/>
                  <a:pt x="23" y="58"/>
                </a:cubicBezTo>
                <a:cubicBezTo>
                  <a:pt x="23" y="58"/>
                  <a:pt x="24" y="59"/>
                  <a:pt x="24" y="59"/>
                </a:cubicBezTo>
                <a:cubicBezTo>
                  <a:pt x="24" y="59"/>
                  <a:pt x="25" y="60"/>
                  <a:pt x="25" y="60"/>
                </a:cubicBezTo>
                <a:cubicBezTo>
                  <a:pt x="25" y="61"/>
                  <a:pt x="24" y="61"/>
                  <a:pt x="24" y="62"/>
                </a:cubicBezTo>
                <a:cubicBezTo>
                  <a:pt x="24" y="62"/>
                  <a:pt x="23" y="62"/>
                  <a:pt x="23" y="62"/>
                </a:cubicBezTo>
                <a:cubicBezTo>
                  <a:pt x="22" y="62"/>
                  <a:pt x="22" y="62"/>
                  <a:pt x="21" y="62"/>
                </a:cubicBezTo>
                <a:cubicBezTo>
                  <a:pt x="21" y="62"/>
                  <a:pt x="21" y="62"/>
                  <a:pt x="21" y="62"/>
                </a:cubicBezTo>
                <a:cubicBezTo>
                  <a:pt x="21" y="61"/>
                  <a:pt x="21" y="61"/>
                  <a:pt x="21" y="60"/>
                </a:cubicBezTo>
                <a:cubicBezTo>
                  <a:pt x="21" y="60"/>
                  <a:pt x="21" y="59"/>
                  <a:pt x="21" y="59"/>
                </a:cubicBezTo>
                <a:close/>
                <a:moveTo>
                  <a:pt x="18" y="82"/>
                </a:moveTo>
                <a:cubicBezTo>
                  <a:pt x="18" y="82"/>
                  <a:pt x="18" y="82"/>
                  <a:pt x="18" y="82"/>
                </a:cubicBezTo>
                <a:cubicBezTo>
                  <a:pt x="19" y="83"/>
                  <a:pt x="21" y="84"/>
                  <a:pt x="23" y="84"/>
                </a:cubicBezTo>
                <a:cubicBezTo>
                  <a:pt x="24" y="84"/>
                  <a:pt x="26" y="83"/>
                  <a:pt x="27" y="82"/>
                </a:cubicBezTo>
                <a:cubicBezTo>
                  <a:pt x="27" y="82"/>
                  <a:pt x="27" y="82"/>
                  <a:pt x="27" y="82"/>
                </a:cubicBezTo>
                <a:cubicBezTo>
                  <a:pt x="28" y="81"/>
                  <a:pt x="29" y="79"/>
                  <a:pt x="29" y="77"/>
                </a:cubicBezTo>
                <a:cubicBezTo>
                  <a:pt x="29" y="76"/>
                  <a:pt x="28" y="74"/>
                  <a:pt x="27" y="73"/>
                </a:cubicBezTo>
                <a:cubicBezTo>
                  <a:pt x="27" y="73"/>
                  <a:pt x="27" y="73"/>
                  <a:pt x="27" y="73"/>
                </a:cubicBezTo>
                <a:cubicBezTo>
                  <a:pt x="26" y="72"/>
                  <a:pt x="24" y="71"/>
                  <a:pt x="23" y="71"/>
                </a:cubicBezTo>
                <a:cubicBezTo>
                  <a:pt x="21" y="71"/>
                  <a:pt x="19" y="72"/>
                  <a:pt x="18" y="73"/>
                </a:cubicBezTo>
                <a:cubicBezTo>
                  <a:pt x="18" y="73"/>
                  <a:pt x="18" y="73"/>
                  <a:pt x="18" y="73"/>
                </a:cubicBezTo>
                <a:cubicBezTo>
                  <a:pt x="17" y="74"/>
                  <a:pt x="16" y="76"/>
                  <a:pt x="16" y="77"/>
                </a:cubicBezTo>
                <a:cubicBezTo>
                  <a:pt x="16" y="79"/>
                  <a:pt x="17" y="81"/>
                  <a:pt x="18" y="82"/>
                </a:cubicBezTo>
                <a:close/>
                <a:moveTo>
                  <a:pt x="21" y="76"/>
                </a:moveTo>
                <a:cubicBezTo>
                  <a:pt x="21" y="76"/>
                  <a:pt x="21" y="76"/>
                  <a:pt x="21" y="76"/>
                </a:cubicBezTo>
                <a:cubicBezTo>
                  <a:pt x="21" y="76"/>
                  <a:pt x="21" y="76"/>
                  <a:pt x="21" y="76"/>
                </a:cubicBezTo>
                <a:cubicBezTo>
                  <a:pt x="22" y="76"/>
                  <a:pt x="22" y="75"/>
                  <a:pt x="23" y="75"/>
                </a:cubicBezTo>
                <a:cubicBezTo>
                  <a:pt x="23" y="75"/>
                  <a:pt x="24" y="76"/>
                  <a:pt x="24" y="76"/>
                </a:cubicBezTo>
                <a:cubicBezTo>
                  <a:pt x="24" y="76"/>
                  <a:pt x="25" y="77"/>
                  <a:pt x="25" y="77"/>
                </a:cubicBezTo>
                <a:cubicBezTo>
                  <a:pt x="25" y="78"/>
                  <a:pt x="24" y="78"/>
                  <a:pt x="24" y="79"/>
                </a:cubicBezTo>
                <a:cubicBezTo>
                  <a:pt x="24" y="79"/>
                  <a:pt x="23" y="79"/>
                  <a:pt x="23" y="79"/>
                </a:cubicBezTo>
                <a:cubicBezTo>
                  <a:pt x="22" y="79"/>
                  <a:pt x="22" y="79"/>
                  <a:pt x="21" y="79"/>
                </a:cubicBezTo>
                <a:cubicBezTo>
                  <a:pt x="21" y="79"/>
                  <a:pt x="21" y="79"/>
                  <a:pt x="21" y="79"/>
                </a:cubicBezTo>
                <a:cubicBezTo>
                  <a:pt x="21" y="78"/>
                  <a:pt x="21" y="78"/>
                  <a:pt x="21" y="77"/>
                </a:cubicBezTo>
                <a:cubicBezTo>
                  <a:pt x="21" y="77"/>
                  <a:pt x="21" y="76"/>
                  <a:pt x="21" y="76"/>
                </a:cubicBezTo>
                <a:close/>
                <a:moveTo>
                  <a:pt x="53" y="65"/>
                </a:moveTo>
                <a:cubicBezTo>
                  <a:pt x="53" y="65"/>
                  <a:pt x="53" y="65"/>
                  <a:pt x="53" y="65"/>
                </a:cubicBezTo>
                <a:cubicBezTo>
                  <a:pt x="54" y="66"/>
                  <a:pt x="56" y="67"/>
                  <a:pt x="58" y="67"/>
                </a:cubicBezTo>
                <a:cubicBezTo>
                  <a:pt x="59" y="67"/>
                  <a:pt x="61" y="66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3" y="64"/>
                  <a:pt x="64" y="62"/>
                  <a:pt x="64" y="60"/>
                </a:cubicBezTo>
                <a:cubicBezTo>
                  <a:pt x="64" y="59"/>
                  <a:pt x="63" y="57"/>
                  <a:pt x="62" y="56"/>
                </a:cubicBezTo>
                <a:cubicBezTo>
                  <a:pt x="62" y="56"/>
                  <a:pt x="62" y="56"/>
                  <a:pt x="62" y="56"/>
                </a:cubicBezTo>
                <a:cubicBezTo>
                  <a:pt x="61" y="54"/>
                  <a:pt x="59" y="54"/>
                  <a:pt x="58" y="54"/>
                </a:cubicBezTo>
                <a:cubicBezTo>
                  <a:pt x="56" y="54"/>
                  <a:pt x="54" y="54"/>
                  <a:pt x="53" y="56"/>
                </a:cubicBezTo>
                <a:cubicBezTo>
                  <a:pt x="53" y="56"/>
                  <a:pt x="53" y="56"/>
                  <a:pt x="53" y="56"/>
                </a:cubicBezTo>
                <a:cubicBezTo>
                  <a:pt x="52" y="57"/>
                  <a:pt x="51" y="59"/>
                  <a:pt x="51" y="60"/>
                </a:cubicBezTo>
                <a:cubicBezTo>
                  <a:pt x="51" y="62"/>
                  <a:pt x="52" y="64"/>
                  <a:pt x="53" y="65"/>
                </a:cubicBezTo>
                <a:cubicBezTo>
                  <a:pt x="53" y="65"/>
                  <a:pt x="53" y="65"/>
                  <a:pt x="53" y="65"/>
                </a:cubicBezTo>
                <a:close/>
                <a:moveTo>
                  <a:pt x="56" y="59"/>
                </a:moveTo>
                <a:cubicBezTo>
                  <a:pt x="56" y="59"/>
                  <a:pt x="56" y="59"/>
                  <a:pt x="56" y="59"/>
                </a:cubicBezTo>
                <a:cubicBezTo>
                  <a:pt x="57" y="59"/>
                  <a:pt x="57" y="58"/>
                  <a:pt x="58" y="58"/>
                </a:cubicBezTo>
                <a:cubicBezTo>
                  <a:pt x="58" y="58"/>
                  <a:pt x="59" y="59"/>
                  <a:pt x="59" y="59"/>
                </a:cubicBezTo>
                <a:cubicBezTo>
                  <a:pt x="59" y="59"/>
                  <a:pt x="59" y="60"/>
                  <a:pt x="59" y="60"/>
                </a:cubicBezTo>
                <a:cubicBezTo>
                  <a:pt x="59" y="61"/>
                  <a:pt x="59" y="61"/>
                  <a:pt x="59" y="62"/>
                </a:cubicBezTo>
                <a:cubicBezTo>
                  <a:pt x="59" y="62"/>
                  <a:pt x="58" y="62"/>
                  <a:pt x="58" y="62"/>
                </a:cubicBezTo>
                <a:cubicBezTo>
                  <a:pt x="57" y="62"/>
                  <a:pt x="57" y="62"/>
                  <a:pt x="56" y="62"/>
                </a:cubicBezTo>
                <a:cubicBezTo>
                  <a:pt x="56" y="61"/>
                  <a:pt x="56" y="61"/>
                  <a:pt x="56" y="60"/>
                </a:cubicBezTo>
                <a:cubicBezTo>
                  <a:pt x="56" y="60"/>
                  <a:pt x="56" y="59"/>
                  <a:pt x="56" y="59"/>
                </a:cubicBezTo>
                <a:close/>
                <a:moveTo>
                  <a:pt x="53" y="82"/>
                </a:moveTo>
                <a:cubicBezTo>
                  <a:pt x="53" y="82"/>
                  <a:pt x="53" y="82"/>
                  <a:pt x="53" y="82"/>
                </a:cubicBezTo>
                <a:cubicBezTo>
                  <a:pt x="54" y="83"/>
                  <a:pt x="56" y="84"/>
                  <a:pt x="58" y="84"/>
                </a:cubicBezTo>
                <a:cubicBezTo>
                  <a:pt x="59" y="84"/>
                  <a:pt x="61" y="83"/>
                  <a:pt x="62" y="82"/>
                </a:cubicBezTo>
                <a:cubicBezTo>
                  <a:pt x="62" y="82"/>
                  <a:pt x="62" y="82"/>
                  <a:pt x="62" y="82"/>
                </a:cubicBezTo>
                <a:cubicBezTo>
                  <a:pt x="63" y="81"/>
                  <a:pt x="64" y="79"/>
                  <a:pt x="64" y="77"/>
                </a:cubicBezTo>
                <a:cubicBezTo>
                  <a:pt x="64" y="76"/>
                  <a:pt x="63" y="74"/>
                  <a:pt x="62" y="73"/>
                </a:cubicBezTo>
                <a:cubicBezTo>
                  <a:pt x="62" y="73"/>
                  <a:pt x="62" y="73"/>
                  <a:pt x="62" y="73"/>
                </a:cubicBezTo>
                <a:cubicBezTo>
                  <a:pt x="61" y="72"/>
                  <a:pt x="59" y="71"/>
                  <a:pt x="58" y="71"/>
                </a:cubicBezTo>
                <a:cubicBezTo>
                  <a:pt x="56" y="71"/>
                  <a:pt x="54" y="72"/>
                  <a:pt x="53" y="73"/>
                </a:cubicBezTo>
                <a:cubicBezTo>
                  <a:pt x="53" y="73"/>
                  <a:pt x="53" y="73"/>
                  <a:pt x="53" y="73"/>
                </a:cubicBezTo>
                <a:cubicBezTo>
                  <a:pt x="52" y="74"/>
                  <a:pt x="51" y="76"/>
                  <a:pt x="51" y="77"/>
                </a:cubicBezTo>
                <a:cubicBezTo>
                  <a:pt x="51" y="79"/>
                  <a:pt x="52" y="81"/>
                  <a:pt x="53" y="82"/>
                </a:cubicBezTo>
                <a:cubicBezTo>
                  <a:pt x="53" y="82"/>
                  <a:pt x="53" y="82"/>
                  <a:pt x="53" y="82"/>
                </a:cubicBezTo>
                <a:close/>
                <a:moveTo>
                  <a:pt x="56" y="76"/>
                </a:moveTo>
                <a:cubicBezTo>
                  <a:pt x="56" y="76"/>
                  <a:pt x="56" y="76"/>
                  <a:pt x="56" y="76"/>
                </a:cubicBezTo>
                <a:cubicBezTo>
                  <a:pt x="57" y="76"/>
                  <a:pt x="57" y="75"/>
                  <a:pt x="58" y="75"/>
                </a:cubicBezTo>
                <a:cubicBezTo>
                  <a:pt x="58" y="75"/>
                  <a:pt x="59" y="76"/>
                  <a:pt x="59" y="76"/>
                </a:cubicBezTo>
                <a:cubicBezTo>
                  <a:pt x="59" y="76"/>
                  <a:pt x="59" y="77"/>
                  <a:pt x="59" y="77"/>
                </a:cubicBezTo>
                <a:cubicBezTo>
                  <a:pt x="59" y="78"/>
                  <a:pt x="59" y="78"/>
                  <a:pt x="59" y="79"/>
                </a:cubicBezTo>
                <a:cubicBezTo>
                  <a:pt x="59" y="79"/>
                  <a:pt x="58" y="79"/>
                  <a:pt x="58" y="79"/>
                </a:cubicBezTo>
                <a:cubicBezTo>
                  <a:pt x="57" y="79"/>
                  <a:pt x="57" y="79"/>
                  <a:pt x="56" y="79"/>
                </a:cubicBezTo>
                <a:cubicBezTo>
                  <a:pt x="56" y="78"/>
                  <a:pt x="56" y="78"/>
                  <a:pt x="56" y="77"/>
                </a:cubicBezTo>
                <a:cubicBezTo>
                  <a:pt x="56" y="77"/>
                  <a:pt x="56" y="76"/>
                  <a:pt x="56" y="76"/>
                </a:cubicBezTo>
                <a:close/>
                <a:moveTo>
                  <a:pt x="36" y="65"/>
                </a:moveTo>
                <a:cubicBezTo>
                  <a:pt x="36" y="65"/>
                  <a:pt x="36" y="65"/>
                  <a:pt x="36" y="65"/>
                </a:cubicBezTo>
                <a:cubicBezTo>
                  <a:pt x="37" y="66"/>
                  <a:pt x="38" y="67"/>
                  <a:pt x="40" y="67"/>
                </a:cubicBezTo>
                <a:cubicBezTo>
                  <a:pt x="42" y="67"/>
                  <a:pt x="43" y="66"/>
                  <a:pt x="45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6" y="64"/>
                  <a:pt x="47" y="62"/>
                  <a:pt x="47" y="60"/>
                </a:cubicBezTo>
                <a:cubicBezTo>
                  <a:pt x="47" y="59"/>
                  <a:pt x="46" y="57"/>
                  <a:pt x="45" y="56"/>
                </a:cubicBezTo>
                <a:cubicBezTo>
                  <a:pt x="45" y="56"/>
                  <a:pt x="45" y="56"/>
                  <a:pt x="45" y="56"/>
                </a:cubicBezTo>
                <a:cubicBezTo>
                  <a:pt x="43" y="54"/>
                  <a:pt x="42" y="54"/>
                  <a:pt x="40" y="54"/>
                </a:cubicBezTo>
                <a:cubicBezTo>
                  <a:pt x="38" y="54"/>
                  <a:pt x="37" y="54"/>
                  <a:pt x="36" y="56"/>
                </a:cubicBezTo>
                <a:cubicBezTo>
                  <a:pt x="34" y="57"/>
                  <a:pt x="34" y="59"/>
                  <a:pt x="34" y="60"/>
                </a:cubicBezTo>
                <a:cubicBezTo>
                  <a:pt x="34" y="62"/>
                  <a:pt x="34" y="64"/>
                  <a:pt x="36" y="65"/>
                </a:cubicBezTo>
                <a:cubicBezTo>
                  <a:pt x="36" y="65"/>
                  <a:pt x="36" y="65"/>
                  <a:pt x="36" y="65"/>
                </a:cubicBezTo>
                <a:close/>
                <a:moveTo>
                  <a:pt x="39" y="59"/>
                </a:moveTo>
                <a:cubicBezTo>
                  <a:pt x="39" y="59"/>
                  <a:pt x="39" y="59"/>
                  <a:pt x="39" y="59"/>
                </a:cubicBezTo>
                <a:cubicBezTo>
                  <a:pt x="39" y="59"/>
                  <a:pt x="40" y="58"/>
                  <a:pt x="40" y="58"/>
                </a:cubicBezTo>
                <a:cubicBezTo>
                  <a:pt x="41" y="58"/>
                  <a:pt x="41" y="59"/>
                  <a:pt x="41" y="59"/>
                </a:cubicBezTo>
                <a:cubicBezTo>
                  <a:pt x="41" y="59"/>
                  <a:pt x="41" y="59"/>
                  <a:pt x="41" y="59"/>
                </a:cubicBezTo>
                <a:cubicBezTo>
                  <a:pt x="42" y="59"/>
                  <a:pt x="42" y="60"/>
                  <a:pt x="42" y="60"/>
                </a:cubicBezTo>
                <a:cubicBezTo>
                  <a:pt x="42" y="61"/>
                  <a:pt x="42" y="61"/>
                  <a:pt x="41" y="62"/>
                </a:cubicBezTo>
                <a:cubicBezTo>
                  <a:pt x="41" y="62"/>
                  <a:pt x="41" y="62"/>
                  <a:pt x="41" y="62"/>
                </a:cubicBezTo>
                <a:cubicBezTo>
                  <a:pt x="41" y="62"/>
                  <a:pt x="41" y="62"/>
                  <a:pt x="40" y="62"/>
                </a:cubicBezTo>
                <a:cubicBezTo>
                  <a:pt x="40" y="62"/>
                  <a:pt x="39" y="62"/>
                  <a:pt x="39" y="62"/>
                </a:cubicBezTo>
                <a:cubicBezTo>
                  <a:pt x="38" y="61"/>
                  <a:pt x="38" y="61"/>
                  <a:pt x="38" y="60"/>
                </a:cubicBezTo>
                <a:cubicBezTo>
                  <a:pt x="38" y="60"/>
                  <a:pt x="38" y="59"/>
                  <a:pt x="39" y="5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xmlns="" id="{EFB493A2-2A78-8FF8-3AC6-76D3FDDBD0CC}"/>
              </a:ext>
            </a:extLst>
          </p:cNvPr>
          <p:cNvCxnSpPr/>
          <p:nvPr/>
        </p:nvCxnSpPr>
        <p:spPr>
          <a:xfrm flipV="1">
            <a:off x="3884445" y="4453422"/>
            <a:ext cx="0" cy="48928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xmlns="" id="{E522873C-74F1-7429-FCCA-15DC5DD86D2F}"/>
              </a:ext>
            </a:extLst>
          </p:cNvPr>
          <p:cNvCxnSpPr/>
          <p:nvPr/>
        </p:nvCxnSpPr>
        <p:spPr>
          <a:xfrm flipV="1">
            <a:off x="6835712" y="4453422"/>
            <a:ext cx="0" cy="48928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xmlns="" id="{6600E79A-773F-52D2-8F5C-93C31739BA21}"/>
              </a:ext>
            </a:extLst>
          </p:cNvPr>
          <p:cNvCxnSpPr/>
          <p:nvPr/>
        </p:nvCxnSpPr>
        <p:spPr>
          <a:xfrm flipV="1">
            <a:off x="5360077" y="2210446"/>
            <a:ext cx="0" cy="48928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xmlns="" id="{4CD4EDA1-04CA-7C05-85EA-8C51DE425156}"/>
              </a:ext>
            </a:extLst>
          </p:cNvPr>
          <p:cNvCxnSpPr/>
          <p:nvPr/>
        </p:nvCxnSpPr>
        <p:spPr>
          <a:xfrm flipV="1">
            <a:off x="8301608" y="2210446"/>
            <a:ext cx="0" cy="48928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26">
            <a:extLst>
              <a:ext uri="{FF2B5EF4-FFF2-40B4-BE49-F238E27FC236}">
                <a16:creationId xmlns:a16="http://schemas.microsoft.com/office/drawing/2014/main" xmlns="" id="{51338A76-9A55-6D3B-77D1-85E9B24A8888}"/>
              </a:ext>
            </a:extLst>
          </p:cNvPr>
          <p:cNvSpPr>
            <a:spLocks noEditPoints="1"/>
          </p:cNvSpPr>
          <p:nvPr/>
        </p:nvSpPr>
        <p:spPr bwMode="auto">
          <a:xfrm>
            <a:off x="3679900" y="3388244"/>
            <a:ext cx="379144" cy="381040"/>
          </a:xfrm>
          <a:custGeom>
            <a:avLst/>
            <a:gdLst>
              <a:gd name="T0" fmla="*/ 83 w 106"/>
              <a:gd name="T1" fmla="*/ 53 h 106"/>
              <a:gd name="T2" fmla="*/ 104 w 106"/>
              <a:gd name="T3" fmla="*/ 22 h 106"/>
              <a:gd name="T4" fmla="*/ 72 w 106"/>
              <a:gd name="T5" fmla="*/ 4 h 106"/>
              <a:gd name="T6" fmla="*/ 31 w 106"/>
              <a:gd name="T7" fmla="*/ 2 h 106"/>
              <a:gd name="T8" fmla="*/ 2 w 106"/>
              <a:gd name="T9" fmla="*/ 26 h 106"/>
              <a:gd name="T10" fmla="*/ 23 w 106"/>
              <a:gd name="T11" fmla="*/ 53 h 106"/>
              <a:gd name="T12" fmla="*/ 1 w 106"/>
              <a:gd name="T13" fmla="*/ 77 h 106"/>
              <a:gd name="T14" fmla="*/ 5 w 106"/>
              <a:gd name="T15" fmla="*/ 105 h 106"/>
              <a:gd name="T16" fmla="*/ 32 w 106"/>
              <a:gd name="T17" fmla="*/ 104 h 106"/>
              <a:gd name="T18" fmla="*/ 74 w 106"/>
              <a:gd name="T19" fmla="*/ 104 h 106"/>
              <a:gd name="T20" fmla="*/ 80 w 106"/>
              <a:gd name="T21" fmla="*/ 104 h 106"/>
              <a:gd name="T22" fmla="*/ 104 w 106"/>
              <a:gd name="T23" fmla="*/ 75 h 106"/>
              <a:gd name="T24" fmla="*/ 77 w 106"/>
              <a:gd name="T25" fmla="*/ 9 h 106"/>
              <a:gd name="T26" fmla="*/ 96 w 106"/>
              <a:gd name="T27" fmla="*/ 24 h 106"/>
              <a:gd name="T28" fmla="*/ 90 w 106"/>
              <a:gd name="T29" fmla="*/ 36 h 106"/>
              <a:gd name="T30" fmla="*/ 85 w 106"/>
              <a:gd name="T31" fmla="*/ 31 h 106"/>
              <a:gd name="T32" fmla="*/ 85 w 106"/>
              <a:gd name="T33" fmla="*/ 31 h 106"/>
              <a:gd name="T34" fmla="*/ 75 w 106"/>
              <a:gd name="T35" fmla="*/ 21 h 106"/>
              <a:gd name="T36" fmla="*/ 75 w 106"/>
              <a:gd name="T37" fmla="*/ 21 h 106"/>
              <a:gd name="T38" fmla="*/ 75 w 106"/>
              <a:gd name="T39" fmla="*/ 21 h 106"/>
              <a:gd name="T40" fmla="*/ 75 w 106"/>
              <a:gd name="T41" fmla="*/ 20 h 106"/>
              <a:gd name="T42" fmla="*/ 77 w 106"/>
              <a:gd name="T43" fmla="*/ 9 h 106"/>
              <a:gd name="T44" fmla="*/ 80 w 106"/>
              <a:gd name="T45" fmla="*/ 33 h 106"/>
              <a:gd name="T46" fmla="*/ 15 w 106"/>
              <a:gd name="T47" fmla="*/ 84 h 106"/>
              <a:gd name="T48" fmla="*/ 80 w 106"/>
              <a:gd name="T49" fmla="*/ 33 h 106"/>
              <a:gd name="T50" fmla="*/ 10 w 106"/>
              <a:gd name="T51" fmla="*/ 29 h 106"/>
              <a:gd name="T52" fmla="*/ 32 w 106"/>
              <a:gd name="T53" fmla="*/ 14 h 106"/>
              <a:gd name="T54" fmla="*/ 25 w 106"/>
              <a:gd name="T55" fmla="*/ 24 h 106"/>
              <a:gd name="T56" fmla="*/ 35 w 106"/>
              <a:gd name="T57" fmla="*/ 17 h 106"/>
              <a:gd name="T58" fmla="*/ 37 w 106"/>
              <a:gd name="T59" fmla="*/ 26 h 106"/>
              <a:gd name="T60" fmla="*/ 41 w 106"/>
              <a:gd name="T61" fmla="*/ 29 h 106"/>
              <a:gd name="T62" fmla="*/ 47 w 106"/>
              <a:gd name="T63" fmla="*/ 29 h 106"/>
              <a:gd name="T64" fmla="*/ 10 w 106"/>
              <a:gd name="T65" fmla="*/ 29 h 106"/>
              <a:gd name="T66" fmla="*/ 67 w 106"/>
              <a:gd name="T67" fmla="*/ 19 h 106"/>
              <a:gd name="T68" fmla="*/ 12 w 106"/>
              <a:gd name="T69" fmla="*/ 80 h 106"/>
              <a:gd name="T70" fmla="*/ 67 w 106"/>
              <a:gd name="T71" fmla="*/ 19 h 106"/>
              <a:gd name="T72" fmla="*/ 8 w 106"/>
              <a:gd name="T73" fmla="*/ 98 h 106"/>
              <a:gd name="T74" fmla="*/ 22 w 106"/>
              <a:gd name="T75" fmla="*/ 98 h 106"/>
              <a:gd name="T76" fmla="*/ 28 w 106"/>
              <a:gd name="T77" fmla="*/ 97 h 106"/>
              <a:gd name="T78" fmla="*/ 25 w 106"/>
              <a:gd name="T79" fmla="*/ 94 h 106"/>
              <a:gd name="T80" fmla="*/ 86 w 106"/>
              <a:gd name="T81" fmla="*/ 39 h 106"/>
              <a:gd name="T82" fmla="*/ 77 w 106"/>
              <a:gd name="T83" fmla="*/ 96 h 106"/>
              <a:gd name="T84" fmla="*/ 59 w 106"/>
              <a:gd name="T85" fmla="*/ 77 h 106"/>
              <a:gd name="T86" fmla="*/ 81 w 106"/>
              <a:gd name="T87" fmla="*/ 62 h 106"/>
              <a:gd name="T88" fmla="*/ 77 w 106"/>
              <a:gd name="T89" fmla="*/ 69 h 106"/>
              <a:gd name="T90" fmla="*/ 84 w 106"/>
              <a:gd name="T91" fmla="*/ 66 h 106"/>
              <a:gd name="T92" fmla="*/ 83 w 106"/>
              <a:gd name="T93" fmla="*/ 78 h 106"/>
              <a:gd name="T94" fmla="*/ 86 w 106"/>
              <a:gd name="T95" fmla="*/ 81 h 106"/>
              <a:gd name="T96" fmla="*/ 96 w 106"/>
              <a:gd name="T97" fmla="*/ 77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6" h="106">
                <a:moveTo>
                  <a:pt x="104" y="75"/>
                </a:moveTo>
                <a:cubicBezTo>
                  <a:pt x="83" y="53"/>
                  <a:pt x="83" y="53"/>
                  <a:pt x="83" y="53"/>
                </a:cubicBezTo>
                <a:cubicBezTo>
                  <a:pt x="102" y="34"/>
                  <a:pt x="102" y="34"/>
                  <a:pt x="102" y="34"/>
                </a:cubicBezTo>
                <a:cubicBezTo>
                  <a:pt x="105" y="31"/>
                  <a:pt x="106" y="27"/>
                  <a:pt x="104" y="22"/>
                </a:cubicBezTo>
                <a:cubicBezTo>
                  <a:pt x="102" y="17"/>
                  <a:pt x="92" y="9"/>
                  <a:pt x="87" y="4"/>
                </a:cubicBezTo>
                <a:cubicBezTo>
                  <a:pt x="83" y="0"/>
                  <a:pt x="76" y="0"/>
                  <a:pt x="72" y="4"/>
                </a:cubicBezTo>
                <a:cubicBezTo>
                  <a:pt x="52" y="23"/>
                  <a:pt x="52" y="23"/>
                  <a:pt x="52" y="23"/>
                </a:cubicBezTo>
                <a:cubicBezTo>
                  <a:pt x="31" y="2"/>
                  <a:pt x="31" y="2"/>
                  <a:pt x="31" y="2"/>
                </a:cubicBezTo>
                <a:cubicBezTo>
                  <a:pt x="30" y="1"/>
                  <a:pt x="27" y="1"/>
                  <a:pt x="26" y="2"/>
                </a:cubicBezTo>
                <a:cubicBezTo>
                  <a:pt x="2" y="26"/>
                  <a:pt x="2" y="26"/>
                  <a:pt x="2" y="26"/>
                </a:cubicBezTo>
                <a:cubicBezTo>
                  <a:pt x="0" y="28"/>
                  <a:pt x="0" y="30"/>
                  <a:pt x="2" y="31"/>
                </a:cubicBezTo>
                <a:cubicBezTo>
                  <a:pt x="23" y="53"/>
                  <a:pt x="23" y="53"/>
                  <a:pt x="23" y="53"/>
                </a:cubicBezTo>
                <a:cubicBezTo>
                  <a:pt x="2" y="74"/>
                  <a:pt x="2" y="74"/>
                  <a:pt x="2" y="74"/>
                </a:cubicBezTo>
                <a:cubicBezTo>
                  <a:pt x="1" y="75"/>
                  <a:pt x="1" y="76"/>
                  <a:pt x="1" y="77"/>
                </a:cubicBezTo>
                <a:cubicBezTo>
                  <a:pt x="1" y="85"/>
                  <a:pt x="1" y="93"/>
                  <a:pt x="1" y="101"/>
                </a:cubicBezTo>
                <a:cubicBezTo>
                  <a:pt x="1" y="103"/>
                  <a:pt x="2" y="105"/>
                  <a:pt x="5" y="105"/>
                </a:cubicBezTo>
                <a:cubicBezTo>
                  <a:pt x="29" y="105"/>
                  <a:pt x="29" y="105"/>
                  <a:pt x="29" y="105"/>
                </a:cubicBezTo>
                <a:cubicBezTo>
                  <a:pt x="30" y="105"/>
                  <a:pt x="31" y="105"/>
                  <a:pt x="32" y="104"/>
                </a:cubicBezTo>
                <a:cubicBezTo>
                  <a:pt x="53" y="83"/>
                  <a:pt x="53" y="83"/>
                  <a:pt x="53" y="83"/>
                </a:cubicBezTo>
                <a:cubicBezTo>
                  <a:pt x="74" y="104"/>
                  <a:pt x="74" y="104"/>
                  <a:pt x="74" y="104"/>
                </a:cubicBezTo>
                <a:cubicBezTo>
                  <a:pt x="75" y="104"/>
                  <a:pt x="75" y="104"/>
                  <a:pt x="75" y="104"/>
                </a:cubicBezTo>
                <a:cubicBezTo>
                  <a:pt x="76" y="106"/>
                  <a:pt x="78" y="106"/>
                  <a:pt x="80" y="104"/>
                </a:cubicBezTo>
                <a:cubicBezTo>
                  <a:pt x="104" y="80"/>
                  <a:pt x="104" y="80"/>
                  <a:pt x="104" y="80"/>
                </a:cubicBezTo>
                <a:cubicBezTo>
                  <a:pt x="105" y="79"/>
                  <a:pt x="105" y="76"/>
                  <a:pt x="104" y="75"/>
                </a:cubicBezTo>
                <a:close/>
                <a:moveTo>
                  <a:pt x="77" y="9"/>
                </a:moveTo>
                <a:cubicBezTo>
                  <a:pt x="77" y="9"/>
                  <a:pt x="77" y="9"/>
                  <a:pt x="77" y="9"/>
                </a:cubicBezTo>
                <a:cubicBezTo>
                  <a:pt x="78" y="8"/>
                  <a:pt x="80" y="8"/>
                  <a:pt x="82" y="9"/>
                </a:cubicBezTo>
                <a:cubicBezTo>
                  <a:pt x="87" y="14"/>
                  <a:pt x="92" y="19"/>
                  <a:pt x="96" y="24"/>
                </a:cubicBezTo>
                <a:cubicBezTo>
                  <a:pt x="98" y="26"/>
                  <a:pt x="98" y="28"/>
                  <a:pt x="96" y="29"/>
                </a:cubicBezTo>
                <a:cubicBezTo>
                  <a:pt x="90" y="36"/>
                  <a:pt x="90" y="36"/>
                  <a:pt x="90" y="36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0"/>
                  <a:pt x="75" y="20"/>
                  <a:pt x="75" y="20"/>
                </a:cubicBezTo>
                <a:cubicBezTo>
                  <a:pt x="70" y="16"/>
                  <a:pt x="70" y="16"/>
                  <a:pt x="70" y="16"/>
                </a:cubicBezTo>
                <a:cubicBezTo>
                  <a:pt x="77" y="9"/>
                  <a:pt x="77" y="9"/>
                  <a:pt x="77" y="9"/>
                </a:cubicBezTo>
                <a:close/>
                <a:moveTo>
                  <a:pt x="80" y="33"/>
                </a:moveTo>
                <a:cubicBezTo>
                  <a:pt x="80" y="33"/>
                  <a:pt x="80" y="33"/>
                  <a:pt x="80" y="33"/>
                </a:cubicBezTo>
                <a:cubicBezTo>
                  <a:pt x="61" y="52"/>
                  <a:pt x="42" y="72"/>
                  <a:pt x="22" y="91"/>
                </a:cubicBezTo>
                <a:cubicBezTo>
                  <a:pt x="15" y="84"/>
                  <a:pt x="15" y="84"/>
                  <a:pt x="15" y="84"/>
                </a:cubicBezTo>
                <a:cubicBezTo>
                  <a:pt x="73" y="25"/>
                  <a:pt x="73" y="25"/>
                  <a:pt x="73" y="25"/>
                </a:cubicBezTo>
                <a:cubicBezTo>
                  <a:pt x="76" y="28"/>
                  <a:pt x="78" y="30"/>
                  <a:pt x="80" y="33"/>
                </a:cubicBezTo>
                <a:close/>
                <a:moveTo>
                  <a:pt x="10" y="29"/>
                </a:moveTo>
                <a:cubicBezTo>
                  <a:pt x="10" y="29"/>
                  <a:pt x="10" y="29"/>
                  <a:pt x="10" y="29"/>
                </a:cubicBezTo>
                <a:cubicBezTo>
                  <a:pt x="29" y="10"/>
                  <a:pt x="29" y="10"/>
                  <a:pt x="29" y="10"/>
                </a:cubicBezTo>
                <a:cubicBezTo>
                  <a:pt x="32" y="14"/>
                  <a:pt x="32" y="14"/>
                  <a:pt x="32" y="14"/>
                </a:cubicBezTo>
                <a:cubicBezTo>
                  <a:pt x="25" y="20"/>
                  <a:pt x="25" y="20"/>
                  <a:pt x="25" y="20"/>
                </a:cubicBezTo>
                <a:cubicBezTo>
                  <a:pt x="25" y="21"/>
                  <a:pt x="25" y="23"/>
                  <a:pt x="25" y="24"/>
                </a:cubicBezTo>
                <a:cubicBezTo>
                  <a:pt x="26" y="24"/>
                  <a:pt x="28" y="24"/>
                  <a:pt x="29" y="24"/>
                </a:cubicBezTo>
                <a:cubicBezTo>
                  <a:pt x="35" y="17"/>
                  <a:pt x="35" y="17"/>
                  <a:pt x="35" y="17"/>
                </a:cubicBezTo>
                <a:cubicBezTo>
                  <a:pt x="41" y="22"/>
                  <a:pt x="41" y="22"/>
                  <a:pt x="41" y="22"/>
                </a:cubicBezTo>
                <a:cubicBezTo>
                  <a:pt x="37" y="26"/>
                  <a:pt x="37" y="26"/>
                  <a:pt x="37" y="26"/>
                </a:cubicBezTo>
                <a:cubicBezTo>
                  <a:pt x="36" y="27"/>
                  <a:pt x="36" y="28"/>
                  <a:pt x="37" y="29"/>
                </a:cubicBezTo>
                <a:cubicBezTo>
                  <a:pt x="38" y="30"/>
                  <a:pt x="40" y="30"/>
                  <a:pt x="41" y="29"/>
                </a:cubicBezTo>
                <a:cubicBezTo>
                  <a:pt x="44" y="26"/>
                  <a:pt x="44" y="26"/>
                  <a:pt x="44" y="26"/>
                </a:cubicBezTo>
                <a:cubicBezTo>
                  <a:pt x="47" y="29"/>
                  <a:pt x="47" y="29"/>
                  <a:pt x="47" y="29"/>
                </a:cubicBezTo>
                <a:cubicBezTo>
                  <a:pt x="29" y="47"/>
                  <a:pt x="29" y="47"/>
                  <a:pt x="29" y="47"/>
                </a:cubicBezTo>
                <a:cubicBezTo>
                  <a:pt x="10" y="29"/>
                  <a:pt x="10" y="29"/>
                  <a:pt x="10" y="29"/>
                </a:cubicBezTo>
                <a:close/>
                <a:moveTo>
                  <a:pt x="67" y="19"/>
                </a:moveTo>
                <a:cubicBezTo>
                  <a:pt x="67" y="19"/>
                  <a:pt x="67" y="19"/>
                  <a:pt x="67" y="19"/>
                </a:cubicBezTo>
                <a:cubicBezTo>
                  <a:pt x="70" y="22"/>
                  <a:pt x="70" y="22"/>
                  <a:pt x="70" y="22"/>
                </a:cubicBezTo>
                <a:cubicBezTo>
                  <a:pt x="12" y="80"/>
                  <a:pt x="12" y="80"/>
                  <a:pt x="12" y="80"/>
                </a:cubicBezTo>
                <a:cubicBezTo>
                  <a:pt x="9" y="78"/>
                  <a:pt x="9" y="78"/>
                  <a:pt x="9" y="78"/>
                </a:cubicBezTo>
                <a:cubicBezTo>
                  <a:pt x="67" y="19"/>
                  <a:pt x="67" y="19"/>
                  <a:pt x="67" y="19"/>
                </a:cubicBezTo>
                <a:close/>
                <a:moveTo>
                  <a:pt x="8" y="98"/>
                </a:moveTo>
                <a:cubicBezTo>
                  <a:pt x="8" y="98"/>
                  <a:pt x="8" y="98"/>
                  <a:pt x="8" y="98"/>
                </a:cubicBezTo>
                <a:cubicBezTo>
                  <a:pt x="8" y="84"/>
                  <a:pt x="8" y="84"/>
                  <a:pt x="8" y="84"/>
                </a:cubicBezTo>
                <a:cubicBezTo>
                  <a:pt x="22" y="98"/>
                  <a:pt x="22" y="98"/>
                  <a:pt x="22" y="98"/>
                </a:cubicBezTo>
                <a:cubicBezTo>
                  <a:pt x="8" y="98"/>
                  <a:pt x="8" y="98"/>
                  <a:pt x="8" y="98"/>
                </a:cubicBezTo>
                <a:close/>
                <a:moveTo>
                  <a:pt x="28" y="97"/>
                </a:moveTo>
                <a:cubicBezTo>
                  <a:pt x="28" y="97"/>
                  <a:pt x="28" y="97"/>
                  <a:pt x="28" y="97"/>
                </a:cubicBezTo>
                <a:cubicBezTo>
                  <a:pt x="25" y="94"/>
                  <a:pt x="25" y="94"/>
                  <a:pt x="25" y="94"/>
                </a:cubicBezTo>
                <a:cubicBezTo>
                  <a:pt x="45" y="75"/>
                  <a:pt x="64" y="55"/>
                  <a:pt x="84" y="36"/>
                </a:cubicBezTo>
                <a:cubicBezTo>
                  <a:pt x="86" y="39"/>
                  <a:pt x="86" y="39"/>
                  <a:pt x="86" y="39"/>
                </a:cubicBezTo>
                <a:cubicBezTo>
                  <a:pt x="28" y="97"/>
                  <a:pt x="28" y="97"/>
                  <a:pt x="28" y="97"/>
                </a:cubicBezTo>
                <a:close/>
                <a:moveTo>
                  <a:pt x="77" y="96"/>
                </a:moveTo>
                <a:cubicBezTo>
                  <a:pt x="77" y="96"/>
                  <a:pt x="77" y="96"/>
                  <a:pt x="77" y="96"/>
                </a:cubicBezTo>
                <a:cubicBezTo>
                  <a:pt x="59" y="77"/>
                  <a:pt x="59" y="77"/>
                  <a:pt x="59" y="77"/>
                </a:cubicBezTo>
                <a:cubicBezTo>
                  <a:pt x="77" y="59"/>
                  <a:pt x="77" y="59"/>
                  <a:pt x="77" y="59"/>
                </a:cubicBezTo>
                <a:cubicBezTo>
                  <a:pt x="81" y="62"/>
                  <a:pt x="81" y="62"/>
                  <a:pt x="81" y="62"/>
                </a:cubicBezTo>
                <a:cubicBezTo>
                  <a:pt x="77" y="66"/>
                  <a:pt x="77" y="66"/>
                  <a:pt x="77" y="66"/>
                </a:cubicBezTo>
                <a:cubicBezTo>
                  <a:pt x="77" y="67"/>
                  <a:pt x="77" y="68"/>
                  <a:pt x="77" y="69"/>
                </a:cubicBezTo>
                <a:cubicBezTo>
                  <a:pt x="78" y="70"/>
                  <a:pt x="80" y="70"/>
                  <a:pt x="81" y="69"/>
                </a:cubicBezTo>
                <a:cubicBezTo>
                  <a:pt x="84" y="66"/>
                  <a:pt x="84" y="66"/>
                  <a:pt x="84" y="66"/>
                </a:cubicBezTo>
                <a:cubicBezTo>
                  <a:pt x="89" y="71"/>
                  <a:pt x="89" y="71"/>
                  <a:pt x="89" y="71"/>
                </a:cubicBezTo>
                <a:cubicBezTo>
                  <a:pt x="83" y="78"/>
                  <a:pt x="83" y="78"/>
                  <a:pt x="83" y="78"/>
                </a:cubicBezTo>
                <a:cubicBezTo>
                  <a:pt x="82" y="78"/>
                  <a:pt x="82" y="80"/>
                  <a:pt x="83" y="81"/>
                </a:cubicBezTo>
                <a:cubicBezTo>
                  <a:pt x="84" y="82"/>
                  <a:pt x="85" y="82"/>
                  <a:pt x="86" y="81"/>
                </a:cubicBezTo>
                <a:cubicBezTo>
                  <a:pt x="93" y="74"/>
                  <a:pt x="93" y="74"/>
                  <a:pt x="93" y="74"/>
                </a:cubicBezTo>
                <a:cubicBezTo>
                  <a:pt x="96" y="77"/>
                  <a:pt x="96" y="77"/>
                  <a:pt x="96" y="77"/>
                </a:cubicBezTo>
                <a:cubicBezTo>
                  <a:pt x="77" y="96"/>
                  <a:pt x="77" y="96"/>
                  <a:pt x="77" y="9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zh-CN" altLang="en-US" sz="2400">
              <a:solidFill>
                <a:srgbClr val="333333"/>
              </a:solidFill>
              <a:cs typeface="+mn-ea"/>
              <a:sym typeface="+mn-lt"/>
            </a:endParaRP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93BBB3-5ED2-F0D7-F722-CAB1E6608843}"/>
              </a:ext>
            </a:extLst>
          </p:cNvPr>
          <p:cNvGrpSpPr/>
          <p:nvPr/>
        </p:nvGrpSpPr>
        <p:grpSpPr>
          <a:xfrm>
            <a:off x="5743900" y="1592404"/>
            <a:ext cx="2567783" cy="1107327"/>
            <a:chOff x="7179795" y="1754180"/>
            <a:chExt cx="2567783" cy="1107327"/>
          </a:xfrm>
        </p:grpSpPr>
        <p:sp>
          <p:nvSpPr>
            <p:cNvPr id="43" name="文本框 4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BBE6BF1B-B02A-B998-A2A9-A7ACC20343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4" name="矩形 4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D9B6A2DD-F807-79CB-D02A-FF07F4F1833A}"/>
                </a:ext>
              </a:extLst>
            </p:cNvPr>
            <p:cNvSpPr/>
            <p:nvPr/>
          </p:nvSpPr>
          <p:spPr>
            <a:xfrm>
              <a:off x="7179796" y="2066418"/>
              <a:ext cx="2567782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="" id="{743D33C6-CFEF-60BB-0E97-DB066CA67382}"/>
              </a:ext>
            </a:extLst>
          </p:cNvPr>
          <p:cNvGrpSpPr/>
          <p:nvPr/>
        </p:nvGrpSpPr>
        <p:grpSpPr>
          <a:xfrm>
            <a:off x="2797033" y="1592404"/>
            <a:ext cx="2567783" cy="1107327"/>
            <a:chOff x="7179795" y="1754180"/>
            <a:chExt cx="2567783" cy="1107327"/>
          </a:xfrm>
        </p:grpSpPr>
        <p:sp>
          <p:nvSpPr>
            <p:cNvPr id="46" name="文本框 4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1E896DEB-34CF-FD07-203E-B6B7F01E4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47" name="矩形 4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09AA47AB-2AE8-4F0C-F279-7F901DD2BBDE}"/>
                </a:ext>
              </a:extLst>
            </p:cNvPr>
            <p:cNvSpPr/>
            <p:nvPr/>
          </p:nvSpPr>
          <p:spPr>
            <a:xfrm>
              <a:off x="7179796" y="2066418"/>
              <a:ext cx="2567782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xmlns="" id="{CF2BB943-7333-7E3D-C8BE-E93CC725ED4F}"/>
              </a:ext>
            </a:extLst>
          </p:cNvPr>
          <p:cNvGrpSpPr/>
          <p:nvPr/>
        </p:nvGrpSpPr>
        <p:grpSpPr>
          <a:xfrm>
            <a:off x="4023487" y="4453422"/>
            <a:ext cx="2567783" cy="1107327"/>
            <a:chOff x="7179795" y="1754180"/>
            <a:chExt cx="2567783" cy="1107327"/>
          </a:xfrm>
        </p:grpSpPr>
        <p:sp>
          <p:nvSpPr>
            <p:cNvPr id="49" name="文本框 48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B7DA6371-22E3-3861-FFA7-B9F5B139DF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50" name="矩形 49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78CFBDA9-B6E2-FDFD-FE55-F56C440639A3}"/>
                </a:ext>
              </a:extLst>
            </p:cNvPr>
            <p:cNvSpPr/>
            <p:nvPr/>
          </p:nvSpPr>
          <p:spPr>
            <a:xfrm>
              <a:off x="7179796" y="2066418"/>
              <a:ext cx="2567782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86F3F8F0-2E55-9ACC-C2B5-0221928C4250}"/>
              </a:ext>
            </a:extLst>
          </p:cNvPr>
          <p:cNvGrpSpPr/>
          <p:nvPr/>
        </p:nvGrpSpPr>
        <p:grpSpPr>
          <a:xfrm>
            <a:off x="6987479" y="4453422"/>
            <a:ext cx="2567783" cy="1107327"/>
            <a:chOff x="7179795" y="1754180"/>
            <a:chExt cx="2567783" cy="1107327"/>
          </a:xfrm>
        </p:grpSpPr>
        <p:sp>
          <p:nvSpPr>
            <p:cNvPr id="52" name="文本框 51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43F176C8-3242-949F-0693-D0CB681F70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53" name="矩形 52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7B46562A-AC16-6C2F-AF1C-00E2B5E97C79}"/>
                </a:ext>
              </a:extLst>
            </p:cNvPr>
            <p:cNvSpPr/>
            <p:nvPr/>
          </p:nvSpPr>
          <p:spPr>
            <a:xfrm>
              <a:off x="7179796" y="2066418"/>
              <a:ext cx="2567782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504721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问题探讨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FB21B950-8BE7-BA42-471E-2DF68815CA95}"/>
              </a:ext>
            </a:extLst>
          </p:cNvPr>
          <p:cNvGrpSpPr/>
          <p:nvPr/>
        </p:nvGrpSpPr>
        <p:grpSpPr>
          <a:xfrm>
            <a:off x="1439994" y="1603073"/>
            <a:ext cx="4179298" cy="1948127"/>
            <a:chOff x="1539331" y="1603073"/>
            <a:chExt cx="4179298" cy="1948127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xmlns="" id="{B52771C3-0739-103A-103A-242E56B60615}"/>
                </a:ext>
              </a:extLst>
            </p:cNvPr>
            <p:cNvGrpSpPr/>
            <p:nvPr/>
          </p:nvGrpSpPr>
          <p:grpSpPr>
            <a:xfrm>
              <a:off x="1539331" y="1603073"/>
              <a:ext cx="3816019" cy="1052018"/>
              <a:chOff x="1304693" y="1658204"/>
              <a:chExt cx="3816019" cy="1052018"/>
            </a:xfrm>
          </p:grpSpPr>
          <p:sp>
            <p:nvSpPr>
              <p:cNvPr id="9" name="圆角矩形 41">
                <a:extLst>
                  <a:ext uri="{FF2B5EF4-FFF2-40B4-BE49-F238E27FC236}">
                    <a16:creationId xmlns:a16="http://schemas.microsoft.com/office/drawing/2014/main" xmlns="" id="{4F2AD464-3C29-87E7-310F-ACBE07A79450}"/>
                  </a:ext>
                </a:extLst>
              </p:cNvPr>
              <p:cNvSpPr/>
              <p:nvPr/>
            </p:nvSpPr>
            <p:spPr>
              <a:xfrm rot="21098730">
                <a:off x="1966349" y="1884722"/>
                <a:ext cx="3154363" cy="825500"/>
              </a:xfrm>
              <a:prstGeom prst="roundRect">
                <a:avLst>
                  <a:gd name="adj" fmla="val 24179"/>
                </a:avLst>
              </a:prstGeom>
              <a:solidFill>
                <a:srgbClr val="FFFFFF"/>
              </a:solidFill>
              <a:ln>
                <a:noFill/>
              </a:ln>
              <a:effectLst>
                <a:outerShdw blurRad="38100" dist="50800" dir="81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" name="圆角矩形 42">
                <a:extLst>
                  <a:ext uri="{FF2B5EF4-FFF2-40B4-BE49-F238E27FC236}">
                    <a16:creationId xmlns:a16="http://schemas.microsoft.com/office/drawing/2014/main" xmlns="" id="{ED708746-6BFA-D028-B68C-E643EF1527B5}"/>
                  </a:ext>
                </a:extLst>
              </p:cNvPr>
              <p:cNvSpPr/>
              <p:nvPr/>
            </p:nvSpPr>
            <p:spPr>
              <a:xfrm rot="21098730">
                <a:off x="2110408" y="1950728"/>
                <a:ext cx="2906713" cy="663575"/>
              </a:xfrm>
              <a:prstGeom prst="roundRect">
                <a:avLst>
                  <a:gd name="adj" fmla="val 24179"/>
                </a:avLst>
              </a:prstGeom>
              <a:solidFill>
                <a:srgbClr val="3981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44000" rIns="0" bIns="0" anchor="ctr"/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添加标题文本</a:t>
                </a:r>
              </a:p>
            </p:txBody>
          </p:sp>
          <p:sp>
            <p:nvSpPr>
              <p:cNvPr id="11" name="圆角矩形 43">
                <a:extLst>
                  <a:ext uri="{FF2B5EF4-FFF2-40B4-BE49-F238E27FC236}">
                    <a16:creationId xmlns:a16="http://schemas.microsoft.com/office/drawing/2014/main" xmlns="" id="{E85D6AB6-1F17-7EE4-1447-E09BD0C0F0F5}"/>
                  </a:ext>
                </a:extLst>
              </p:cNvPr>
              <p:cNvSpPr/>
              <p:nvPr/>
            </p:nvSpPr>
            <p:spPr>
              <a:xfrm rot="20641342">
                <a:off x="2034944" y="1658204"/>
                <a:ext cx="1116013" cy="663575"/>
              </a:xfrm>
              <a:prstGeom prst="roundRect">
                <a:avLst>
                  <a:gd name="adj" fmla="val 24179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25400" dist="12700" dir="60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圆角矩形 44">
                <a:extLst>
                  <a:ext uri="{FF2B5EF4-FFF2-40B4-BE49-F238E27FC236}">
                    <a16:creationId xmlns:a16="http://schemas.microsoft.com/office/drawing/2014/main" xmlns="" id="{5B7083C1-16F0-9853-395B-2B968C3C6394}"/>
                  </a:ext>
                </a:extLst>
              </p:cNvPr>
              <p:cNvSpPr/>
              <p:nvPr/>
            </p:nvSpPr>
            <p:spPr>
              <a:xfrm rot="20641342">
                <a:off x="2088919" y="1721704"/>
                <a:ext cx="1008063" cy="538163"/>
              </a:xfrm>
              <a:prstGeom prst="roundRect">
                <a:avLst>
                  <a:gd name="adj" fmla="val 18193"/>
                </a:avLst>
              </a:prstGeom>
              <a:solidFill>
                <a:srgbClr val="FEFE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0" tIns="0" rIns="0" bIns="0" anchor="ctr"/>
              <a:lstStyle/>
              <a:p>
                <a:pPr algn="ctr">
                  <a:defRPr/>
                </a:pPr>
                <a:r>
                  <a:rPr lang="zh-CN" altLang="en-US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问题</a:t>
                </a:r>
                <a:r>
                  <a:rPr lang="en-US" altLang="zh-CN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1</a:t>
                </a:r>
                <a:endParaRPr lang="zh-CN" altLang="en-US" sz="2000" dirty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xmlns="" id="{56D58F75-B630-F57F-A4B1-72B742191AA2}"/>
                  </a:ext>
                </a:extLst>
              </p:cNvPr>
              <p:cNvSpPr/>
              <p:nvPr/>
            </p:nvSpPr>
            <p:spPr>
              <a:xfrm>
                <a:off x="2169594" y="2000387"/>
                <a:ext cx="162000" cy="162000"/>
              </a:xfrm>
              <a:prstGeom prst="ellipse">
                <a:avLst/>
              </a:prstGeom>
              <a:solidFill>
                <a:srgbClr val="FFFFFF"/>
              </a:solidFill>
              <a:ln w="3175">
                <a:noFill/>
              </a:ln>
              <a:effectLst>
                <a:innerShdw blurRad="76200">
                  <a:prstClr val="black">
                    <a:alpha val="6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任意多边形 48">
                <a:extLst>
                  <a:ext uri="{FF2B5EF4-FFF2-40B4-BE49-F238E27FC236}">
                    <a16:creationId xmlns:a16="http://schemas.microsoft.com/office/drawing/2014/main" xmlns="" id="{6B1B071B-DCC0-7A38-7DDA-CA5C2DCF160B}"/>
                  </a:ext>
                </a:extLst>
              </p:cNvPr>
              <p:cNvSpPr/>
              <p:nvPr/>
            </p:nvSpPr>
            <p:spPr>
              <a:xfrm>
                <a:off x="1304693" y="1948716"/>
                <a:ext cx="1016000" cy="400050"/>
              </a:xfrm>
              <a:custGeom>
                <a:avLst/>
                <a:gdLst>
                  <a:gd name="connsiteX0" fmla="*/ 788369 w 788369"/>
                  <a:gd name="connsiteY0" fmla="*/ 59760 h 293210"/>
                  <a:gd name="connsiteX1" fmla="*/ 507382 w 788369"/>
                  <a:gd name="connsiteY1" fmla="*/ 228 h 293210"/>
                  <a:gd name="connsiteX2" fmla="*/ 78757 w 788369"/>
                  <a:gd name="connsiteY2" fmla="*/ 43091 h 293210"/>
                  <a:gd name="connsiteX3" fmla="*/ 4938 w 788369"/>
                  <a:gd name="connsiteY3" fmla="*/ 135960 h 293210"/>
                  <a:gd name="connsiteX4" fmla="*/ 145432 w 788369"/>
                  <a:gd name="connsiteY4" fmla="*/ 281216 h 293210"/>
                  <a:gd name="connsiteX5" fmla="*/ 290688 w 788369"/>
                  <a:gd name="connsiteY5" fmla="*/ 264547 h 293210"/>
                  <a:gd name="connsiteX6" fmla="*/ 759794 w 788369"/>
                  <a:gd name="connsiteY6" fmla="*/ 102622 h 293210"/>
                  <a:gd name="connsiteX0-1" fmla="*/ 788369 w 797894"/>
                  <a:gd name="connsiteY0-2" fmla="*/ 59760 h 294208"/>
                  <a:gd name="connsiteX1-3" fmla="*/ 507382 w 797894"/>
                  <a:gd name="connsiteY1-4" fmla="*/ 228 h 294208"/>
                  <a:gd name="connsiteX2-5" fmla="*/ 78757 w 797894"/>
                  <a:gd name="connsiteY2-6" fmla="*/ 43091 h 294208"/>
                  <a:gd name="connsiteX3-7" fmla="*/ 4938 w 797894"/>
                  <a:gd name="connsiteY3-8" fmla="*/ 135960 h 294208"/>
                  <a:gd name="connsiteX4-9" fmla="*/ 145432 w 797894"/>
                  <a:gd name="connsiteY4-10" fmla="*/ 281216 h 294208"/>
                  <a:gd name="connsiteX5-11" fmla="*/ 290688 w 797894"/>
                  <a:gd name="connsiteY5-12" fmla="*/ 264547 h 294208"/>
                  <a:gd name="connsiteX6-13" fmla="*/ 797894 w 797894"/>
                  <a:gd name="connsiteY6-14" fmla="*/ 81191 h 294208"/>
                  <a:gd name="connsiteX0-15" fmla="*/ 786197 w 795722"/>
                  <a:gd name="connsiteY0-16" fmla="*/ 64810 h 299258"/>
                  <a:gd name="connsiteX1-17" fmla="*/ 505210 w 795722"/>
                  <a:gd name="connsiteY1-18" fmla="*/ 5278 h 299258"/>
                  <a:gd name="connsiteX2-19" fmla="*/ 87773 w 795722"/>
                  <a:gd name="connsiteY2-20" fmla="*/ 18304 h 299258"/>
                  <a:gd name="connsiteX3-21" fmla="*/ 2766 w 795722"/>
                  <a:gd name="connsiteY3-22" fmla="*/ 141010 h 299258"/>
                  <a:gd name="connsiteX4-23" fmla="*/ 143260 w 795722"/>
                  <a:gd name="connsiteY4-24" fmla="*/ 286266 h 299258"/>
                  <a:gd name="connsiteX5-25" fmla="*/ 288516 w 795722"/>
                  <a:gd name="connsiteY5-26" fmla="*/ 269597 h 299258"/>
                  <a:gd name="connsiteX6-27" fmla="*/ 795722 w 795722"/>
                  <a:gd name="connsiteY6-28" fmla="*/ 86241 h 299258"/>
                  <a:gd name="connsiteX0-29" fmla="*/ 786145 w 795670"/>
                  <a:gd name="connsiteY0-30" fmla="*/ 83807 h 318255"/>
                  <a:gd name="connsiteX1-31" fmla="*/ 501428 w 795670"/>
                  <a:gd name="connsiteY1-32" fmla="*/ 1898 h 318255"/>
                  <a:gd name="connsiteX2-33" fmla="*/ 87721 w 795670"/>
                  <a:gd name="connsiteY2-34" fmla="*/ 37301 h 318255"/>
                  <a:gd name="connsiteX3-35" fmla="*/ 2714 w 795670"/>
                  <a:gd name="connsiteY3-36" fmla="*/ 160007 h 318255"/>
                  <a:gd name="connsiteX4-37" fmla="*/ 143208 w 795670"/>
                  <a:gd name="connsiteY4-38" fmla="*/ 305263 h 318255"/>
                  <a:gd name="connsiteX5-39" fmla="*/ 288464 w 795670"/>
                  <a:gd name="connsiteY5-40" fmla="*/ 288594 h 318255"/>
                  <a:gd name="connsiteX6-41" fmla="*/ 795670 w 795670"/>
                  <a:gd name="connsiteY6-42" fmla="*/ 105238 h 318255"/>
                  <a:gd name="connsiteX0-43" fmla="*/ 785693 w 795218"/>
                  <a:gd name="connsiteY0-44" fmla="*/ 83807 h 313376"/>
                  <a:gd name="connsiteX1-45" fmla="*/ 500976 w 795218"/>
                  <a:gd name="connsiteY1-46" fmla="*/ 1898 h 313376"/>
                  <a:gd name="connsiteX2-47" fmla="*/ 87269 w 795218"/>
                  <a:gd name="connsiteY2-48" fmla="*/ 37301 h 313376"/>
                  <a:gd name="connsiteX3-49" fmla="*/ 2262 w 795218"/>
                  <a:gd name="connsiteY3-50" fmla="*/ 160007 h 313376"/>
                  <a:gd name="connsiteX4-51" fmla="*/ 135297 w 795218"/>
                  <a:gd name="connsiteY4-52" fmla="*/ 297804 h 313376"/>
                  <a:gd name="connsiteX5-53" fmla="*/ 288012 w 795218"/>
                  <a:gd name="connsiteY5-54" fmla="*/ 288594 h 313376"/>
                  <a:gd name="connsiteX6-55" fmla="*/ 795218 w 795218"/>
                  <a:gd name="connsiteY6-56" fmla="*/ 105238 h 31337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795218" h="313376">
                    <a:moveTo>
                      <a:pt x="785693" y="83807"/>
                    </a:moveTo>
                    <a:cubicBezTo>
                      <a:pt x="704334" y="55430"/>
                      <a:pt x="617380" y="9649"/>
                      <a:pt x="500976" y="1898"/>
                    </a:cubicBezTo>
                    <a:cubicBezTo>
                      <a:pt x="384572" y="-5853"/>
                      <a:pt x="170388" y="10950"/>
                      <a:pt x="87269" y="37301"/>
                    </a:cubicBezTo>
                    <a:cubicBezTo>
                      <a:pt x="4150" y="63652"/>
                      <a:pt x="-5743" y="116590"/>
                      <a:pt x="2262" y="160007"/>
                    </a:cubicBezTo>
                    <a:cubicBezTo>
                      <a:pt x="10267" y="203424"/>
                      <a:pt x="87672" y="276373"/>
                      <a:pt x="135297" y="297804"/>
                    </a:cubicBezTo>
                    <a:cubicBezTo>
                      <a:pt x="182922" y="319235"/>
                      <a:pt x="178025" y="320688"/>
                      <a:pt x="288012" y="288594"/>
                    </a:cubicBezTo>
                    <a:cubicBezTo>
                      <a:pt x="397999" y="256500"/>
                      <a:pt x="611862" y="171317"/>
                      <a:pt x="795218" y="105238"/>
                    </a:cubicBezTo>
                  </a:path>
                </a:pathLst>
              </a:custGeom>
              <a:noFill/>
              <a:ln w="19050">
                <a:solidFill>
                  <a:srgbClr val="5F5F5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5F603AAC-0C24-0902-7396-A5F0622E8CA5}"/>
                </a:ext>
              </a:extLst>
            </p:cNvPr>
            <p:cNvSpPr txBox="1"/>
            <p:nvPr/>
          </p:nvSpPr>
          <p:spPr>
            <a:xfrm>
              <a:off x="2191171" y="2931543"/>
              <a:ext cx="3527458" cy="619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200" dirty="0"/>
                <a:t>根据自己的需要添加适当的文字，此处添加详细文本描述，建议与标题相关尽量简洁... ...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C6016A21-F4B1-17B4-3145-F6146AC981E1}"/>
              </a:ext>
            </a:extLst>
          </p:cNvPr>
          <p:cNvGrpSpPr/>
          <p:nvPr/>
        </p:nvGrpSpPr>
        <p:grpSpPr>
          <a:xfrm>
            <a:off x="6596652" y="1603073"/>
            <a:ext cx="4179298" cy="1948127"/>
            <a:chOff x="1539331" y="1603073"/>
            <a:chExt cx="4179298" cy="1948127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0EEDFDB3-813F-90C7-B94B-6BFCE54E952B}"/>
                </a:ext>
              </a:extLst>
            </p:cNvPr>
            <p:cNvGrpSpPr/>
            <p:nvPr/>
          </p:nvGrpSpPr>
          <p:grpSpPr>
            <a:xfrm>
              <a:off x="1539331" y="1603073"/>
              <a:ext cx="3816019" cy="1052018"/>
              <a:chOff x="1304693" y="1658204"/>
              <a:chExt cx="3816019" cy="1052018"/>
            </a:xfrm>
          </p:grpSpPr>
          <p:sp>
            <p:nvSpPr>
              <p:cNvPr id="21" name="圆角矩形 41">
                <a:extLst>
                  <a:ext uri="{FF2B5EF4-FFF2-40B4-BE49-F238E27FC236}">
                    <a16:creationId xmlns:a16="http://schemas.microsoft.com/office/drawing/2014/main" xmlns="" id="{9548231A-5B81-9317-9091-705DCA336492}"/>
                  </a:ext>
                </a:extLst>
              </p:cNvPr>
              <p:cNvSpPr/>
              <p:nvPr/>
            </p:nvSpPr>
            <p:spPr>
              <a:xfrm rot="21098730">
                <a:off x="1966349" y="1884722"/>
                <a:ext cx="3154363" cy="825500"/>
              </a:xfrm>
              <a:prstGeom prst="roundRect">
                <a:avLst>
                  <a:gd name="adj" fmla="val 24179"/>
                </a:avLst>
              </a:prstGeom>
              <a:solidFill>
                <a:srgbClr val="FFFFFF"/>
              </a:solidFill>
              <a:ln>
                <a:noFill/>
              </a:ln>
              <a:effectLst>
                <a:outerShdw blurRad="38100" dist="50800" dir="81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圆角矩形 42">
                <a:extLst>
                  <a:ext uri="{FF2B5EF4-FFF2-40B4-BE49-F238E27FC236}">
                    <a16:creationId xmlns:a16="http://schemas.microsoft.com/office/drawing/2014/main" xmlns="" id="{23587A62-9E3E-C782-2D6C-B29E1AB9C923}"/>
                  </a:ext>
                </a:extLst>
              </p:cNvPr>
              <p:cNvSpPr/>
              <p:nvPr/>
            </p:nvSpPr>
            <p:spPr>
              <a:xfrm rot="21098730">
                <a:off x="2110408" y="1950728"/>
                <a:ext cx="2906713" cy="663575"/>
              </a:xfrm>
              <a:prstGeom prst="roundRect">
                <a:avLst>
                  <a:gd name="adj" fmla="val 24179"/>
                </a:avLst>
              </a:prstGeom>
              <a:solidFill>
                <a:srgbClr val="3981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44000" rIns="0" bIns="0" anchor="ctr"/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添加标题文本</a:t>
                </a:r>
              </a:p>
            </p:txBody>
          </p:sp>
          <p:sp>
            <p:nvSpPr>
              <p:cNvPr id="23" name="圆角矩形 43">
                <a:extLst>
                  <a:ext uri="{FF2B5EF4-FFF2-40B4-BE49-F238E27FC236}">
                    <a16:creationId xmlns:a16="http://schemas.microsoft.com/office/drawing/2014/main" xmlns="" id="{9686C2DF-178F-792C-6872-47B05A6AA983}"/>
                  </a:ext>
                </a:extLst>
              </p:cNvPr>
              <p:cNvSpPr/>
              <p:nvPr/>
            </p:nvSpPr>
            <p:spPr>
              <a:xfrm rot="20641342">
                <a:off x="2034944" y="1658204"/>
                <a:ext cx="1116013" cy="663575"/>
              </a:xfrm>
              <a:prstGeom prst="roundRect">
                <a:avLst>
                  <a:gd name="adj" fmla="val 24179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25400" dist="12700" dir="60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" name="圆角矩形 44">
                <a:extLst>
                  <a:ext uri="{FF2B5EF4-FFF2-40B4-BE49-F238E27FC236}">
                    <a16:creationId xmlns:a16="http://schemas.microsoft.com/office/drawing/2014/main" xmlns="" id="{FB5954EE-100B-438A-EBA0-BFF9011DD631}"/>
                  </a:ext>
                </a:extLst>
              </p:cNvPr>
              <p:cNvSpPr/>
              <p:nvPr/>
            </p:nvSpPr>
            <p:spPr>
              <a:xfrm rot="20641342">
                <a:off x="2088919" y="1721704"/>
                <a:ext cx="1008063" cy="538163"/>
              </a:xfrm>
              <a:prstGeom prst="roundRect">
                <a:avLst>
                  <a:gd name="adj" fmla="val 18193"/>
                </a:avLst>
              </a:prstGeom>
              <a:solidFill>
                <a:srgbClr val="FEFE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0" tIns="0" rIns="0" bIns="0" anchor="ctr"/>
              <a:lstStyle/>
              <a:p>
                <a:pPr algn="ctr">
                  <a:defRPr/>
                </a:pPr>
                <a:r>
                  <a:rPr lang="zh-CN" altLang="en-US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问题</a:t>
                </a:r>
                <a:r>
                  <a:rPr lang="en-US" altLang="zh-CN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2</a:t>
                </a:r>
                <a:endParaRPr lang="zh-CN" altLang="en-US" sz="2000" dirty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xmlns="" id="{B69515C9-9AF0-D6C0-59B1-8350DA7C4254}"/>
                  </a:ext>
                </a:extLst>
              </p:cNvPr>
              <p:cNvSpPr/>
              <p:nvPr/>
            </p:nvSpPr>
            <p:spPr>
              <a:xfrm>
                <a:off x="2169594" y="2000387"/>
                <a:ext cx="162000" cy="162000"/>
              </a:xfrm>
              <a:prstGeom prst="ellipse">
                <a:avLst/>
              </a:prstGeom>
              <a:solidFill>
                <a:srgbClr val="FFFFFF"/>
              </a:solidFill>
              <a:ln w="3175">
                <a:noFill/>
              </a:ln>
              <a:effectLst>
                <a:innerShdw blurRad="76200">
                  <a:prstClr val="black">
                    <a:alpha val="6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任意多边形 48">
                <a:extLst>
                  <a:ext uri="{FF2B5EF4-FFF2-40B4-BE49-F238E27FC236}">
                    <a16:creationId xmlns:a16="http://schemas.microsoft.com/office/drawing/2014/main" xmlns="" id="{0CAC3718-31E2-3160-D27B-C975012C3830}"/>
                  </a:ext>
                </a:extLst>
              </p:cNvPr>
              <p:cNvSpPr/>
              <p:nvPr/>
            </p:nvSpPr>
            <p:spPr>
              <a:xfrm>
                <a:off x="1304693" y="1948716"/>
                <a:ext cx="1016000" cy="400050"/>
              </a:xfrm>
              <a:custGeom>
                <a:avLst/>
                <a:gdLst>
                  <a:gd name="connsiteX0" fmla="*/ 788369 w 788369"/>
                  <a:gd name="connsiteY0" fmla="*/ 59760 h 293210"/>
                  <a:gd name="connsiteX1" fmla="*/ 507382 w 788369"/>
                  <a:gd name="connsiteY1" fmla="*/ 228 h 293210"/>
                  <a:gd name="connsiteX2" fmla="*/ 78757 w 788369"/>
                  <a:gd name="connsiteY2" fmla="*/ 43091 h 293210"/>
                  <a:gd name="connsiteX3" fmla="*/ 4938 w 788369"/>
                  <a:gd name="connsiteY3" fmla="*/ 135960 h 293210"/>
                  <a:gd name="connsiteX4" fmla="*/ 145432 w 788369"/>
                  <a:gd name="connsiteY4" fmla="*/ 281216 h 293210"/>
                  <a:gd name="connsiteX5" fmla="*/ 290688 w 788369"/>
                  <a:gd name="connsiteY5" fmla="*/ 264547 h 293210"/>
                  <a:gd name="connsiteX6" fmla="*/ 759794 w 788369"/>
                  <a:gd name="connsiteY6" fmla="*/ 102622 h 293210"/>
                  <a:gd name="connsiteX0-1" fmla="*/ 788369 w 797894"/>
                  <a:gd name="connsiteY0-2" fmla="*/ 59760 h 294208"/>
                  <a:gd name="connsiteX1-3" fmla="*/ 507382 w 797894"/>
                  <a:gd name="connsiteY1-4" fmla="*/ 228 h 294208"/>
                  <a:gd name="connsiteX2-5" fmla="*/ 78757 w 797894"/>
                  <a:gd name="connsiteY2-6" fmla="*/ 43091 h 294208"/>
                  <a:gd name="connsiteX3-7" fmla="*/ 4938 w 797894"/>
                  <a:gd name="connsiteY3-8" fmla="*/ 135960 h 294208"/>
                  <a:gd name="connsiteX4-9" fmla="*/ 145432 w 797894"/>
                  <a:gd name="connsiteY4-10" fmla="*/ 281216 h 294208"/>
                  <a:gd name="connsiteX5-11" fmla="*/ 290688 w 797894"/>
                  <a:gd name="connsiteY5-12" fmla="*/ 264547 h 294208"/>
                  <a:gd name="connsiteX6-13" fmla="*/ 797894 w 797894"/>
                  <a:gd name="connsiteY6-14" fmla="*/ 81191 h 294208"/>
                  <a:gd name="connsiteX0-15" fmla="*/ 786197 w 795722"/>
                  <a:gd name="connsiteY0-16" fmla="*/ 64810 h 299258"/>
                  <a:gd name="connsiteX1-17" fmla="*/ 505210 w 795722"/>
                  <a:gd name="connsiteY1-18" fmla="*/ 5278 h 299258"/>
                  <a:gd name="connsiteX2-19" fmla="*/ 87773 w 795722"/>
                  <a:gd name="connsiteY2-20" fmla="*/ 18304 h 299258"/>
                  <a:gd name="connsiteX3-21" fmla="*/ 2766 w 795722"/>
                  <a:gd name="connsiteY3-22" fmla="*/ 141010 h 299258"/>
                  <a:gd name="connsiteX4-23" fmla="*/ 143260 w 795722"/>
                  <a:gd name="connsiteY4-24" fmla="*/ 286266 h 299258"/>
                  <a:gd name="connsiteX5-25" fmla="*/ 288516 w 795722"/>
                  <a:gd name="connsiteY5-26" fmla="*/ 269597 h 299258"/>
                  <a:gd name="connsiteX6-27" fmla="*/ 795722 w 795722"/>
                  <a:gd name="connsiteY6-28" fmla="*/ 86241 h 299258"/>
                  <a:gd name="connsiteX0-29" fmla="*/ 786145 w 795670"/>
                  <a:gd name="connsiteY0-30" fmla="*/ 83807 h 318255"/>
                  <a:gd name="connsiteX1-31" fmla="*/ 501428 w 795670"/>
                  <a:gd name="connsiteY1-32" fmla="*/ 1898 h 318255"/>
                  <a:gd name="connsiteX2-33" fmla="*/ 87721 w 795670"/>
                  <a:gd name="connsiteY2-34" fmla="*/ 37301 h 318255"/>
                  <a:gd name="connsiteX3-35" fmla="*/ 2714 w 795670"/>
                  <a:gd name="connsiteY3-36" fmla="*/ 160007 h 318255"/>
                  <a:gd name="connsiteX4-37" fmla="*/ 143208 w 795670"/>
                  <a:gd name="connsiteY4-38" fmla="*/ 305263 h 318255"/>
                  <a:gd name="connsiteX5-39" fmla="*/ 288464 w 795670"/>
                  <a:gd name="connsiteY5-40" fmla="*/ 288594 h 318255"/>
                  <a:gd name="connsiteX6-41" fmla="*/ 795670 w 795670"/>
                  <a:gd name="connsiteY6-42" fmla="*/ 105238 h 318255"/>
                  <a:gd name="connsiteX0-43" fmla="*/ 785693 w 795218"/>
                  <a:gd name="connsiteY0-44" fmla="*/ 83807 h 313376"/>
                  <a:gd name="connsiteX1-45" fmla="*/ 500976 w 795218"/>
                  <a:gd name="connsiteY1-46" fmla="*/ 1898 h 313376"/>
                  <a:gd name="connsiteX2-47" fmla="*/ 87269 w 795218"/>
                  <a:gd name="connsiteY2-48" fmla="*/ 37301 h 313376"/>
                  <a:gd name="connsiteX3-49" fmla="*/ 2262 w 795218"/>
                  <a:gd name="connsiteY3-50" fmla="*/ 160007 h 313376"/>
                  <a:gd name="connsiteX4-51" fmla="*/ 135297 w 795218"/>
                  <a:gd name="connsiteY4-52" fmla="*/ 297804 h 313376"/>
                  <a:gd name="connsiteX5-53" fmla="*/ 288012 w 795218"/>
                  <a:gd name="connsiteY5-54" fmla="*/ 288594 h 313376"/>
                  <a:gd name="connsiteX6-55" fmla="*/ 795218 w 795218"/>
                  <a:gd name="connsiteY6-56" fmla="*/ 105238 h 31337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795218" h="313376">
                    <a:moveTo>
                      <a:pt x="785693" y="83807"/>
                    </a:moveTo>
                    <a:cubicBezTo>
                      <a:pt x="704334" y="55430"/>
                      <a:pt x="617380" y="9649"/>
                      <a:pt x="500976" y="1898"/>
                    </a:cubicBezTo>
                    <a:cubicBezTo>
                      <a:pt x="384572" y="-5853"/>
                      <a:pt x="170388" y="10950"/>
                      <a:pt x="87269" y="37301"/>
                    </a:cubicBezTo>
                    <a:cubicBezTo>
                      <a:pt x="4150" y="63652"/>
                      <a:pt x="-5743" y="116590"/>
                      <a:pt x="2262" y="160007"/>
                    </a:cubicBezTo>
                    <a:cubicBezTo>
                      <a:pt x="10267" y="203424"/>
                      <a:pt x="87672" y="276373"/>
                      <a:pt x="135297" y="297804"/>
                    </a:cubicBezTo>
                    <a:cubicBezTo>
                      <a:pt x="182922" y="319235"/>
                      <a:pt x="178025" y="320688"/>
                      <a:pt x="288012" y="288594"/>
                    </a:cubicBezTo>
                    <a:cubicBezTo>
                      <a:pt x="397999" y="256500"/>
                      <a:pt x="611862" y="171317"/>
                      <a:pt x="795218" y="105238"/>
                    </a:cubicBezTo>
                  </a:path>
                </a:pathLst>
              </a:custGeom>
              <a:noFill/>
              <a:ln w="19050">
                <a:solidFill>
                  <a:srgbClr val="5F5F5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A1B178FC-5A05-1FB2-EDA1-9F38D5ED7B1F}"/>
                </a:ext>
              </a:extLst>
            </p:cNvPr>
            <p:cNvSpPr txBox="1"/>
            <p:nvPr/>
          </p:nvSpPr>
          <p:spPr>
            <a:xfrm>
              <a:off x="2191171" y="2931543"/>
              <a:ext cx="3527458" cy="619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200" dirty="0"/>
                <a:t>根据自己的需要添加适当的文字，此处添加详细文本描述，建议与标题相关尽量简洁... ...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7D30F9A7-7688-7040-654E-972BBA199F18}"/>
              </a:ext>
            </a:extLst>
          </p:cNvPr>
          <p:cNvGrpSpPr/>
          <p:nvPr/>
        </p:nvGrpSpPr>
        <p:grpSpPr>
          <a:xfrm>
            <a:off x="1439994" y="3751187"/>
            <a:ext cx="4179298" cy="1948127"/>
            <a:chOff x="1539331" y="1603073"/>
            <a:chExt cx="4179298" cy="1948127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3BDEE329-7CFA-50F5-D7F4-D7A0793E82C0}"/>
                </a:ext>
              </a:extLst>
            </p:cNvPr>
            <p:cNvGrpSpPr/>
            <p:nvPr/>
          </p:nvGrpSpPr>
          <p:grpSpPr>
            <a:xfrm>
              <a:off x="1539331" y="1603073"/>
              <a:ext cx="3816019" cy="1052018"/>
              <a:chOff x="1304693" y="1658204"/>
              <a:chExt cx="3816019" cy="1052018"/>
            </a:xfrm>
          </p:grpSpPr>
          <p:sp>
            <p:nvSpPr>
              <p:cNvPr id="30" name="圆角矩形 41">
                <a:extLst>
                  <a:ext uri="{FF2B5EF4-FFF2-40B4-BE49-F238E27FC236}">
                    <a16:creationId xmlns:a16="http://schemas.microsoft.com/office/drawing/2014/main" xmlns="" id="{57F5A95F-EE9D-4950-375E-6D1C27A0252B}"/>
                  </a:ext>
                </a:extLst>
              </p:cNvPr>
              <p:cNvSpPr/>
              <p:nvPr/>
            </p:nvSpPr>
            <p:spPr>
              <a:xfrm rot="21098730">
                <a:off x="1966349" y="1884722"/>
                <a:ext cx="3154363" cy="825500"/>
              </a:xfrm>
              <a:prstGeom prst="roundRect">
                <a:avLst>
                  <a:gd name="adj" fmla="val 24179"/>
                </a:avLst>
              </a:prstGeom>
              <a:solidFill>
                <a:srgbClr val="FFFFFF"/>
              </a:solidFill>
              <a:ln>
                <a:noFill/>
              </a:ln>
              <a:effectLst>
                <a:outerShdw blurRad="38100" dist="50800" dir="81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圆角矩形 42">
                <a:extLst>
                  <a:ext uri="{FF2B5EF4-FFF2-40B4-BE49-F238E27FC236}">
                    <a16:creationId xmlns:a16="http://schemas.microsoft.com/office/drawing/2014/main" xmlns="" id="{2E2E514F-C066-5144-18D2-689F99DEDABC}"/>
                  </a:ext>
                </a:extLst>
              </p:cNvPr>
              <p:cNvSpPr/>
              <p:nvPr/>
            </p:nvSpPr>
            <p:spPr>
              <a:xfrm rot="21098730">
                <a:off x="2110408" y="1950728"/>
                <a:ext cx="2906713" cy="663575"/>
              </a:xfrm>
              <a:prstGeom prst="roundRect">
                <a:avLst>
                  <a:gd name="adj" fmla="val 24179"/>
                </a:avLst>
              </a:prstGeom>
              <a:solidFill>
                <a:srgbClr val="3981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44000" rIns="0" bIns="0" anchor="ctr"/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添加标题文本</a:t>
                </a:r>
              </a:p>
            </p:txBody>
          </p:sp>
          <p:sp>
            <p:nvSpPr>
              <p:cNvPr id="32" name="圆角矩形 43">
                <a:extLst>
                  <a:ext uri="{FF2B5EF4-FFF2-40B4-BE49-F238E27FC236}">
                    <a16:creationId xmlns:a16="http://schemas.microsoft.com/office/drawing/2014/main" xmlns="" id="{2CBBD63F-4EC4-183F-084B-3CF18E8D1DE2}"/>
                  </a:ext>
                </a:extLst>
              </p:cNvPr>
              <p:cNvSpPr/>
              <p:nvPr/>
            </p:nvSpPr>
            <p:spPr>
              <a:xfrm rot="20641342">
                <a:off x="2034944" y="1658204"/>
                <a:ext cx="1116013" cy="663575"/>
              </a:xfrm>
              <a:prstGeom prst="roundRect">
                <a:avLst>
                  <a:gd name="adj" fmla="val 24179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25400" dist="12700" dir="60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圆角矩形 44">
                <a:extLst>
                  <a:ext uri="{FF2B5EF4-FFF2-40B4-BE49-F238E27FC236}">
                    <a16:creationId xmlns:a16="http://schemas.microsoft.com/office/drawing/2014/main" xmlns="" id="{09BD2F72-444F-D5F6-64A9-AFA8ADAE688A}"/>
                  </a:ext>
                </a:extLst>
              </p:cNvPr>
              <p:cNvSpPr/>
              <p:nvPr/>
            </p:nvSpPr>
            <p:spPr>
              <a:xfrm rot="20641342">
                <a:off x="2088919" y="1721704"/>
                <a:ext cx="1008063" cy="538163"/>
              </a:xfrm>
              <a:prstGeom prst="roundRect">
                <a:avLst>
                  <a:gd name="adj" fmla="val 18193"/>
                </a:avLst>
              </a:prstGeom>
              <a:solidFill>
                <a:srgbClr val="FEFE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0" tIns="0" rIns="0" bIns="0" anchor="ctr"/>
              <a:lstStyle/>
              <a:p>
                <a:pPr algn="ctr">
                  <a:defRPr/>
                </a:pPr>
                <a:r>
                  <a:rPr lang="zh-CN" altLang="en-US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问题</a:t>
                </a:r>
                <a:r>
                  <a:rPr lang="en-US" altLang="zh-CN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3</a:t>
                </a:r>
                <a:endParaRPr lang="zh-CN" altLang="en-US" sz="2000" dirty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椭圆 33">
                <a:extLst>
                  <a:ext uri="{FF2B5EF4-FFF2-40B4-BE49-F238E27FC236}">
                    <a16:creationId xmlns:a16="http://schemas.microsoft.com/office/drawing/2014/main" xmlns="" id="{CC4C2BC8-D45B-0FA2-07DB-DB3179D7B81E}"/>
                  </a:ext>
                </a:extLst>
              </p:cNvPr>
              <p:cNvSpPr/>
              <p:nvPr/>
            </p:nvSpPr>
            <p:spPr>
              <a:xfrm>
                <a:off x="2169594" y="2000387"/>
                <a:ext cx="162000" cy="162000"/>
              </a:xfrm>
              <a:prstGeom prst="ellipse">
                <a:avLst/>
              </a:prstGeom>
              <a:solidFill>
                <a:srgbClr val="FFFFFF"/>
              </a:solidFill>
              <a:ln w="3175">
                <a:noFill/>
              </a:ln>
              <a:effectLst>
                <a:innerShdw blurRad="76200">
                  <a:prstClr val="black">
                    <a:alpha val="6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任意多边形 48">
                <a:extLst>
                  <a:ext uri="{FF2B5EF4-FFF2-40B4-BE49-F238E27FC236}">
                    <a16:creationId xmlns:a16="http://schemas.microsoft.com/office/drawing/2014/main" xmlns="" id="{F8D3664A-2953-0A7D-B2C7-96DE5D5BCCE9}"/>
                  </a:ext>
                </a:extLst>
              </p:cNvPr>
              <p:cNvSpPr/>
              <p:nvPr/>
            </p:nvSpPr>
            <p:spPr>
              <a:xfrm>
                <a:off x="1304693" y="1948716"/>
                <a:ext cx="1016000" cy="400050"/>
              </a:xfrm>
              <a:custGeom>
                <a:avLst/>
                <a:gdLst>
                  <a:gd name="connsiteX0" fmla="*/ 788369 w 788369"/>
                  <a:gd name="connsiteY0" fmla="*/ 59760 h 293210"/>
                  <a:gd name="connsiteX1" fmla="*/ 507382 w 788369"/>
                  <a:gd name="connsiteY1" fmla="*/ 228 h 293210"/>
                  <a:gd name="connsiteX2" fmla="*/ 78757 w 788369"/>
                  <a:gd name="connsiteY2" fmla="*/ 43091 h 293210"/>
                  <a:gd name="connsiteX3" fmla="*/ 4938 w 788369"/>
                  <a:gd name="connsiteY3" fmla="*/ 135960 h 293210"/>
                  <a:gd name="connsiteX4" fmla="*/ 145432 w 788369"/>
                  <a:gd name="connsiteY4" fmla="*/ 281216 h 293210"/>
                  <a:gd name="connsiteX5" fmla="*/ 290688 w 788369"/>
                  <a:gd name="connsiteY5" fmla="*/ 264547 h 293210"/>
                  <a:gd name="connsiteX6" fmla="*/ 759794 w 788369"/>
                  <a:gd name="connsiteY6" fmla="*/ 102622 h 293210"/>
                  <a:gd name="connsiteX0-1" fmla="*/ 788369 w 797894"/>
                  <a:gd name="connsiteY0-2" fmla="*/ 59760 h 294208"/>
                  <a:gd name="connsiteX1-3" fmla="*/ 507382 w 797894"/>
                  <a:gd name="connsiteY1-4" fmla="*/ 228 h 294208"/>
                  <a:gd name="connsiteX2-5" fmla="*/ 78757 w 797894"/>
                  <a:gd name="connsiteY2-6" fmla="*/ 43091 h 294208"/>
                  <a:gd name="connsiteX3-7" fmla="*/ 4938 w 797894"/>
                  <a:gd name="connsiteY3-8" fmla="*/ 135960 h 294208"/>
                  <a:gd name="connsiteX4-9" fmla="*/ 145432 w 797894"/>
                  <a:gd name="connsiteY4-10" fmla="*/ 281216 h 294208"/>
                  <a:gd name="connsiteX5-11" fmla="*/ 290688 w 797894"/>
                  <a:gd name="connsiteY5-12" fmla="*/ 264547 h 294208"/>
                  <a:gd name="connsiteX6-13" fmla="*/ 797894 w 797894"/>
                  <a:gd name="connsiteY6-14" fmla="*/ 81191 h 294208"/>
                  <a:gd name="connsiteX0-15" fmla="*/ 786197 w 795722"/>
                  <a:gd name="connsiteY0-16" fmla="*/ 64810 h 299258"/>
                  <a:gd name="connsiteX1-17" fmla="*/ 505210 w 795722"/>
                  <a:gd name="connsiteY1-18" fmla="*/ 5278 h 299258"/>
                  <a:gd name="connsiteX2-19" fmla="*/ 87773 w 795722"/>
                  <a:gd name="connsiteY2-20" fmla="*/ 18304 h 299258"/>
                  <a:gd name="connsiteX3-21" fmla="*/ 2766 w 795722"/>
                  <a:gd name="connsiteY3-22" fmla="*/ 141010 h 299258"/>
                  <a:gd name="connsiteX4-23" fmla="*/ 143260 w 795722"/>
                  <a:gd name="connsiteY4-24" fmla="*/ 286266 h 299258"/>
                  <a:gd name="connsiteX5-25" fmla="*/ 288516 w 795722"/>
                  <a:gd name="connsiteY5-26" fmla="*/ 269597 h 299258"/>
                  <a:gd name="connsiteX6-27" fmla="*/ 795722 w 795722"/>
                  <a:gd name="connsiteY6-28" fmla="*/ 86241 h 299258"/>
                  <a:gd name="connsiteX0-29" fmla="*/ 786145 w 795670"/>
                  <a:gd name="connsiteY0-30" fmla="*/ 83807 h 318255"/>
                  <a:gd name="connsiteX1-31" fmla="*/ 501428 w 795670"/>
                  <a:gd name="connsiteY1-32" fmla="*/ 1898 h 318255"/>
                  <a:gd name="connsiteX2-33" fmla="*/ 87721 w 795670"/>
                  <a:gd name="connsiteY2-34" fmla="*/ 37301 h 318255"/>
                  <a:gd name="connsiteX3-35" fmla="*/ 2714 w 795670"/>
                  <a:gd name="connsiteY3-36" fmla="*/ 160007 h 318255"/>
                  <a:gd name="connsiteX4-37" fmla="*/ 143208 w 795670"/>
                  <a:gd name="connsiteY4-38" fmla="*/ 305263 h 318255"/>
                  <a:gd name="connsiteX5-39" fmla="*/ 288464 w 795670"/>
                  <a:gd name="connsiteY5-40" fmla="*/ 288594 h 318255"/>
                  <a:gd name="connsiteX6-41" fmla="*/ 795670 w 795670"/>
                  <a:gd name="connsiteY6-42" fmla="*/ 105238 h 318255"/>
                  <a:gd name="connsiteX0-43" fmla="*/ 785693 w 795218"/>
                  <a:gd name="connsiteY0-44" fmla="*/ 83807 h 313376"/>
                  <a:gd name="connsiteX1-45" fmla="*/ 500976 w 795218"/>
                  <a:gd name="connsiteY1-46" fmla="*/ 1898 h 313376"/>
                  <a:gd name="connsiteX2-47" fmla="*/ 87269 w 795218"/>
                  <a:gd name="connsiteY2-48" fmla="*/ 37301 h 313376"/>
                  <a:gd name="connsiteX3-49" fmla="*/ 2262 w 795218"/>
                  <a:gd name="connsiteY3-50" fmla="*/ 160007 h 313376"/>
                  <a:gd name="connsiteX4-51" fmla="*/ 135297 w 795218"/>
                  <a:gd name="connsiteY4-52" fmla="*/ 297804 h 313376"/>
                  <a:gd name="connsiteX5-53" fmla="*/ 288012 w 795218"/>
                  <a:gd name="connsiteY5-54" fmla="*/ 288594 h 313376"/>
                  <a:gd name="connsiteX6-55" fmla="*/ 795218 w 795218"/>
                  <a:gd name="connsiteY6-56" fmla="*/ 105238 h 31337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795218" h="313376">
                    <a:moveTo>
                      <a:pt x="785693" y="83807"/>
                    </a:moveTo>
                    <a:cubicBezTo>
                      <a:pt x="704334" y="55430"/>
                      <a:pt x="617380" y="9649"/>
                      <a:pt x="500976" y="1898"/>
                    </a:cubicBezTo>
                    <a:cubicBezTo>
                      <a:pt x="384572" y="-5853"/>
                      <a:pt x="170388" y="10950"/>
                      <a:pt x="87269" y="37301"/>
                    </a:cubicBezTo>
                    <a:cubicBezTo>
                      <a:pt x="4150" y="63652"/>
                      <a:pt x="-5743" y="116590"/>
                      <a:pt x="2262" y="160007"/>
                    </a:cubicBezTo>
                    <a:cubicBezTo>
                      <a:pt x="10267" y="203424"/>
                      <a:pt x="87672" y="276373"/>
                      <a:pt x="135297" y="297804"/>
                    </a:cubicBezTo>
                    <a:cubicBezTo>
                      <a:pt x="182922" y="319235"/>
                      <a:pt x="178025" y="320688"/>
                      <a:pt x="288012" y="288594"/>
                    </a:cubicBezTo>
                    <a:cubicBezTo>
                      <a:pt x="397999" y="256500"/>
                      <a:pt x="611862" y="171317"/>
                      <a:pt x="795218" y="105238"/>
                    </a:cubicBezTo>
                  </a:path>
                </a:pathLst>
              </a:custGeom>
              <a:noFill/>
              <a:ln w="19050">
                <a:solidFill>
                  <a:srgbClr val="5F5F5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CF5E9684-CB6E-4EB1-8592-C161E370C8B9}"/>
                </a:ext>
              </a:extLst>
            </p:cNvPr>
            <p:cNvSpPr txBox="1"/>
            <p:nvPr/>
          </p:nvSpPr>
          <p:spPr>
            <a:xfrm>
              <a:off x="2191171" y="2931543"/>
              <a:ext cx="3527458" cy="619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200" dirty="0"/>
                <a:t>根据自己的需要添加适当的文字，此处添加详细文本描述，建议与标题相关尽量简洁... ...</a:t>
              </a: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1F0F3E0F-BD0A-141D-AC50-079E4069F4B3}"/>
              </a:ext>
            </a:extLst>
          </p:cNvPr>
          <p:cNvGrpSpPr/>
          <p:nvPr/>
        </p:nvGrpSpPr>
        <p:grpSpPr>
          <a:xfrm>
            <a:off x="6596652" y="3751187"/>
            <a:ext cx="4179298" cy="1948127"/>
            <a:chOff x="1539331" y="1603073"/>
            <a:chExt cx="4179298" cy="1948127"/>
          </a:xfrm>
        </p:grpSpPr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xmlns="" id="{75E5EE6B-6FB6-DC78-7FE6-8F8A5255398C}"/>
                </a:ext>
              </a:extLst>
            </p:cNvPr>
            <p:cNvGrpSpPr/>
            <p:nvPr/>
          </p:nvGrpSpPr>
          <p:grpSpPr>
            <a:xfrm>
              <a:off x="1539331" y="1603073"/>
              <a:ext cx="3816019" cy="1052018"/>
              <a:chOff x="1304693" y="1658204"/>
              <a:chExt cx="3816019" cy="1052018"/>
            </a:xfrm>
          </p:grpSpPr>
          <p:sp>
            <p:nvSpPr>
              <p:cNvPr id="39" name="圆角矩形 41">
                <a:extLst>
                  <a:ext uri="{FF2B5EF4-FFF2-40B4-BE49-F238E27FC236}">
                    <a16:creationId xmlns:a16="http://schemas.microsoft.com/office/drawing/2014/main" xmlns="" id="{08B1B48A-C5B3-BAB8-AAF6-814697468659}"/>
                  </a:ext>
                </a:extLst>
              </p:cNvPr>
              <p:cNvSpPr/>
              <p:nvPr/>
            </p:nvSpPr>
            <p:spPr>
              <a:xfrm rot="21098730">
                <a:off x="1966349" y="1884722"/>
                <a:ext cx="3154363" cy="825500"/>
              </a:xfrm>
              <a:prstGeom prst="roundRect">
                <a:avLst>
                  <a:gd name="adj" fmla="val 24179"/>
                </a:avLst>
              </a:prstGeom>
              <a:solidFill>
                <a:srgbClr val="FFFFFF"/>
              </a:solidFill>
              <a:ln>
                <a:noFill/>
              </a:ln>
              <a:effectLst>
                <a:outerShdw blurRad="38100" dist="50800" dir="81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圆角矩形 42">
                <a:extLst>
                  <a:ext uri="{FF2B5EF4-FFF2-40B4-BE49-F238E27FC236}">
                    <a16:creationId xmlns:a16="http://schemas.microsoft.com/office/drawing/2014/main" xmlns="" id="{D9F1E418-98B4-146E-42AB-50562349D053}"/>
                  </a:ext>
                </a:extLst>
              </p:cNvPr>
              <p:cNvSpPr/>
              <p:nvPr/>
            </p:nvSpPr>
            <p:spPr>
              <a:xfrm rot="21098730">
                <a:off x="2110408" y="1950728"/>
                <a:ext cx="2906713" cy="663575"/>
              </a:xfrm>
              <a:prstGeom prst="roundRect">
                <a:avLst>
                  <a:gd name="adj" fmla="val 24179"/>
                </a:avLst>
              </a:prstGeom>
              <a:solidFill>
                <a:srgbClr val="3981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44000" rIns="0" bIns="0" anchor="ctr"/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添加标题文本</a:t>
                </a:r>
              </a:p>
            </p:txBody>
          </p:sp>
          <p:sp>
            <p:nvSpPr>
              <p:cNvPr id="41" name="圆角矩形 43">
                <a:extLst>
                  <a:ext uri="{FF2B5EF4-FFF2-40B4-BE49-F238E27FC236}">
                    <a16:creationId xmlns:a16="http://schemas.microsoft.com/office/drawing/2014/main" xmlns="" id="{FED5C247-80F6-1155-A1D5-8700F565894C}"/>
                  </a:ext>
                </a:extLst>
              </p:cNvPr>
              <p:cNvSpPr/>
              <p:nvPr/>
            </p:nvSpPr>
            <p:spPr>
              <a:xfrm rot="20641342">
                <a:off x="2034944" y="1658204"/>
                <a:ext cx="1116013" cy="663575"/>
              </a:xfrm>
              <a:prstGeom prst="roundRect">
                <a:avLst>
                  <a:gd name="adj" fmla="val 24179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25400" dist="12700" dir="6000000" algn="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圆角矩形 44">
                <a:extLst>
                  <a:ext uri="{FF2B5EF4-FFF2-40B4-BE49-F238E27FC236}">
                    <a16:creationId xmlns:a16="http://schemas.microsoft.com/office/drawing/2014/main" xmlns="" id="{E2E22FBE-CDDD-A50E-718D-5E48CB8B7BFF}"/>
                  </a:ext>
                </a:extLst>
              </p:cNvPr>
              <p:cNvSpPr/>
              <p:nvPr/>
            </p:nvSpPr>
            <p:spPr>
              <a:xfrm rot="20641342">
                <a:off x="2088919" y="1721704"/>
                <a:ext cx="1008063" cy="538163"/>
              </a:xfrm>
              <a:prstGeom prst="roundRect">
                <a:avLst>
                  <a:gd name="adj" fmla="val 18193"/>
                </a:avLst>
              </a:prstGeom>
              <a:solidFill>
                <a:srgbClr val="FEFE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0" tIns="0" rIns="0" bIns="0" anchor="ctr"/>
              <a:lstStyle/>
              <a:p>
                <a:pPr algn="ctr">
                  <a:defRPr/>
                </a:pPr>
                <a:r>
                  <a:rPr lang="zh-CN" altLang="en-US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问题</a:t>
                </a:r>
                <a:r>
                  <a:rPr lang="en-US" altLang="zh-CN" sz="2000" dirty="0">
                    <a:solidFill>
                      <a:srgbClr val="000000"/>
                    </a:solidFill>
                    <a:cs typeface="+mn-ea"/>
                    <a:sym typeface="+mn-lt"/>
                  </a:rPr>
                  <a:t>4</a:t>
                </a:r>
                <a:endParaRPr lang="zh-CN" altLang="en-US" sz="2000" dirty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xmlns="" id="{6B9E5CF3-088E-BFDC-3DA7-164554D916E3}"/>
                  </a:ext>
                </a:extLst>
              </p:cNvPr>
              <p:cNvSpPr/>
              <p:nvPr/>
            </p:nvSpPr>
            <p:spPr>
              <a:xfrm>
                <a:off x="2169594" y="2000387"/>
                <a:ext cx="162000" cy="162000"/>
              </a:xfrm>
              <a:prstGeom prst="ellipse">
                <a:avLst/>
              </a:prstGeom>
              <a:solidFill>
                <a:srgbClr val="FFFFFF"/>
              </a:solidFill>
              <a:ln w="3175">
                <a:noFill/>
              </a:ln>
              <a:effectLst>
                <a:innerShdw blurRad="76200">
                  <a:prstClr val="black">
                    <a:alpha val="6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任意多边形 48">
                <a:extLst>
                  <a:ext uri="{FF2B5EF4-FFF2-40B4-BE49-F238E27FC236}">
                    <a16:creationId xmlns:a16="http://schemas.microsoft.com/office/drawing/2014/main" xmlns="" id="{AF3CF7C1-0191-BE41-2A4B-F8086AFE0F4A}"/>
                  </a:ext>
                </a:extLst>
              </p:cNvPr>
              <p:cNvSpPr/>
              <p:nvPr/>
            </p:nvSpPr>
            <p:spPr>
              <a:xfrm>
                <a:off x="1304693" y="1948716"/>
                <a:ext cx="1016000" cy="400050"/>
              </a:xfrm>
              <a:custGeom>
                <a:avLst/>
                <a:gdLst>
                  <a:gd name="connsiteX0" fmla="*/ 788369 w 788369"/>
                  <a:gd name="connsiteY0" fmla="*/ 59760 h 293210"/>
                  <a:gd name="connsiteX1" fmla="*/ 507382 w 788369"/>
                  <a:gd name="connsiteY1" fmla="*/ 228 h 293210"/>
                  <a:gd name="connsiteX2" fmla="*/ 78757 w 788369"/>
                  <a:gd name="connsiteY2" fmla="*/ 43091 h 293210"/>
                  <a:gd name="connsiteX3" fmla="*/ 4938 w 788369"/>
                  <a:gd name="connsiteY3" fmla="*/ 135960 h 293210"/>
                  <a:gd name="connsiteX4" fmla="*/ 145432 w 788369"/>
                  <a:gd name="connsiteY4" fmla="*/ 281216 h 293210"/>
                  <a:gd name="connsiteX5" fmla="*/ 290688 w 788369"/>
                  <a:gd name="connsiteY5" fmla="*/ 264547 h 293210"/>
                  <a:gd name="connsiteX6" fmla="*/ 759794 w 788369"/>
                  <a:gd name="connsiteY6" fmla="*/ 102622 h 293210"/>
                  <a:gd name="connsiteX0-1" fmla="*/ 788369 w 797894"/>
                  <a:gd name="connsiteY0-2" fmla="*/ 59760 h 294208"/>
                  <a:gd name="connsiteX1-3" fmla="*/ 507382 w 797894"/>
                  <a:gd name="connsiteY1-4" fmla="*/ 228 h 294208"/>
                  <a:gd name="connsiteX2-5" fmla="*/ 78757 w 797894"/>
                  <a:gd name="connsiteY2-6" fmla="*/ 43091 h 294208"/>
                  <a:gd name="connsiteX3-7" fmla="*/ 4938 w 797894"/>
                  <a:gd name="connsiteY3-8" fmla="*/ 135960 h 294208"/>
                  <a:gd name="connsiteX4-9" fmla="*/ 145432 w 797894"/>
                  <a:gd name="connsiteY4-10" fmla="*/ 281216 h 294208"/>
                  <a:gd name="connsiteX5-11" fmla="*/ 290688 w 797894"/>
                  <a:gd name="connsiteY5-12" fmla="*/ 264547 h 294208"/>
                  <a:gd name="connsiteX6-13" fmla="*/ 797894 w 797894"/>
                  <a:gd name="connsiteY6-14" fmla="*/ 81191 h 294208"/>
                  <a:gd name="connsiteX0-15" fmla="*/ 786197 w 795722"/>
                  <a:gd name="connsiteY0-16" fmla="*/ 64810 h 299258"/>
                  <a:gd name="connsiteX1-17" fmla="*/ 505210 w 795722"/>
                  <a:gd name="connsiteY1-18" fmla="*/ 5278 h 299258"/>
                  <a:gd name="connsiteX2-19" fmla="*/ 87773 w 795722"/>
                  <a:gd name="connsiteY2-20" fmla="*/ 18304 h 299258"/>
                  <a:gd name="connsiteX3-21" fmla="*/ 2766 w 795722"/>
                  <a:gd name="connsiteY3-22" fmla="*/ 141010 h 299258"/>
                  <a:gd name="connsiteX4-23" fmla="*/ 143260 w 795722"/>
                  <a:gd name="connsiteY4-24" fmla="*/ 286266 h 299258"/>
                  <a:gd name="connsiteX5-25" fmla="*/ 288516 w 795722"/>
                  <a:gd name="connsiteY5-26" fmla="*/ 269597 h 299258"/>
                  <a:gd name="connsiteX6-27" fmla="*/ 795722 w 795722"/>
                  <a:gd name="connsiteY6-28" fmla="*/ 86241 h 299258"/>
                  <a:gd name="connsiteX0-29" fmla="*/ 786145 w 795670"/>
                  <a:gd name="connsiteY0-30" fmla="*/ 83807 h 318255"/>
                  <a:gd name="connsiteX1-31" fmla="*/ 501428 w 795670"/>
                  <a:gd name="connsiteY1-32" fmla="*/ 1898 h 318255"/>
                  <a:gd name="connsiteX2-33" fmla="*/ 87721 w 795670"/>
                  <a:gd name="connsiteY2-34" fmla="*/ 37301 h 318255"/>
                  <a:gd name="connsiteX3-35" fmla="*/ 2714 w 795670"/>
                  <a:gd name="connsiteY3-36" fmla="*/ 160007 h 318255"/>
                  <a:gd name="connsiteX4-37" fmla="*/ 143208 w 795670"/>
                  <a:gd name="connsiteY4-38" fmla="*/ 305263 h 318255"/>
                  <a:gd name="connsiteX5-39" fmla="*/ 288464 w 795670"/>
                  <a:gd name="connsiteY5-40" fmla="*/ 288594 h 318255"/>
                  <a:gd name="connsiteX6-41" fmla="*/ 795670 w 795670"/>
                  <a:gd name="connsiteY6-42" fmla="*/ 105238 h 318255"/>
                  <a:gd name="connsiteX0-43" fmla="*/ 785693 w 795218"/>
                  <a:gd name="connsiteY0-44" fmla="*/ 83807 h 313376"/>
                  <a:gd name="connsiteX1-45" fmla="*/ 500976 w 795218"/>
                  <a:gd name="connsiteY1-46" fmla="*/ 1898 h 313376"/>
                  <a:gd name="connsiteX2-47" fmla="*/ 87269 w 795218"/>
                  <a:gd name="connsiteY2-48" fmla="*/ 37301 h 313376"/>
                  <a:gd name="connsiteX3-49" fmla="*/ 2262 w 795218"/>
                  <a:gd name="connsiteY3-50" fmla="*/ 160007 h 313376"/>
                  <a:gd name="connsiteX4-51" fmla="*/ 135297 w 795218"/>
                  <a:gd name="connsiteY4-52" fmla="*/ 297804 h 313376"/>
                  <a:gd name="connsiteX5-53" fmla="*/ 288012 w 795218"/>
                  <a:gd name="connsiteY5-54" fmla="*/ 288594 h 313376"/>
                  <a:gd name="connsiteX6-55" fmla="*/ 795218 w 795218"/>
                  <a:gd name="connsiteY6-56" fmla="*/ 105238 h 31337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795218" h="313376">
                    <a:moveTo>
                      <a:pt x="785693" y="83807"/>
                    </a:moveTo>
                    <a:cubicBezTo>
                      <a:pt x="704334" y="55430"/>
                      <a:pt x="617380" y="9649"/>
                      <a:pt x="500976" y="1898"/>
                    </a:cubicBezTo>
                    <a:cubicBezTo>
                      <a:pt x="384572" y="-5853"/>
                      <a:pt x="170388" y="10950"/>
                      <a:pt x="87269" y="37301"/>
                    </a:cubicBezTo>
                    <a:cubicBezTo>
                      <a:pt x="4150" y="63652"/>
                      <a:pt x="-5743" y="116590"/>
                      <a:pt x="2262" y="160007"/>
                    </a:cubicBezTo>
                    <a:cubicBezTo>
                      <a:pt x="10267" y="203424"/>
                      <a:pt x="87672" y="276373"/>
                      <a:pt x="135297" y="297804"/>
                    </a:cubicBezTo>
                    <a:cubicBezTo>
                      <a:pt x="182922" y="319235"/>
                      <a:pt x="178025" y="320688"/>
                      <a:pt x="288012" y="288594"/>
                    </a:cubicBezTo>
                    <a:cubicBezTo>
                      <a:pt x="397999" y="256500"/>
                      <a:pt x="611862" y="171317"/>
                      <a:pt x="795218" y="105238"/>
                    </a:cubicBezTo>
                  </a:path>
                </a:pathLst>
              </a:custGeom>
              <a:noFill/>
              <a:ln w="19050">
                <a:solidFill>
                  <a:srgbClr val="5F5F5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xmlns="" id="{D4928132-0C39-C7DC-A653-4144420FEC7B}"/>
                </a:ext>
              </a:extLst>
            </p:cNvPr>
            <p:cNvSpPr txBox="1"/>
            <p:nvPr/>
          </p:nvSpPr>
          <p:spPr>
            <a:xfrm>
              <a:off x="2191171" y="2931543"/>
              <a:ext cx="3527458" cy="619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200" dirty="0"/>
                <a:t>根据自己的需要添加适当的文字，此处添加详细文本描述，建议与标题相关尽量简洁...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78280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问题探讨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6B9A3B5E-FBAF-9A1C-791A-F9A16C00ACF4}"/>
              </a:ext>
            </a:extLst>
          </p:cNvPr>
          <p:cNvSpPr/>
          <p:nvPr/>
        </p:nvSpPr>
        <p:spPr>
          <a:xfrm>
            <a:off x="0" y="4611535"/>
            <a:ext cx="12192001" cy="2246465"/>
          </a:xfrm>
          <a:prstGeom prst="rect">
            <a:avLst/>
          </a:pr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zh-CN" altLang="en-US" sz="240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9" name="Group 65">
            <a:extLst>
              <a:ext uri="{FF2B5EF4-FFF2-40B4-BE49-F238E27FC236}">
                <a16:creationId xmlns:a16="http://schemas.microsoft.com/office/drawing/2014/main" xmlns="" id="{8A845231-A8E3-3ED0-14CD-9B62FFDF15EB}"/>
              </a:ext>
            </a:extLst>
          </p:cNvPr>
          <p:cNvGrpSpPr/>
          <p:nvPr/>
        </p:nvGrpSpPr>
        <p:grpSpPr bwMode="auto">
          <a:xfrm>
            <a:off x="1254766" y="1676721"/>
            <a:ext cx="4042948" cy="2972446"/>
            <a:chOff x="3243" y="1030"/>
            <a:chExt cx="2132" cy="1567"/>
          </a:xfrm>
        </p:grpSpPr>
        <p:sp>
          <p:nvSpPr>
            <p:cNvPr id="10" name="Oval 66">
              <a:extLst>
                <a:ext uri="{FF2B5EF4-FFF2-40B4-BE49-F238E27FC236}">
                  <a16:creationId xmlns:a16="http://schemas.microsoft.com/office/drawing/2014/main" xmlns="" id="{292293D0-4D26-404F-3980-BD3B14C49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2555"/>
              <a:ext cx="2132" cy="42"/>
            </a:xfrm>
            <a:prstGeom prst="ellipse">
              <a:avLst/>
            </a:prstGeom>
            <a:gradFill rotWithShape="1">
              <a:gsLst>
                <a:gs pos="0">
                  <a:schemeClr val="accent5">
                    <a:alpha val="50000"/>
                  </a:schemeClr>
                </a:gs>
                <a:gs pos="100000">
                  <a:srgbClr val="F8F8F8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219200"/>
              <a:endParaRPr lang="zh-CN" altLang="en-US" sz="24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11" name="Picture 67" descr="2">
              <a:extLst>
                <a:ext uri="{FF2B5EF4-FFF2-40B4-BE49-F238E27FC236}">
                  <a16:creationId xmlns:a16="http://schemas.microsoft.com/office/drawing/2014/main" xmlns="" id="{5B4D035F-DE47-DACD-D3FD-D182B7E7BC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3322" y="1030"/>
              <a:ext cx="2025" cy="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68" descr="psb">
              <a:extLst>
                <a:ext uri="{FF2B5EF4-FFF2-40B4-BE49-F238E27FC236}">
                  <a16:creationId xmlns:a16="http://schemas.microsoft.com/office/drawing/2014/main" xmlns="" id="{8533833A-55DF-89C4-A370-D546C0763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099"/>
              <a:ext cx="1871" cy="1083"/>
            </a:xfrm>
            <a:prstGeom prst="rect">
              <a:avLst/>
            </a:prstGeom>
            <a:blipFill dpi="0"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219200"/>
              <a:endParaRPr lang="zh-CN" altLang="en-US" sz="24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13" name="图表 12">
            <a:extLst>
              <a:ext uri="{FF2B5EF4-FFF2-40B4-BE49-F238E27FC236}">
                <a16:creationId xmlns:a16="http://schemas.microsoft.com/office/drawing/2014/main" xmlns="" id="{897CCD6E-5FF5-DC9C-D6B0-A46F843E89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529851"/>
              </p:ext>
            </p:extLst>
          </p:nvPr>
        </p:nvGraphicFramePr>
        <p:xfrm>
          <a:off x="5629073" y="1596571"/>
          <a:ext cx="5146878" cy="2872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Rectangle 24">
            <a:extLst>
              <a:ext uri="{FF2B5EF4-FFF2-40B4-BE49-F238E27FC236}">
                <a16:creationId xmlns:a16="http://schemas.microsoft.com/office/drawing/2014/main" xmlns="" id="{37DF9F71-43AB-2DD3-9226-08360EE1E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994" y="5176136"/>
            <a:ext cx="9335957" cy="938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9200">
              <a:lnSpc>
                <a:spcPct val="150000"/>
              </a:lnSpc>
              <a:spcBef>
                <a:spcPts val="400"/>
              </a:spcBef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</a:t>
            </a:r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200</a:t>
            </a: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字以内，据统计每页幻灯片的最好控制在</a:t>
            </a:r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分钟之内。此处添加详细文本描述，建议与标题相关并符合整体语言风格，语言描述尽量简洁生动。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54915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4169551" y="1546810"/>
            <a:ext cx="3852719" cy="15696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06</a:t>
            </a:r>
            <a:endParaRPr lang="zh-CN" altLang="en-US" sz="9600" b="1" dirty="0">
              <a:gradFill>
                <a:gsLst>
                  <a:gs pos="100000">
                    <a:srgbClr val="274844"/>
                  </a:gs>
                  <a:gs pos="0">
                    <a:srgbClr val="398179"/>
                  </a:gs>
                </a:gsLst>
                <a:lin ang="5400000" scaled="1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AD1E91F-EF88-F6FD-8D0B-5F6D3C4BA87D}"/>
              </a:ext>
            </a:extLst>
          </p:cNvPr>
          <p:cNvGrpSpPr/>
          <p:nvPr/>
        </p:nvGrpSpPr>
        <p:grpSpPr>
          <a:xfrm>
            <a:off x="4898482" y="3136970"/>
            <a:ext cx="2413103" cy="816300"/>
            <a:chOff x="2070379" y="7789172"/>
            <a:chExt cx="2413103" cy="81630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7BA7730E-0384-20A9-79C8-D6282202C79D}"/>
                </a:ext>
              </a:extLst>
            </p:cNvPr>
            <p:cNvSpPr txBox="1"/>
            <p:nvPr/>
          </p:nvSpPr>
          <p:spPr>
            <a:xfrm>
              <a:off x="2070379" y="7789172"/>
              <a:ext cx="23948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论文总结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1D667890-7E61-65E8-49DA-27DDD628D27B}"/>
                </a:ext>
              </a:extLst>
            </p:cNvPr>
            <p:cNvSpPr txBox="1"/>
            <p:nvPr/>
          </p:nvSpPr>
          <p:spPr>
            <a:xfrm>
              <a:off x="2088624" y="826691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Summary of Paper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853CC727-2E37-0636-C016-2DE797BED26D}"/>
              </a:ext>
            </a:extLst>
          </p:cNvPr>
          <p:cNvSpPr txBox="1"/>
          <p:nvPr/>
        </p:nvSpPr>
        <p:spPr>
          <a:xfrm>
            <a:off x="3429000" y="3986392"/>
            <a:ext cx="5334000" cy="70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</a:rPr>
              <a:t>根据自己的需要添加适当的文字，此处添加详细文本描述，建议与标题相关尽量简洁... ...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E521EB75-C7B9-CB94-3EE0-1FD144F4F80B}"/>
              </a:ext>
            </a:extLst>
          </p:cNvPr>
          <p:cNvGrpSpPr/>
          <p:nvPr/>
        </p:nvGrpSpPr>
        <p:grpSpPr>
          <a:xfrm>
            <a:off x="3106118" y="1026161"/>
            <a:ext cx="2394858" cy="779862"/>
            <a:chOff x="5350608" y="7760179"/>
            <a:chExt cx="2394858" cy="779862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="" id="{334643E6-5D15-8CA1-2AF8-590346E5CF12}"/>
                </a:ext>
              </a:extLst>
            </p:cNvPr>
            <p:cNvSpPr txBox="1"/>
            <p:nvPr/>
          </p:nvSpPr>
          <p:spPr>
            <a:xfrm>
              <a:off x="5350608" y="7760179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xmlns="" id="{3851BB12-1F24-D34A-F4BF-A5514D7AEEED}"/>
                </a:ext>
              </a:extLst>
            </p:cNvPr>
            <p:cNvSpPr txBox="1"/>
            <p:nvPr/>
          </p:nvSpPr>
          <p:spPr>
            <a:xfrm>
              <a:off x="5350608" y="8201487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xmlns="" id="{B0ACA51E-52A0-9B87-ACCF-4037FCFB382F}"/>
              </a:ext>
            </a:extLst>
          </p:cNvPr>
          <p:cNvGrpSpPr/>
          <p:nvPr/>
        </p:nvGrpSpPr>
        <p:grpSpPr>
          <a:xfrm>
            <a:off x="1979253" y="3570899"/>
            <a:ext cx="2435786" cy="764242"/>
            <a:chOff x="5309680" y="9457410"/>
            <a:chExt cx="2435786" cy="764242"/>
          </a:xfrm>
        </p:grpSpPr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xmlns="" id="{2C96E00A-8D37-7AA9-A252-DAECB1AE796A}"/>
                </a:ext>
              </a:extLst>
            </p:cNvPr>
            <p:cNvSpPr txBox="1"/>
            <p:nvPr/>
          </p:nvSpPr>
          <p:spPr>
            <a:xfrm>
              <a:off x="5309680" y="9457410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="" id="{C4D512B1-CF1F-4548-7959-8464181020A7}"/>
                </a:ext>
              </a:extLst>
            </p:cNvPr>
            <p:cNvSpPr txBox="1"/>
            <p:nvPr/>
          </p:nvSpPr>
          <p:spPr>
            <a:xfrm>
              <a:off x="5350608" y="988309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7023D6E6-1377-E986-1C01-9EF2855B07BA}"/>
              </a:ext>
            </a:extLst>
          </p:cNvPr>
          <p:cNvGrpSpPr/>
          <p:nvPr/>
        </p:nvGrpSpPr>
        <p:grpSpPr>
          <a:xfrm>
            <a:off x="1961590" y="2399864"/>
            <a:ext cx="2430184" cy="769149"/>
            <a:chOff x="2022810" y="11168534"/>
            <a:chExt cx="2430184" cy="769149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xmlns="" id="{B2F68F4F-DB59-AC04-1CC7-4D77B2F29AE9}"/>
                </a:ext>
              </a:extLst>
            </p:cNvPr>
            <p:cNvSpPr txBox="1"/>
            <p:nvPr/>
          </p:nvSpPr>
          <p:spPr>
            <a:xfrm>
              <a:off x="2022810" y="11168534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xmlns="" id="{2465A868-5227-ED36-2D3D-CDE7EB6381E0}"/>
                </a:ext>
              </a:extLst>
            </p:cNvPr>
            <p:cNvSpPr txBox="1"/>
            <p:nvPr/>
          </p:nvSpPr>
          <p:spPr>
            <a:xfrm>
              <a:off x="2058136" y="11599129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xmlns="" id="{BE121F35-414F-5EBC-8453-B147367D7DDE}"/>
              </a:ext>
            </a:extLst>
          </p:cNvPr>
          <p:cNvGrpSpPr/>
          <p:nvPr/>
        </p:nvGrpSpPr>
        <p:grpSpPr>
          <a:xfrm>
            <a:off x="7818720" y="3533484"/>
            <a:ext cx="2442427" cy="762565"/>
            <a:chOff x="5303039" y="11168534"/>
            <a:chExt cx="2442427" cy="762565"/>
          </a:xfrm>
        </p:grpSpPr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xmlns="" id="{AEFB9C4B-D0DE-035D-5EA5-91DE43419401}"/>
                </a:ext>
              </a:extLst>
            </p:cNvPr>
            <p:cNvSpPr txBox="1"/>
            <p:nvPr/>
          </p:nvSpPr>
          <p:spPr>
            <a:xfrm>
              <a:off x="5303039" y="11168534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xmlns="" id="{3786AD0C-051E-331C-A851-913659C06CFE}"/>
                </a:ext>
              </a:extLst>
            </p:cNvPr>
            <p:cNvSpPr txBox="1"/>
            <p:nvPr/>
          </p:nvSpPr>
          <p:spPr>
            <a:xfrm>
              <a:off x="5350608" y="11592545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43388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06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论文总结</a:t>
            </a:r>
          </a:p>
        </p:txBody>
      </p:sp>
      <p:sp>
        <p:nvSpPr>
          <p:cNvPr id="15" name="任意多边形 5">
            <a:extLst>
              <a:ext uri="{FF2B5EF4-FFF2-40B4-BE49-F238E27FC236}">
                <a16:creationId xmlns:a16="http://schemas.microsoft.com/office/drawing/2014/main" xmlns="" id="{74412889-07F6-0217-C90A-A12B658873F2}"/>
              </a:ext>
            </a:extLst>
          </p:cNvPr>
          <p:cNvSpPr/>
          <p:nvPr/>
        </p:nvSpPr>
        <p:spPr>
          <a:xfrm>
            <a:off x="2178515" y="2609237"/>
            <a:ext cx="3571103" cy="803190"/>
          </a:xfrm>
          <a:custGeom>
            <a:avLst/>
            <a:gdLst>
              <a:gd name="connsiteX0" fmla="*/ 3571103 w 3571103"/>
              <a:gd name="connsiteY0" fmla="*/ 0 h 803190"/>
              <a:gd name="connsiteX1" fmla="*/ 259492 w 3571103"/>
              <a:gd name="connsiteY1" fmla="*/ 0 h 803190"/>
              <a:gd name="connsiteX2" fmla="*/ 0 w 3571103"/>
              <a:gd name="connsiteY2" fmla="*/ 420130 h 803190"/>
              <a:gd name="connsiteX3" fmla="*/ 271849 w 3571103"/>
              <a:gd name="connsiteY3" fmla="*/ 803190 h 803190"/>
              <a:gd name="connsiteX4" fmla="*/ 2842054 w 3571103"/>
              <a:gd name="connsiteY4" fmla="*/ 803190 h 803190"/>
              <a:gd name="connsiteX5" fmla="*/ 3571103 w 3571103"/>
              <a:gd name="connsiteY5" fmla="*/ 0 h 80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103" h="803190">
                <a:moveTo>
                  <a:pt x="3571103" y="0"/>
                </a:moveTo>
                <a:lnTo>
                  <a:pt x="259492" y="0"/>
                </a:lnTo>
                <a:lnTo>
                  <a:pt x="0" y="420130"/>
                </a:lnTo>
                <a:lnTo>
                  <a:pt x="271849" y="803190"/>
                </a:lnTo>
                <a:lnTo>
                  <a:pt x="2842054" y="803190"/>
                </a:lnTo>
                <a:lnTo>
                  <a:pt x="3571103" y="0"/>
                </a:ln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五边形 7">
            <a:extLst>
              <a:ext uri="{FF2B5EF4-FFF2-40B4-BE49-F238E27FC236}">
                <a16:creationId xmlns:a16="http://schemas.microsoft.com/office/drawing/2014/main" xmlns="" id="{DBB54469-BEE3-7B60-7796-2062302084F5}"/>
              </a:ext>
            </a:extLst>
          </p:cNvPr>
          <p:cNvSpPr/>
          <p:nvPr/>
        </p:nvSpPr>
        <p:spPr>
          <a:xfrm rot="16200000">
            <a:off x="4858820" y="1718438"/>
            <a:ext cx="978408" cy="803189"/>
          </a:xfrm>
          <a:prstGeom prst="homePlate">
            <a:avLst>
              <a:gd name="adj" fmla="val 31538"/>
            </a:avLst>
          </a:pr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任意多边形 9">
            <a:extLst>
              <a:ext uri="{FF2B5EF4-FFF2-40B4-BE49-F238E27FC236}">
                <a16:creationId xmlns:a16="http://schemas.microsoft.com/office/drawing/2014/main" xmlns="" id="{89A8BA03-3778-55B6-E10D-426158496981}"/>
              </a:ext>
            </a:extLst>
          </p:cNvPr>
          <p:cNvSpPr/>
          <p:nvPr/>
        </p:nvSpPr>
        <p:spPr>
          <a:xfrm rot="10800000">
            <a:off x="6433358" y="3624385"/>
            <a:ext cx="3571103" cy="803190"/>
          </a:xfrm>
          <a:custGeom>
            <a:avLst/>
            <a:gdLst>
              <a:gd name="connsiteX0" fmla="*/ 3571103 w 3571103"/>
              <a:gd name="connsiteY0" fmla="*/ 0 h 803190"/>
              <a:gd name="connsiteX1" fmla="*/ 259492 w 3571103"/>
              <a:gd name="connsiteY1" fmla="*/ 0 h 803190"/>
              <a:gd name="connsiteX2" fmla="*/ 0 w 3571103"/>
              <a:gd name="connsiteY2" fmla="*/ 420130 h 803190"/>
              <a:gd name="connsiteX3" fmla="*/ 271849 w 3571103"/>
              <a:gd name="connsiteY3" fmla="*/ 803190 h 803190"/>
              <a:gd name="connsiteX4" fmla="*/ 2842054 w 3571103"/>
              <a:gd name="connsiteY4" fmla="*/ 803190 h 803190"/>
              <a:gd name="connsiteX5" fmla="*/ 3571103 w 3571103"/>
              <a:gd name="connsiteY5" fmla="*/ 0 h 80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103" h="803190">
                <a:moveTo>
                  <a:pt x="3571103" y="0"/>
                </a:moveTo>
                <a:lnTo>
                  <a:pt x="259492" y="0"/>
                </a:lnTo>
                <a:lnTo>
                  <a:pt x="0" y="420130"/>
                </a:lnTo>
                <a:lnTo>
                  <a:pt x="271849" y="803190"/>
                </a:lnTo>
                <a:lnTo>
                  <a:pt x="2842054" y="803190"/>
                </a:lnTo>
                <a:lnTo>
                  <a:pt x="3571103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五边形 10">
            <a:extLst>
              <a:ext uri="{FF2B5EF4-FFF2-40B4-BE49-F238E27FC236}">
                <a16:creationId xmlns:a16="http://schemas.microsoft.com/office/drawing/2014/main" xmlns="" id="{639DFB9E-8796-7AFC-3259-D4154FBE0A86}"/>
              </a:ext>
            </a:extLst>
          </p:cNvPr>
          <p:cNvSpPr/>
          <p:nvPr/>
        </p:nvSpPr>
        <p:spPr>
          <a:xfrm rot="5400000">
            <a:off x="6345748" y="4515185"/>
            <a:ext cx="978408" cy="803189"/>
          </a:xfrm>
          <a:prstGeom prst="homePlate">
            <a:avLst>
              <a:gd name="adj" fmla="val 315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任意多边形 11">
            <a:extLst>
              <a:ext uri="{FF2B5EF4-FFF2-40B4-BE49-F238E27FC236}">
                <a16:creationId xmlns:a16="http://schemas.microsoft.com/office/drawing/2014/main" xmlns="" id="{10B34C4C-FD52-4A8C-48DA-D04E69EA0A0C}"/>
              </a:ext>
            </a:extLst>
          </p:cNvPr>
          <p:cNvSpPr/>
          <p:nvPr/>
        </p:nvSpPr>
        <p:spPr>
          <a:xfrm rot="10800000" flipV="1">
            <a:off x="6433357" y="2609237"/>
            <a:ext cx="3571103" cy="803190"/>
          </a:xfrm>
          <a:custGeom>
            <a:avLst/>
            <a:gdLst>
              <a:gd name="connsiteX0" fmla="*/ 3571103 w 3571103"/>
              <a:gd name="connsiteY0" fmla="*/ 0 h 803190"/>
              <a:gd name="connsiteX1" fmla="*/ 259492 w 3571103"/>
              <a:gd name="connsiteY1" fmla="*/ 0 h 803190"/>
              <a:gd name="connsiteX2" fmla="*/ 0 w 3571103"/>
              <a:gd name="connsiteY2" fmla="*/ 420130 h 803190"/>
              <a:gd name="connsiteX3" fmla="*/ 271849 w 3571103"/>
              <a:gd name="connsiteY3" fmla="*/ 803190 h 803190"/>
              <a:gd name="connsiteX4" fmla="*/ 2842054 w 3571103"/>
              <a:gd name="connsiteY4" fmla="*/ 803190 h 803190"/>
              <a:gd name="connsiteX5" fmla="*/ 3571103 w 3571103"/>
              <a:gd name="connsiteY5" fmla="*/ 0 h 80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103" h="803190">
                <a:moveTo>
                  <a:pt x="3571103" y="0"/>
                </a:moveTo>
                <a:lnTo>
                  <a:pt x="259492" y="0"/>
                </a:lnTo>
                <a:lnTo>
                  <a:pt x="0" y="420130"/>
                </a:lnTo>
                <a:lnTo>
                  <a:pt x="271849" y="803190"/>
                </a:lnTo>
                <a:lnTo>
                  <a:pt x="2842054" y="803190"/>
                </a:lnTo>
                <a:lnTo>
                  <a:pt x="3571103" y="0"/>
                </a:lnTo>
                <a:close/>
              </a:path>
            </a:pathLst>
          </a:custGeom>
          <a:solidFill>
            <a:srgbClr val="808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五边形 12">
            <a:extLst>
              <a:ext uri="{FF2B5EF4-FFF2-40B4-BE49-F238E27FC236}">
                <a16:creationId xmlns:a16="http://schemas.microsoft.com/office/drawing/2014/main" xmlns="" id="{EACE7304-EA8B-FA56-733D-940BD144A8F6}"/>
              </a:ext>
            </a:extLst>
          </p:cNvPr>
          <p:cNvSpPr/>
          <p:nvPr/>
        </p:nvSpPr>
        <p:spPr>
          <a:xfrm rot="16200000" flipV="1">
            <a:off x="6345747" y="1718438"/>
            <a:ext cx="978408" cy="803189"/>
          </a:xfrm>
          <a:prstGeom prst="homePlate">
            <a:avLst>
              <a:gd name="adj" fmla="val 31538"/>
            </a:avLst>
          </a:prstGeom>
          <a:solidFill>
            <a:srgbClr val="808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任意多边形 13">
            <a:extLst>
              <a:ext uri="{FF2B5EF4-FFF2-40B4-BE49-F238E27FC236}">
                <a16:creationId xmlns:a16="http://schemas.microsoft.com/office/drawing/2014/main" xmlns="" id="{4253093D-8A08-6324-AAC2-9B1AC1895C89}"/>
              </a:ext>
            </a:extLst>
          </p:cNvPr>
          <p:cNvSpPr/>
          <p:nvPr/>
        </p:nvSpPr>
        <p:spPr>
          <a:xfrm flipV="1">
            <a:off x="2178514" y="3624386"/>
            <a:ext cx="3571103" cy="803190"/>
          </a:xfrm>
          <a:custGeom>
            <a:avLst/>
            <a:gdLst>
              <a:gd name="connsiteX0" fmla="*/ 3571103 w 3571103"/>
              <a:gd name="connsiteY0" fmla="*/ 0 h 803190"/>
              <a:gd name="connsiteX1" fmla="*/ 259492 w 3571103"/>
              <a:gd name="connsiteY1" fmla="*/ 0 h 803190"/>
              <a:gd name="connsiteX2" fmla="*/ 0 w 3571103"/>
              <a:gd name="connsiteY2" fmla="*/ 420130 h 803190"/>
              <a:gd name="connsiteX3" fmla="*/ 271849 w 3571103"/>
              <a:gd name="connsiteY3" fmla="*/ 803190 h 803190"/>
              <a:gd name="connsiteX4" fmla="*/ 2842054 w 3571103"/>
              <a:gd name="connsiteY4" fmla="*/ 803190 h 803190"/>
              <a:gd name="connsiteX5" fmla="*/ 3571103 w 3571103"/>
              <a:gd name="connsiteY5" fmla="*/ 0 h 80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103" h="803190">
                <a:moveTo>
                  <a:pt x="3571103" y="0"/>
                </a:moveTo>
                <a:lnTo>
                  <a:pt x="259492" y="0"/>
                </a:lnTo>
                <a:lnTo>
                  <a:pt x="0" y="420130"/>
                </a:lnTo>
                <a:lnTo>
                  <a:pt x="271849" y="803190"/>
                </a:lnTo>
                <a:lnTo>
                  <a:pt x="2842054" y="803190"/>
                </a:lnTo>
                <a:lnTo>
                  <a:pt x="357110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五边形 14">
            <a:extLst>
              <a:ext uri="{FF2B5EF4-FFF2-40B4-BE49-F238E27FC236}">
                <a16:creationId xmlns:a16="http://schemas.microsoft.com/office/drawing/2014/main" xmlns="" id="{DF5CCC60-3B3C-3CFB-3DCE-32028F4E8EDD}"/>
              </a:ext>
            </a:extLst>
          </p:cNvPr>
          <p:cNvSpPr/>
          <p:nvPr/>
        </p:nvSpPr>
        <p:spPr>
          <a:xfrm rot="5400000" flipV="1">
            <a:off x="4858819" y="4515186"/>
            <a:ext cx="978408" cy="803189"/>
          </a:xfrm>
          <a:prstGeom prst="homePlate">
            <a:avLst>
              <a:gd name="adj" fmla="val 3153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462F50C1-2970-E20E-5F92-3DCD4DB78023}"/>
              </a:ext>
            </a:extLst>
          </p:cNvPr>
          <p:cNvGrpSpPr/>
          <p:nvPr/>
        </p:nvGrpSpPr>
        <p:grpSpPr>
          <a:xfrm>
            <a:off x="3485137" y="3840483"/>
            <a:ext cx="456521" cy="454724"/>
            <a:chOff x="4557733" y="2434359"/>
            <a:chExt cx="512624" cy="510606"/>
          </a:xfrm>
          <a:solidFill>
            <a:schemeClr val="bg1"/>
          </a:solidFill>
        </p:grpSpPr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xmlns="" id="{654EF5D7-D34A-0B73-28B6-E784D0F605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57733" y="2434359"/>
              <a:ext cx="512624" cy="510606"/>
            </a:xfrm>
            <a:custGeom>
              <a:avLst/>
              <a:gdLst>
                <a:gd name="T0" fmla="*/ 86 w 172"/>
                <a:gd name="T1" fmla="*/ 21 h 172"/>
                <a:gd name="T2" fmla="*/ 151 w 172"/>
                <a:gd name="T3" fmla="*/ 86 h 172"/>
                <a:gd name="T4" fmla="*/ 86 w 172"/>
                <a:gd name="T5" fmla="*/ 151 h 172"/>
                <a:gd name="T6" fmla="*/ 21 w 172"/>
                <a:gd name="T7" fmla="*/ 86 h 172"/>
                <a:gd name="T8" fmla="*/ 86 w 172"/>
                <a:gd name="T9" fmla="*/ 21 h 172"/>
                <a:gd name="T10" fmla="*/ 86 w 172"/>
                <a:gd name="T11" fmla="*/ 0 h 172"/>
                <a:gd name="T12" fmla="*/ 0 w 172"/>
                <a:gd name="T13" fmla="*/ 86 h 172"/>
                <a:gd name="T14" fmla="*/ 86 w 172"/>
                <a:gd name="T15" fmla="*/ 172 h 172"/>
                <a:gd name="T16" fmla="*/ 172 w 172"/>
                <a:gd name="T17" fmla="*/ 86 h 172"/>
                <a:gd name="T18" fmla="*/ 86 w 172"/>
                <a:gd name="T1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72">
                  <a:moveTo>
                    <a:pt x="86" y="21"/>
                  </a:moveTo>
                  <a:cubicBezTo>
                    <a:pt x="122" y="21"/>
                    <a:pt x="151" y="50"/>
                    <a:pt x="151" y="86"/>
                  </a:cubicBezTo>
                  <a:cubicBezTo>
                    <a:pt x="151" y="122"/>
                    <a:pt x="122" y="151"/>
                    <a:pt x="86" y="151"/>
                  </a:cubicBezTo>
                  <a:cubicBezTo>
                    <a:pt x="50" y="151"/>
                    <a:pt x="21" y="122"/>
                    <a:pt x="21" y="86"/>
                  </a:cubicBezTo>
                  <a:cubicBezTo>
                    <a:pt x="21" y="50"/>
                    <a:pt x="50" y="21"/>
                    <a:pt x="86" y="21"/>
                  </a:cubicBezTo>
                  <a:moveTo>
                    <a:pt x="86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4"/>
                    <a:pt x="38" y="172"/>
                    <a:pt x="86" y="172"/>
                  </a:cubicBezTo>
                  <a:cubicBezTo>
                    <a:pt x="134" y="172"/>
                    <a:pt x="172" y="134"/>
                    <a:pt x="172" y="86"/>
                  </a:cubicBezTo>
                  <a:cubicBezTo>
                    <a:pt x="172" y="38"/>
                    <a:pt x="134" y="0"/>
                    <a:pt x="8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xmlns="" id="{322F7843-EBBE-7063-CB57-B7B9098FEAE2}"/>
                </a:ext>
              </a:extLst>
            </p:cNvPr>
            <p:cNvSpPr/>
            <p:nvPr/>
          </p:nvSpPr>
          <p:spPr bwMode="auto">
            <a:xfrm>
              <a:off x="4781753" y="2529215"/>
              <a:ext cx="129165" cy="254294"/>
            </a:xfrm>
            <a:custGeom>
              <a:avLst/>
              <a:gdLst>
                <a:gd name="T0" fmla="*/ 33 w 44"/>
                <a:gd name="T1" fmla="*/ 86 h 86"/>
                <a:gd name="T2" fmla="*/ 25 w 44"/>
                <a:gd name="T3" fmla="*/ 83 h 86"/>
                <a:gd name="T4" fmla="*/ 3 w 44"/>
                <a:gd name="T5" fmla="*/ 62 h 86"/>
                <a:gd name="T6" fmla="*/ 0 w 44"/>
                <a:gd name="T7" fmla="*/ 54 h 86"/>
                <a:gd name="T8" fmla="*/ 0 w 44"/>
                <a:gd name="T9" fmla="*/ 54 h 86"/>
                <a:gd name="T10" fmla="*/ 0 w 44"/>
                <a:gd name="T11" fmla="*/ 54 h 86"/>
                <a:gd name="T12" fmla="*/ 0 w 44"/>
                <a:gd name="T13" fmla="*/ 11 h 86"/>
                <a:gd name="T14" fmla="*/ 11 w 44"/>
                <a:gd name="T15" fmla="*/ 0 h 86"/>
                <a:gd name="T16" fmla="*/ 22 w 44"/>
                <a:gd name="T17" fmla="*/ 11 h 86"/>
                <a:gd name="T18" fmla="*/ 22 w 44"/>
                <a:gd name="T19" fmla="*/ 50 h 86"/>
                <a:gd name="T20" fmla="*/ 40 w 44"/>
                <a:gd name="T21" fmla="*/ 68 h 86"/>
                <a:gd name="T22" fmla="*/ 40 w 44"/>
                <a:gd name="T23" fmla="*/ 83 h 86"/>
                <a:gd name="T24" fmla="*/ 33 w 44"/>
                <a:gd name="T2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86">
                  <a:moveTo>
                    <a:pt x="33" y="86"/>
                  </a:moveTo>
                  <a:cubicBezTo>
                    <a:pt x="30" y="86"/>
                    <a:pt x="27" y="85"/>
                    <a:pt x="25" y="83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1" y="60"/>
                    <a:pt x="0" y="57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4" y="72"/>
                    <a:pt x="44" y="79"/>
                    <a:pt x="40" y="83"/>
                  </a:cubicBezTo>
                  <a:cubicBezTo>
                    <a:pt x="38" y="85"/>
                    <a:pt x="35" y="86"/>
                    <a:pt x="33" y="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B0C43351-BDC5-2E7D-36ED-24A859E709C6}"/>
              </a:ext>
            </a:extLst>
          </p:cNvPr>
          <p:cNvGrpSpPr/>
          <p:nvPr/>
        </p:nvGrpSpPr>
        <p:grpSpPr>
          <a:xfrm>
            <a:off x="3521904" y="2765733"/>
            <a:ext cx="418013" cy="401997"/>
            <a:chOff x="6159731" y="1864447"/>
            <a:chExt cx="469385" cy="451400"/>
          </a:xfrm>
          <a:solidFill>
            <a:schemeClr val="bg1"/>
          </a:solidFill>
        </p:grpSpPr>
        <p:sp>
          <p:nvSpPr>
            <p:cNvPr id="27" name="Oval 131">
              <a:extLst>
                <a:ext uri="{FF2B5EF4-FFF2-40B4-BE49-F238E27FC236}">
                  <a16:creationId xmlns:a16="http://schemas.microsoft.com/office/drawing/2014/main" xmlns="" id="{DC5DE32F-3E6A-E714-875C-A68E16B17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8812" y="1864447"/>
              <a:ext cx="211223" cy="21392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800">
                <a:solidFill>
                  <a:prstClr val="black"/>
                </a:solidFill>
              </a:endParaRPr>
            </a:p>
          </p:txBody>
        </p:sp>
        <p:sp>
          <p:nvSpPr>
            <p:cNvPr id="28" name="Freeform 134">
              <a:extLst>
                <a:ext uri="{FF2B5EF4-FFF2-40B4-BE49-F238E27FC236}">
                  <a16:creationId xmlns:a16="http://schemas.microsoft.com/office/drawing/2014/main" xmlns="" id="{177EA03C-7AA2-0A3D-AA3F-44CBF4F31978}"/>
                </a:ext>
              </a:extLst>
            </p:cNvPr>
            <p:cNvSpPr/>
            <p:nvPr/>
          </p:nvSpPr>
          <p:spPr bwMode="auto">
            <a:xfrm>
              <a:off x="6159731" y="2111736"/>
              <a:ext cx="469385" cy="204111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xmlns="" id="{0059BB82-1550-64B2-FFED-43B5F532EEC1}"/>
              </a:ext>
            </a:extLst>
          </p:cNvPr>
          <p:cNvGrpSpPr/>
          <p:nvPr/>
        </p:nvGrpSpPr>
        <p:grpSpPr>
          <a:xfrm>
            <a:off x="8354319" y="3904102"/>
            <a:ext cx="377867" cy="327486"/>
            <a:chOff x="7090992" y="4839631"/>
            <a:chExt cx="424306" cy="367732"/>
          </a:xfrm>
          <a:solidFill>
            <a:schemeClr val="bg1"/>
          </a:solidFill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xmlns="" id="{72BCF3A3-AEA5-512F-DE41-3B1F1CCEB49B}"/>
                </a:ext>
              </a:extLst>
            </p:cNvPr>
            <p:cNvSpPr/>
            <p:nvPr/>
          </p:nvSpPr>
          <p:spPr bwMode="auto">
            <a:xfrm>
              <a:off x="7156995" y="4994536"/>
              <a:ext cx="86882" cy="152885"/>
            </a:xfrm>
            <a:custGeom>
              <a:avLst/>
              <a:gdLst>
                <a:gd name="T0" fmla="*/ 4 w 54"/>
                <a:gd name="T1" fmla="*/ 95 h 95"/>
                <a:gd name="T2" fmla="*/ 49 w 54"/>
                <a:gd name="T3" fmla="*/ 95 h 95"/>
                <a:gd name="T4" fmla="*/ 54 w 54"/>
                <a:gd name="T5" fmla="*/ 90 h 95"/>
                <a:gd name="T6" fmla="*/ 54 w 54"/>
                <a:gd name="T7" fmla="*/ 4 h 95"/>
                <a:gd name="T8" fmla="*/ 49 w 54"/>
                <a:gd name="T9" fmla="*/ 0 h 95"/>
                <a:gd name="T10" fmla="*/ 4 w 54"/>
                <a:gd name="T11" fmla="*/ 0 h 95"/>
                <a:gd name="T12" fmla="*/ 0 w 54"/>
                <a:gd name="T13" fmla="*/ 4 h 95"/>
                <a:gd name="T14" fmla="*/ 0 w 54"/>
                <a:gd name="T15" fmla="*/ 90 h 95"/>
                <a:gd name="T16" fmla="*/ 4 w 54"/>
                <a:gd name="T1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95">
                  <a:moveTo>
                    <a:pt x="4" y="95"/>
                  </a:moveTo>
                  <a:cubicBezTo>
                    <a:pt x="49" y="95"/>
                    <a:pt x="49" y="95"/>
                    <a:pt x="49" y="95"/>
                  </a:cubicBezTo>
                  <a:cubicBezTo>
                    <a:pt x="52" y="95"/>
                    <a:pt x="54" y="93"/>
                    <a:pt x="54" y="90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3"/>
                    <a:pt x="2" y="95"/>
                    <a:pt x="4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xmlns="" id="{06B613C4-3CE7-3F15-8746-F6DAEF72B36F}"/>
                </a:ext>
              </a:extLst>
            </p:cNvPr>
            <p:cNvSpPr/>
            <p:nvPr/>
          </p:nvSpPr>
          <p:spPr bwMode="auto">
            <a:xfrm>
              <a:off x="7282266" y="4937962"/>
              <a:ext cx="86882" cy="209459"/>
            </a:xfrm>
            <a:custGeom>
              <a:avLst/>
              <a:gdLst>
                <a:gd name="T0" fmla="*/ 5 w 54"/>
                <a:gd name="T1" fmla="*/ 130 h 130"/>
                <a:gd name="T2" fmla="*/ 50 w 54"/>
                <a:gd name="T3" fmla="*/ 130 h 130"/>
                <a:gd name="T4" fmla="*/ 54 w 54"/>
                <a:gd name="T5" fmla="*/ 125 h 130"/>
                <a:gd name="T6" fmla="*/ 54 w 54"/>
                <a:gd name="T7" fmla="*/ 5 h 130"/>
                <a:gd name="T8" fmla="*/ 50 w 54"/>
                <a:gd name="T9" fmla="*/ 0 h 130"/>
                <a:gd name="T10" fmla="*/ 5 w 54"/>
                <a:gd name="T11" fmla="*/ 0 h 130"/>
                <a:gd name="T12" fmla="*/ 0 w 54"/>
                <a:gd name="T13" fmla="*/ 5 h 130"/>
                <a:gd name="T14" fmla="*/ 0 w 54"/>
                <a:gd name="T15" fmla="*/ 125 h 130"/>
                <a:gd name="T16" fmla="*/ 5 w 54"/>
                <a:gd name="T1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30">
                  <a:moveTo>
                    <a:pt x="5" y="130"/>
                  </a:moveTo>
                  <a:cubicBezTo>
                    <a:pt x="50" y="130"/>
                    <a:pt x="50" y="130"/>
                    <a:pt x="50" y="130"/>
                  </a:cubicBezTo>
                  <a:cubicBezTo>
                    <a:pt x="52" y="130"/>
                    <a:pt x="54" y="128"/>
                    <a:pt x="54" y="12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5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8"/>
                    <a:pt x="2" y="130"/>
                    <a:pt x="5" y="1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xmlns="" id="{6FAC34EB-2794-008D-4CA5-0764809BBE1C}"/>
                </a:ext>
              </a:extLst>
            </p:cNvPr>
            <p:cNvSpPr/>
            <p:nvPr/>
          </p:nvSpPr>
          <p:spPr bwMode="auto">
            <a:xfrm>
              <a:off x="7408885" y="4891491"/>
              <a:ext cx="86882" cy="255931"/>
            </a:xfrm>
            <a:custGeom>
              <a:avLst/>
              <a:gdLst>
                <a:gd name="T0" fmla="*/ 4 w 54"/>
                <a:gd name="T1" fmla="*/ 159 h 159"/>
                <a:gd name="T2" fmla="*/ 49 w 54"/>
                <a:gd name="T3" fmla="*/ 159 h 159"/>
                <a:gd name="T4" fmla="*/ 54 w 54"/>
                <a:gd name="T5" fmla="*/ 154 h 159"/>
                <a:gd name="T6" fmla="*/ 54 w 54"/>
                <a:gd name="T7" fmla="*/ 5 h 159"/>
                <a:gd name="T8" fmla="*/ 49 w 54"/>
                <a:gd name="T9" fmla="*/ 0 h 159"/>
                <a:gd name="T10" fmla="*/ 4 w 54"/>
                <a:gd name="T11" fmla="*/ 0 h 159"/>
                <a:gd name="T12" fmla="*/ 0 w 54"/>
                <a:gd name="T13" fmla="*/ 5 h 159"/>
                <a:gd name="T14" fmla="*/ 0 w 54"/>
                <a:gd name="T15" fmla="*/ 154 h 159"/>
                <a:gd name="T16" fmla="*/ 4 w 54"/>
                <a:gd name="T17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59">
                  <a:moveTo>
                    <a:pt x="4" y="159"/>
                  </a:moveTo>
                  <a:cubicBezTo>
                    <a:pt x="49" y="159"/>
                    <a:pt x="49" y="159"/>
                    <a:pt x="49" y="159"/>
                  </a:cubicBezTo>
                  <a:cubicBezTo>
                    <a:pt x="52" y="159"/>
                    <a:pt x="54" y="157"/>
                    <a:pt x="54" y="154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7"/>
                    <a:pt x="2" y="159"/>
                    <a:pt x="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xmlns="" id="{3F134F86-BECC-64D0-C2B8-B138ED44DB91}"/>
                </a:ext>
              </a:extLst>
            </p:cNvPr>
            <p:cNvSpPr/>
            <p:nvPr/>
          </p:nvSpPr>
          <p:spPr bwMode="auto">
            <a:xfrm>
              <a:off x="7090992" y="4839631"/>
              <a:ext cx="424306" cy="367732"/>
            </a:xfrm>
            <a:custGeom>
              <a:avLst/>
              <a:gdLst>
                <a:gd name="T0" fmla="*/ 253 w 264"/>
                <a:gd name="T1" fmla="*/ 206 h 228"/>
                <a:gd name="T2" fmla="*/ 23 w 264"/>
                <a:gd name="T3" fmla="*/ 206 h 228"/>
                <a:gd name="T4" fmla="*/ 22 w 264"/>
                <a:gd name="T5" fmla="*/ 206 h 228"/>
                <a:gd name="T6" fmla="*/ 22 w 264"/>
                <a:gd name="T7" fmla="*/ 11 h 228"/>
                <a:gd name="T8" fmla="*/ 11 w 264"/>
                <a:gd name="T9" fmla="*/ 0 h 228"/>
                <a:gd name="T10" fmla="*/ 0 w 264"/>
                <a:gd name="T11" fmla="*/ 11 h 228"/>
                <a:gd name="T12" fmla="*/ 0 w 264"/>
                <a:gd name="T13" fmla="*/ 206 h 228"/>
                <a:gd name="T14" fmla="*/ 23 w 264"/>
                <a:gd name="T15" fmla="*/ 228 h 228"/>
                <a:gd name="T16" fmla="*/ 253 w 264"/>
                <a:gd name="T17" fmla="*/ 228 h 228"/>
                <a:gd name="T18" fmla="*/ 264 w 264"/>
                <a:gd name="T19" fmla="*/ 217 h 228"/>
                <a:gd name="T20" fmla="*/ 253 w 264"/>
                <a:gd name="T21" fmla="*/ 20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228">
                  <a:moveTo>
                    <a:pt x="253" y="206"/>
                  </a:moveTo>
                  <a:cubicBezTo>
                    <a:pt x="23" y="206"/>
                    <a:pt x="23" y="206"/>
                    <a:pt x="23" y="206"/>
                  </a:cubicBezTo>
                  <a:cubicBezTo>
                    <a:pt x="22" y="206"/>
                    <a:pt x="22" y="206"/>
                    <a:pt x="22" y="206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18"/>
                    <a:pt x="10" y="228"/>
                    <a:pt x="23" y="228"/>
                  </a:cubicBezTo>
                  <a:cubicBezTo>
                    <a:pt x="253" y="228"/>
                    <a:pt x="253" y="228"/>
                    <a:pt x="253" y="228"/>
                  </a:cubicBezTo>
                  <a:cubicBezTo>
                    <a:pt x="259" y="228"/>
                    <a:pt x="264" y="223"/>
                    <a:pt x="264" y="217"/>
                  </a:cubicBezTo>
                  <a:cubicBezTo>
                    <a:pt x="264" y="211"/>
                    <a:pt x="259" y="206"/>
                    <a:pt x="253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xmlns="" id="{9182193D-43D2-C476-B943-185F06A5FBCB}"/>
              </a:ext>
            </a:extLst>
          </p:cNvPr>
          <p:cNvGrpSpPr/>
          <p:nvPr/>
        </p:nvGrpSpPr>
        <p:grpSpPr>
          <a:xfrm>
            <a:off x="8354319" y="2838713"/>
            <a:ext cx="347824" cy="344238"/>
            <a:chOff x="4270293" y="4090633"/>
            <a:chExt cx="390570" cy="386543"/>
          </a:xfrm>
          <a:solidFill>
            <a:schemeClr val="bg1"/>
          </a:solidFill>
        </p:grpSpPr>
        <p:sp>
          <p:nvSpPr>
            <p:cNvPr id="35" name="Freeform 136">
              <a:extLst>
                <a:ext uri="{FF2B5EF4-FFF2-40B4-BE49-F238E27FC236}">
                  <a16:creationId xmlns:a16="http://schemas.microsoft.com/office/drawing/2014/main" xmlns="" id="{E247E58A-0E26-ADB9-26D9-84F96FE94322}"/>
                </a:ext>
              </a:extLst>
            </p:cNvPr>
            <p:cNvSpPr/>
            <p:nvPr/>
          </p:nvSpPr>
          <p:spPr bwMode="auto">
            <a:xfrm>
              <a:off x="4270293" y="4307258"/>
              <a:ext cx="390570" cy="169918"/>
            </a:xfrm>
            <a:custGeom>
              <a:avLst/>
              <a:gdLst>
                <a:gd name="T0" fmla="*/ 103 w 205"/>
                <a:gd name="T1" fmla="*/ 19 h 89"/>
                <a:gd name="T2" fmla="*/ 47 w 205"/>
                <a:gd name="T3" fmla="*/ 0 h 89"/>
                <a:gd name="T4" fmla="*/ 0 w 205"/>
                <a:gd name="T5" fmla="*/ 0 h 89"/>
                <a:gd name="T6" fmla="*/ 0 w 205"/>
                <a:gd name="T7" fmla="*/ 67 h 89"/>
                <a:gd name="T8" fmla="*/ 22 w 205"/>
                <a:gd name="T9" fmla="*/ 89 h 89"/>
                <a:gd name="T10" fmla="*/ 183 w 205"/>
                <a:gd name="T11" fmla="*/ 89 h 89"/>
                <a:gd name="T12" fmla="*/ 205 w 205"/>
                <a:gd name="T13" fmla="*/ 67 h 89"/>
                <a:gd name="T14" fmla="*/ 205 w 205"/>
                <a:gd name="T15" fmla="*/ 0 h 89"/>
                <a:gd name="T16" fmla="*/ 158 w 205"/>
                <a:gd name="T17" fmla="*/ 0 h 89"/>
                <a:gd name="T18" fmla="*/ 103 w 205"/>
                <a:gd name="T19" fmla="*/ 1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5" h="89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6" name="Freeform 137">
              <a:extLst>
                <a:ext uri="{FF2B5EF4-FFF2-40B4-BE49-F238E27FC236}">
                  <a16:creationId xmlns:a16="http://schemas.microsoft.com/office/drawing/2014/main" xmlns="" id="{BE3735E6-81E9-0225-A1DE-4657025625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0293" y="4090633"/>
              <a:ext cx="390570" cy="224678"/>
            </a:xfrm>
            <a:custGeom>
              <a:avLst/>
              <a:gdLst>
                <a:gd name="T0" fmla="*/ 183 w 205"/>
                <a:gd name="T1" fmla="*/ 42 h 118"/>
                <a:gd name="T2" fmla="*/ 180 w 205"/>
                <a:gd name="T3" fmla="*/ 42 h 118"/>
                <a:gd name="T4" fmla="*/ 154 w 205"/>
                <a:gd name="T5" fmla="*/ 42 h 118"/>
                <a:gd name="T6" fmla="*/ 154 w 205"/>
                <a:gd name="T7" fmla="*/ 22 h 118"/>
                <a:gd name="T8" fmla="*/ 132 w 205"/>
                <a:gd name="T9" fmla="*/ 0 h 118"/>
                <a:gd name="T10" fmla="*/ 73 w 205"/>
                <a:gd name="T11" fmla="*/ 0 h 118"/>
                <a:gd name="T12" fmla="*/ 51 w 205"/>
                <a:gd name="T13" fmla="*/ 22 h 118"/>
                <a:gd name="T14" fmla="*/ 51 w 205"/>
                <a:gd name="T15" fmla="*/ 42 h 118"/>
                <a:gd name="T16" fmla="*/ 25 w 205"/>
                <a:gd name="T17" fmla="*/ 42 h 118"/>
                <a:gd name="T18" fmla="*/ 22 w 205"/>
                <a:gd name="T19" fmla="*/ 42 h 118"/>
                <a:gd name="T20" fmla="*/ 0 w 205"/>
                <a:gd name="T21" fmla="*/ 64 h 118"/>
                <a:gd name="T22" fmla="*/ 0 w 205"/>
                <a:gd name="T23" fmla="*/ 101 h 118"/>
                <a:gd name="T24" fmla="*/ 54 w 205"/>
                <a:gd name="T25" fmla="*/ 101 h 118"/>
                <a:gd name="T26" fmla="*/ 103 w 205"/>
                <a:gd name="T27" fmla="*/ 118 h 118"/>
                <a:gd name="T28" fmla="*/ 151 w 205"/>
                <a:gd name="T29" fmla="*/ 101 h 118"/>
                <a:gd name="T30" fmla="*/ 205 w 205"/>
                <a:gd name="T31" fmla="*/ 101 h 118"/>
                <a:gd name="T32" fmla="*/ 205 w 205"/>
                <a:gd name="T33" fmla="*/ 64 h 118"/>
                <a:gd name="T34" fmla="*/ 183 w 205"/>
                <a:gd name="T35" fmla="*/ 42 h 118"/>
                <a:gd name="T36" fmla="*/ 67 w 205"/>
                <a:gd name="T37" fmla="*/ 26 h 118"/>
                <a:gd name="T38" fmla="*/ 67 w 205"/>
                <a:gd name="T39" fmla="*/ 22 h 118"/>
                <a:gd name="T40" fmla="*/ 73 w 205"/>
                <a:gd name="T41" fmla="*/ 17 h 118"/>
                <a:gd name="T42" fmla="*/ 132 w 205"/>
                <a:gd name="T43" fmla="*/ 17 h 118"/>
                <a:gd name="T44" fmla="*/ 138 w 205"/>
                <a:gd name="T45" fmla="*/ 22 h 118"/>
                <a:gd name="T46" fmla="*/ 138 w 205"/>
                <a:gd name="T47" fmla="*/ 26 h 118"/>
                <a:gd name="T48" fmla="*/ 138 w 205"/>
                <a:gd name="T49" fmla="*/ 42 h 118"/>
                <a:gd name="T50" fmla="*/ 67 w 205"/>
                <a:gd name="T51" fmla="*/ 42 h 118"/>
                <a:gd name="T52" fmla="*/ 67 w 205"/>
                <a:gd name="T53" fmla="*/ 26 h 118"/>
                <a:gd name="T54" fmla="*/ 101 w 205"/>
                <a:gd name="T55" fmla="*/ 101 h 118"/>
                <a:gd name="T56" fmla="*/ 85 w 205"/>
                <a:gd name="T57" fmla="*/ 86 h 118"/>
                <a:gd name="T58" fmla="*/ 101 w 205"/>
                <a:gd name="T59" fmla="*/ 70 h 118"/>
                <a:gd name="T60" fmla="*/ 117 w 205"/>
                <a:gd name="T61" fmla="*/ 86 h 118"/>
                <a:gd name="T62" fmla="*/ 101 w 205"/>
                <a:gd name="T63" fmla="*/ 10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5" h="118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</p:grpSp>
      <p:sp>
        <p:nvSpPr>
          <p:cNvPr id="37" name="矩形 36">
            <a:extLst>
              <a:ext uri="{FF2B5EF4-FFF2-40B4-BE49-F238E27FC236}">
                <a16:creationId xmlns:a16="http://schemas.microsoft.com/office/drawing/2014/main" xmlns="" id="{AC0E0B3D-FA09-47A1-BADC-AF568451BE32}"/>
              </a:ext>
            </a:extLst>
          </p:cNvPr>
          <p:cNvSpPr/>
          <p:nvPr/>
        </p:nvSpPr>
        <p:spPr>
          <a:xfrm>
            <a:off x="4925935" y="1928236"/>
            <a:ext cx="890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prstClr val="white"/>
                </a:solidFill>
                <a:latin typeface="Haettenschweiler" panose="020B0706040902060204" pitchFamily="34" charset="0"/>
                <a:ea typeface="微软雅黑" panose="020B0503020204020204" pitchFamily="34" charset="-122"/>
              </a:rPr>
              <a:t>01</a:t>
            </a:r>
            <a:endParaRPr lang="zh-CN" altLang="en-US" sz="2400" dirty="0">
              <a:solidFill>
                <a:prstClr val="white"/>
              </a:solidFill>
              <a:latin typeface="Haettenschweiler" panose="020B070604090206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xmlns="" id="{5020E5B9-8447-DFBB-2521-D3F4CC26FB8D}"/>
              </a:ext>
            </a:extLst>
          </p:cNvPr>
          <p:cNvSpPr/>
          <p:nvPr/>
        </p:nvSpPr>
        <p:spPr>
          <a:xfrm>
            <a:off x="4902765" y="4595159"/>
            <a:ext cx="890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prstClr val="white"/>
                </a:solidFill>
                <a:latin typeface="Haettenschweiler" panose="020B0706040902060204" pitchFamily="34" charset="0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prstClr val="white"/>
              </a:solidFill>
              <a:latin typeface="Haettenschweiler" panose="020B070604090206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1B7FCAA1-4A5B-4540-FA94-078AFAB60804}"/>
              </a:ext>
            </a:extLst>
          </p:cNvPr>
          <p:cNvSpPr/>
          <p:nvPr/>
        </p:nvSpPr>
        <p:spPr>
          <a:xfrm>
            <a:off x="6389693" y="1932068"/>
            <a:ext cx="890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prstClr val="white"/>
                </a:solidFill>
                <a:latin typeface="Haettenschweiler" panose="020B0706040902060204" pitchFamily="34" charset="0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prstClr val="white"/>
              </a:solidFill>
              <a:latin typeface="Haettenschweiler" panose="020B070604090206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4E981E66-C67B-DF66-A9BC-039AAA5C3BA1}"/>
              </a:ext>
            </a:extLst>
          </p:cNvPr>
          <p:cNvSpPr/>
          <p:nvPr/>
        </p:nvSpPr>
        <p:spPr>
          <a:xfrm>
            <a:off x="6492367" y="4670557"/>
            <a:ext cx="6805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prstClr val="white"/>
                </a:solidFill>
                <a:latin typeface="Haettenschweiler" panose="020B0706040902060204" pitchFamily="34" charset="0"/>
                <a:ea typeface="微软雅黑" panose="020B0503020204020204" pitchFamily="34" charset="-122"/>
              </a:rPr>
              <a:t>04</a:t>
            </a:r>
            <a:endParaRPr lang="zh-CN" altLang="en-US" sz="2400" dirty="0">
              <a:solidFill>
                <a:prstClr val="white"/>
              </a:solidFill>
              <a:latin typeface="Haettenschweiler" panose="020B070604090206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xmlns="" id="{A1695E9E-C8C2-07F3-B3E1-54601E372524}"/>
              </a:ext>
            </a:extLst>
          </p:cNvPr>
          <p:cNvSpPr/>
          <p:nvPr/>
        </p:nvSpPr>
        <p:spPr>
          <a:xfrm rot="2700000">
            <a:off x="5523876" y="2960945"/>
            <a:ext cx="1141928" cy="1141928"/>
          </a:xfrm>
          <a:prstGeom prst="rect">
            <a:avLst/>
          </a:prstGeom>
          <a:blipFill dpi="0" rotWithShape="0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01857FA4-9414-9D44-5C40-8BA3D7E1A64A}"/>
              </a:ext>
            </a:extLst>
          </p:cNvPr>
          <p:cNvGrpSpPr/>
          <p:nvPr/>
        </p:nvGrpSpPr>
        <p:grpSpPr>
          <a:xfrm>
            <a:off x="1396282" y="1494605"/>
            <a:ext cx="3291831" cy="867262"/>
            <a:chOff x="7179795" y="1754180"/>
            <a:chExt cx="3291831" cy="867262"/>
          </a:xfrm>
        </p:grpSpPr>
        <p:sp>
          <p:nvSpPr>
            <p:cNvPr id="51" name="文本框 50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99903CBB-104A-53E3-3425-38FD65762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52" name="矩形 51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EE8DCB91-D667-4A52-1332-B8A451271959}"/>
                </a:ext>
              </a:extLst>
            </p:cNvPr>
            <p:cNvSpPr/>
            <p:nvPr/>
          </p:nvSpPr>
          <p:spPr>
            <a:xfrm>
              <a:off x="7179795" y="2066418"/>
              <a:ext cx="3291831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xmlns="" id="{F32A21BC-9F51-DB27-14F0-43E34F158595}"/>
              </a:ext>
            </a:extLst>
          </p:cNvPr>
          <p:cNvGrpSpPr/>
          <p:nvPr/>
        </p:nvGrpSpPr>
        <p:grpSpPr>
          <a:xfrm>
            <a:off x="7622910" y="1494605"/>
            <a:ext cx="3291831" cy="867262"/>
            <a:chOff x="7179795" y="1754180"/>
            <a:chExt cx="3291831" cy="867262"/>
          </a:xfrm>
        </p:grpSpPr>
        <p:sp>
          <p:nvSpPr>
            <p:cNvPr id="54" name="文本框 53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7625BE0A-FA6D-29F1-3915-7AAF9BC0D7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55" name="矩形 54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882FD440-1D5C-D68F-D4DD-62C5B038D2E1}"/>
                </a:ext>
              </a:extLst>
            </p:cNvPr>
            <p:cNvSpPr/>
            <p:nvPr/>
          </p:nvSpPr>
          <p:spPr>
            <a:xfrm>
              <a:off x="7179795" y="2066418"/>
              <a:ext cx="3291831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xmlns="" id="{5F74291F-027B-F9F3-3524-5BAE26956C08}"/>
              </a:ext>
            </a:extLst>
          </p:cNvPr>
          <p:cNvGrpSpPr/>
          <p:nvPr/>
        </p:nvGrpSpPr>
        <p:grpSpPr>
          <a:xfrm>
            <a:off x="1396282" y="4629292"/>
            <a:ext cx="3291831" cy="867262"/>
            <a:chOff x="7179795" y="1754180"/>
            <a:chExt cx="3291831" cy="867262"/>
          </a:xfrm>
        </p:grpSpPr>
        <p:sp>
          <p:nvSpPr>
            <p:cNvPr id="63" name="文本框 6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6557CB33-9A00-2407-BA6B-073243FCB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64" name="矩形 6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BB1D9664-C287-7F73-A578-91D536A09BE0}"/>
                </a:ext>
              </a:extLst>
            </p:cNvPr>
            <p:cNvSpPr/>
            <p:nvPr/>
          </p:nvSpPr>
          <p:spPr>
            <a:xfrm>
              <a:off x="7179795" y="2066418"/>
              <a:ext cx="3291831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xmlns="" id="{DA0CFC29-2180-4145-3949-A09CB46EDD7E}"/>
              </a:ext>
            </a:extLst>
          </p:cNvPr>
          <p:cNvGrpSpPr/>
          <p:nvPr/>
        </p:nvGrpSpPr>
        <p:grpSpPr>
          <a:xfrm>
            <a:off x="7622910" y="4629292"/>
            <a:ext cx="3291831" cy="867262"/>
            <a:chOff x="7179795" y="1754180"/>
            <a:chExt cx="3291831" cy="867262"/>
          </a:xfrm>
        </p:grpSpPr>
        <p:sp>
          <p:nvSpPr>
            <p:cNvPr id="66" name="文本框 6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B56D7EE3-4DF7-2A55-E17A-EC614E26FA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67" name="矩形 6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160BB595-FDE2-0B94-086A-E191F3EB6239}"/>
                </a:ext>
              </a:extLst>
            </p:cNvPr>
            <p:cNvSpPr/>
            <p:nvPr/>
          </p:nvSpPr>
          <p:spPr>
            <a:xfrm>
              <a:off x="7179795" y="2066418"/>
              <a:ext cx="3291831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81510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06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论文总结</a:t>
            </a:r>
          </a:p>
        </p:txBody>
      </p:sp>
      <p:sp>
        <p:nvSpPr>
          <p:cNvPr id="8" name="任意多边形 5">
            <a:extLst>
              <a:ext uri="{FF2B5EF4-FFF2-40B4-BE49-F238E27FC236}">
                <a16:creationId xmlns:a16="http://schemas.microsoft.com/office/drawing/2014/main" xmlns="" id="{4EA0BBD5-12AE-C0CE-CD43-4C1E0B07B78E}"/>
              </a:ext>
            </a:extLst>
          </p:cNvPr>
          <p:cNvSpPr/>
          <p:nvPr/>
        </p:nvSpPr>
        <p:spPr>
          <a:xfrm>
            <a:off x="3128790" y="2121533"/>
            <a:ext cx="6290632" cy="4125206"/>
          </a:xfrm>
          <a:custGeom>
            <a:avLst/>
            <a:gdLst>
              <a:gd name="connsiteX0" fmla="*/ 0 w 6290632"/>
              <a:gd name="connsiteY0" fmla="*/ 330506 h 4109292"/>
              <a:gd name="connsiteX1" fmla="*/ 0 w 6290632"/>
              <a:gd name="connsiteY1" fmla="*/ 0 h 4109292"/>
              <a:gd name="connsiteX2" fmla="*/ 2886420 w 6290632"/>
              <a:gd name="connsiteY2" fmla="*/ 253388 h 4109292"/>
              <a:gd name="connsiteX3" fmla="*/ 1740665 w 6290632"/>
              <a:gd name="connsiteY3" fmla="*/ 859316 h 4109292"/>
              <a:gd name="connsiteX4" fmla="*/ 4109292 w 6290632"/>
              <a:gd name="connsiteY4" fmla="*/ 1443210 h 4109292"/>
              <a:gd name="connsiteX5" fmla="*/ 2203374 w 6290632"/>
              <a:gd name="connsiteY5" fmla="*/ 2533880 h 4109292"/>
              <a:gd name="connsiteX6" fmla="*/ 6290632 w 6290632"/>
              <a:gd name="connsiteY6" fmla="*/ 2974555 h 4109292"/>
              <a:gd name="connsiteX7" fmla="*/ 6290632 w 6290632"/>
              <a:gd name="connsiteY7" fmla="*/ 4109292 h 4109292"/>
              <a:gd name="connsiteX8" fmla="*/ 947451 w 6290632"/>
              <a:gd name="connsiteY8" fmla="*/ 2655066 h 4109292"/>
              <a:gd name="connsiteX9" fmla="*/ 2765234 w 6290632"/>
              <a:gd name="connsiteY9" fmla="*/ 1564396 h 4109292"/>
              <a:gd name="connsiteX10" fmla="*/ 771181 w 6290632"/>
              <a:gd name="connsiteY10" fmla="*/ 991519 h 4109292"/>
              <a:gd name="connsiteX11" fmla="*/ 2214391 w 6290632"/>
              <a:gd name="connsiteY11" fmla="*/ 308473 h 4109292"/>
              <a:gd name="connsiteX12" fmla="*/ 0 w 6290632"/>
              <a:gd name="connsiteY12" fmla="*/ 330506 h 4109292"/>
              <a:gd name="connsiteX0-1" fmla="*/ 0 w 6290632"/>
              <a:gd name="connsiteY0-2" fmla="*/ 330506 h 4109292"/>
              <a:gd name="connsiteX1-3" fmla="*/ 0 w 6290632"/>
              <a:gd name="connsiteY1-4" fmla="*/ 0 h 4109292"/>
              <a:gd name="connsiteX2-5" fmla="*/ 2886420 w 6290632"/>
              <a:gd name="connsiteY2-6" fmla="*/ 253388 h 4109292"/>
              <a:gd name="connsiteX3-7" fmla="*/ 1740665 w 6290632"/>
              <a:gd name="connsiteY3-8" fmla="*/ 859316 h 4109292"/>
              <a:gd name="connsiteX4-9" fmla="*/ 4109292 w 6290632"/>
              <a:gd name="connsiteY4-10" fmla="*/ 1443210 h 4109292"/>
              <a:gd name="connsiteX5-11" fmla="*/ 2203374 w 6290632"/>
              <a:gd name="connsiteY5-12" fmla="*/ 2533880 h 4109292"/>
              <a:gd name="connsiteX6-13" fmla="*/ 6290632 w 6290632"/>
              <a:gd name="connsiteY6-14" fmla="*/ 2974555 h 4109292"/>
              <a:gd name="connsiteX7-15" fmla="*/ 6290632 w 6290632"/>
              <a:gd name="connsiteY7-16" fmla="*/ 4109292 h 4109292"/>
              <a:gd name="connsiteX8-17" fmla="*/ 947451 w 6290632"/>
              <a:gd name="connsiteY8-18" fmla="*/ 2655066 h 4109292"/>
              <a:gd name="connsiteX9-19" fmla="*/ 2765234 w 6290632"/>
              <a:gd name="connsiteY9-20" fmla="*/ 1564396 h 4109292"/>
              <a:gd name="connsiteX10-21" fmla="*/ 771181 w 6290632"/>
              <a:gd name="connsiteY10-22" fmla="*/ 991519 h 4109292"/>
              <a:gd name="connsiteX11-23" fmla="*/ 2214391 w 6290632"/>
              <a:gd name="connsiteY11-24" fmla="*/ 308473 h 4109292"/>
              <a:gd name="connsiteX12-25" fmla="*/ 0 w 6290632"/>
              <a:gd name="connsiteY12-26" fmla="*/ 330506 h 4109292"/>
              <a:gd name="connsiteX0-27" fmla="*/ 0 w 6290632"/>
              <a:gd name="connsiteY0-28" fmla="*/ 330506 h 4109292"/>
              <a:gd name="connsiteX1-29" fmla="*/ 0 w 6290632"/>
              <a:gd name="connsiteY1-30" fmla="*/ 0 h 4109292"/>
              <a:gd name="connsiteX2-31" fmla="*/ 2886420 w 6290632"/>
              <a:gd name="connsiteY2-32" fmla="*/ 253388 h 4109292"/>
              <a:gd name="connsiteX3-33" fmla="*/ 1740665 w 6290632"/>
              <a:gd name="connsiteY3-34" fmla="*/ 859316 h 4109292"/>
              <a:gd name="connsiteX4-35" fmla="*/ 4109292 w 6290632"/>
              <a:gd name="connsiteY4-36" fmla="*/ 1443210 h 4109292"/>
              <a:gd name="connsiteX5-37" fmla="*/ 2203374 w 6290632"/>
              <a:gd name="connsiteY5-38" fmla="*/ 2533880 h 4109292"/>
              <a:gd name="connsiteX6-39" fmla="*/ 6290632 w 6290632"/>
              <a:gd name="connsiteY6-40" fmla="*/ 2974555 h 4109292"/>
              <a:gd name="connsiteX7-41" fmla="*/ 6290632 w 6290632"/>
              <a:gd name="connsiteY7-42" fmla="*/ 4109292 h 4109292"/>
              <a:gd name="connsiteX8-43" fmla="*/ 947451 w 6290632"/>
              <a:gd name="connsiteY8-44" fmla="*/ 2655066 h 4109292"/>
              <a:gd name="connsiteX9-45" fmla="*/ 2765234 w 6290632"/>
              <a:gd name="connsiteY9-46" fmla="*/ 1564396 h 4109292"/>
              <a:gd name="connsiteX10-47" fmla="*/ 771181 w 6290632"/>
              <a:gd name="connsiteY10-48" fmla="*/ 991519 h 4109292"/>
              <a:gd name="connsiteX11-49" fmla="*/ 2214391 w 6290632"/>
              <a:gd name="connsiteY11-50" fmla="*/ 308473 h 4109292"/>
              <a:gd name="connsiteX12-51" fmla="*/ 0 w 6290632"/>
              <a:gd name="connsiteY12-52" fmla="*/ 330506 h 4109292"/>
              <a:gd name="connsiteX0-53" fmla="*/ 0 w 6290632"/>
              <a:gd name="connsiteY0-54" fmla="*/ 354602 h 4133388"/>
              <a:gd name="connsiteX1-55" fmla="*/ 0 w 6290632"/>
              <a:gd name="connsiteY1-56" fmla="*/ 24096 h 4133388"/>
              <a:gd name="connsiteX2-57" fmla="*/ 2886420 w 6290632"/>
              <a:gd name="connsiteY2-58" fmla="*/ 277484 h 4133388"/>
              <a:gd name="connsiteX3-59" fmla="*/ 1740665 w 6290632"/>
              <a:gd name="connsiteY3-60" fmla="*/ 883412 h 4133388"/>
              <a:gd name="connsiteX4-61" fmla="*/ 4109292 w 6290632"/>
              <a:gd name="connsiteY4-62" fmla="*/ 1467306 h 4133388"/>
              <a:gd name="connsiteX5-63" fmla="*/ 2203374 w 6290632"/>
              <a:gd name="connsiteY5-64" fmla="*/ 2557976 h 4133388"/>
              <a:gd name="connsiteX6-65" fmla="*/ 6290632 w 6290632"/>
              <a:gd name="connsiteY6-66" fmla="*/ 2998651 h 4133388"/>
              <a:gd name="connsiteX7-67" fmla="*/ 6290632 w 6290632"/>
              <a:gd name="connsiteY7-68" fmla="*/ 4133388 h 4133388"/>
              <a:gd name="connsiteX8-69" fmla="*/ 947451 w 6290632"/>
              <a:gd name="connsiteY8-70" fmla="*/ 2679162 h 4133388"/>
              <a:gd name="connsiteX9-71" fmla="*/ 2765234 w 6290632"/>
              <a:gd name="connsiteY9-72" fmla="*/ 1588492 h 4133388"/>
              <a:gd name="connsiteX10-73" fmla="*/ 771181 w 6290632"/>
              <a:gd name="connsiteY10-74" fmla="*/ 1015615 h 4133388"/>
              <a:gd name="connsiteX11-75" fmla="*/ 2214391 w 6290632"/>
              <a:gd name="connsiteY11-76" fmla="*/ 332569 h 4133388"/>
              <a:gd name="connsiteX12-77" fmla="*/ 0 w 6290632"/>
              <a:gd name="connsiteY12-78" fmla="*/ 354602 h 4133388"/>
              <a:gd name="connsiteX0-79" fmla="*/ 0 w 6290632"/>
              <a:gd name="connsiteY0-80" fmla="*/ 354602 h 4133388"/>
              <a:gd name="connsiteX1-81" fmla="*/ 0 w 6290632"/>
              <a:gd name="connsiteY1-82" fmla="*/ 24096 h 4133388"/>
              <a:gd name="connsiteX2-83" fmla="*/ 2886420 w 6290632"/>
              <a:gd name="connsiteY2-84" fmla="*/ 277484 h 4133388"/>
              <a:gd name="connsiteX3-85" fmla="*/ 1740665 w 6290632"/>
              <a:gd name="connsiteY3-86" fmla="*/ 883412 h 4133388"/>
              <a:gd name="connsiteX4-87" fmla="*/ 4109292 w 6290632"/>
              <a:gd name="connsiteY4-88" fmla="*/ 1467306 h 4133388"/>
              <a:gd name="connsiteX5-89" fmla="*/ 2203374 w 6290632"/>
              <a:gd name="connsiteY5-90" fmla="*/ 2557976 h 4133388"/>
              <a:gd name="connsiteX6-91" fmla="*/ 6290632 w 6290632"/>
              <a:gd name="connsiteY6-92" fmla="*/ 2998651 h 4133388"/>
              <a:gd name="connsiteX7-93" fmla="*/ 6290632 w 6290632"/>
              <a:gd name="connsiteY7-94" fmla="*/ 4133388 h 4133388"/>
              <a:gd name="connsiteX8-95" fmla="*/ 947451 w 6290632"/>
              <a:gd name="connsiteY8-96" fmla="*/ 2679162 h 4133388"/>
              <a:gd name="connsiteX9-97" fmla="*/ 2765234 w 6290632"/>
              <a:gd name="connsiteY9-98" fmla="*/ 1588492 h 4133388"/>
              <a:gd name="connsiteX10-99" fmla="*/ 771181 w 6290632"/>
              <a:gd name="connsiteY10-100" fmla="*/ 1015615 h 4133388"/>
              <a:gd name="connsiteX11-101" fmla="*/ 2214391 w 6290632"/>
              <a:gd name="connsiteY11-102" fmla="*/ 332569 h 4133388"/>
              <a:gd name="connsiteX12-103" fmla="*/ 0 w 6290632"/>
              <a:gd name="connsiteY12-104" fmla="*/ 354602 h 4133388"/>
              <a:gd name="connsiteX0-105" fmla="*/ 0 w 6290632"/>
              <a:gd name="connsiteY0-106" fmla="*/ 354602 h 4133388"/>
              <a:gd name="connsiteX1-107" fmla="*/ 0 w 6290632"/>
              <a:gd name="connsiteY1-108" fmla="*/ 24096 h 4133388"/>
              <a:gd name="connsiteX2-109" fmla="*/ 2886420 w 6290632"/>
              <a:gd name="connsiteY2-110" fmla="*/ 277484 h 4133388"/>
              <a:gd name="connsiteX3-111" fmla="*/ 1740665 w 6290632"/>
              <a:gd name="connsiteY3-112" fmla="*/ 883412 h 4133388"/>
              <a:gd name="connsiteX4-113" fmla="*/ 4109292 w 6290632"/>
              <a:gd name="connsiteY4-114" fmla="*/ 1467306 h 4133388"/>
              <a:gd name="connsiteX5-115" fmla="*/ 2203374 w 6290632"/>
              <a:gd name="connsiteY5-116" fmla="*/ 2557976 h 4133388"/>
              <a:gd name="connsiteX6-117" fmla="*/ 6290632 w 6290632"/>
              <a:gd name="connsiteY6-118" fmla="*/ 2998651 h 4133388"/>
              <a:gd name="connsiteX7-119" fmla="*/ 6290632 w 6290632"/>
              <a:gd name="connsiteY7-120" fmla="*/ 4133388 h 4133388"/>
              <a:gd name="connsiteX8-121" fmla="*/ 947451 w 6290632"/>
              <a:gd name="connsiteY8-122" fmla="*/ 2679162 h 4133388"/>
              <a:gd name="connsiteX9-123" fmla="*/ 2765234 w 6290632"/>
              <a:gd name="connsiteY9-124" fmla="*/ 1588492 h 4133388"/>
              <a:gd name="connsiteX10-125" fmla="*/ 771181 w 6290632"/>
              <a:gd name="connsiteY10-126" fmla="*/ 1015615 h 4133388"/>
              <a:gd name="connsiteX11-127" fmla="*/ 2214391 w 6290632"/>
              <a:gd name="connsiteY11-128" fmla="*/ 332569 h 4133388"/>
              <a:gd name="connsiteX12-129" fmla="*/ 0 w 6290632"/>
              <a:gd name="connsiteY12-130" fmla="*/ 354602 h 4133388"/>
              <a:gd name="connsiteX0-131" fmla="*/ 0 w 6290632"/>
              <a:gd name="connsiteY0-132" fmla="*/ 354602 h 4133388"/>
              <a:gd name="connsiteX1-133" fmla="*/ 0 w 6290632"/>
              <a:gd name="connsiteY1-134" fmla="*/ 24096 h 4133388"/>
              <a:gd name="connsiteX2-135" fmla="*/ 2886420 w 6290632"/>
              <a:gd name="connsiteY2-136" fmla="*/ 277484 h 4133388"/>
              <a:gd name="connsiteX3-137" fmla="*/ 1740665 w 6290632"/>
              <a:gd name="connsiteY3-138" fmla="*/ 883412 h 4133388"/>
              <a:gd name="connsiteX4-139" fmla="*/ 4109292 w 6290632"/>
              <a:gd name="connsiteY4-140" fmla="*/ 1467306 h 4133388"/>
              <a:gd name="connsiteX5-141" fmla="*/ 2203374 w 6290632"/>
              <a:gd name="connsiteY5-142" fmla="*/ 2557976 h 4133388"/>
              <a:gd name="connsiteX6-143" fmla="*/ 6290632 w 6290632"/>
              <a:gd name="connsiteY6-144" fmla="*/ 2998651 h 4133388"/>
              <a:gd name="connsiteX7-145" fmla="*/ 6290632 w 6290632"/>
              <a:gd name="connsiteY7-146" fmla="*/ 4133388 h 4133388"/>
              <a:gd name="connsiteX8-147" fmla="*/ 947451 w 6290632"/>
              <a:gd name="connsiteY8-148" fmla="*/ 2679162 h 4133388"/>
              <a:gd name="connsiteX9-149" fmla="*/ 2765234 w 6290632"/>
              <a:gd name="connsiteY9-150" fmla="*/ 1588492 h 4133388"/>
              <a:gd name="connsiteX10-151" fmla="*/ 771181 w 6290632"/>
              <a:gd name="connsiteY10-152" fmla="*/ 1015615 h 4133388"/>
              <a:gd name="connsiteX11-153" fmla="*/ 2214391 w 6290632"/>
              <a:gd name="connsiteY11-154" fmla="*/ 332569 h 4133388"/>
              <a:gd name="connsiteX12-155" fmla="*/ 0 w 6290632"/>
              <a:gd name="connsiteY12-156" fmla="*/ 354602 h 4133388"/>
              <a:gd name="connsiteX0-157" fmla="*/ 0 w 6290632"/>
              <a:gd name="connsiteY0-158" fmla="*/ 354602 h 4133388"/>
              <a:gd name="connsiteX1-159" fmla="*/ 0 w 6290632"/>
              <a:gd name="connsiteY1-160" fmla="*/ 24096 h 4133388"/>
              <a:gd name="connsiteX2-161" fmla="*/ 2886420 w 6290632"/>
              <a:gd name="connsiteY2-162" fmla="*/ 277484 h 4133388"/>
              <a:gd name="connsiteX3-163" fmla="*/ 1740665 w 6290632"/>
              <a:gd name="connsiteY3-164" fmla="*/ 883412 h 4133388"/>
              <a:gd name="connsiteX4-165" fmla="*/ 4109292 w 6290632"/>
              <a:gd name="connsiteY4-166" fmla="*/ 1467306 h 4133388"/>
              <a:gd name="connsiteX5-167" fmla="*/ 2203374 w 6290632"/>
              <a:gd name="connsiteY5-168" fmla="*/ 2557976 h 4133388"/>
              <a:gd name="connsiteX6-169" fmla="*/ 6290632 w 6290632"/>
              <a:gd name="connsiteY6-170" fmla="*/ 2998651 h 4133388"/>
              <a:gd name="connsiteX7-171" fmla="*/ 6290632 w 6290632"/>
              <a:gd name="connsiteY7-172" fmla="*/ 4133388 h 4133388"/>
              <a:gd name="connsiteX8-173" fmla="*/ 947451 w 6290632"/>
              <a:gd name="connsiteY8-174" fmla="*/ 2679162 h 4133388"/>
              <a:gd name="connsiteX9-175" fmla="*/ 2765234 w 6290632"/>
              <a:gd name="connsiteY9-176" fmla="*/ 1588492 h 4133388"/>
              <a:gd name="connsiteX10-177" fmla="*/ 771181 w 6290632"/>
              <a:gd name="connsiteY10-178" fmla="*/ 1015615 h 4133388"/>
              <a:gd name="connsiteX11-179" fmla="*/ 2214391 w 6290632"/>
              <a:gd name="connsiteY11-180" fmla="*/ 332569 h 4133388"/>
              <a:gd name="connsiteX12-181" fmla="*/ 0 w 6290632"/>
              <a:gd name="connsiteY12-182" fmla="*/ 354602 h 4133388"/>
              <a:gd name="connsiteX0-183" fmla="*/ 0 w 6290632"/>
              <a:gd name="connsiteY0-184" fmla="*/ 354602 h 4133388"/>
              <a:gd name="connsiteX1-185" fmla="*/ 0 w 6290632"/>
              <a:gd name="connsiteY1-186" fmla="*/ 24096 h 4133388"/>
              <a:gd name="connsiteX2-187" fmla="*/ 2886420 w 6290632"/>
              <a:gd name="connsiteY2-188" fmla="*/ 277484 h 4133388"/>
              <a:gd name="connsiteX3-189" fmla="*/ 1740665 w 6290632"/>
              <a:gd name="connsiteY3-190" fmla="*/ 883412 h 4133388"/>
              <a:gd name="connsiteX4-191" fmla="*/ 4109292 w 6290632"/>
              <a:gd name="connsiteY4-192" fmla="*/ 1467306 h 4133388"/>
              <a:gd name="connsiteX5-193" fmla="*/ 2203374 w 6290632"/>
              <a:gd name="connsiteY5-194" fmla="*/ 2557976 h 4133388"/>
              <a:gd name="connsiteX6-195" fmla="*/ 6290632 w 6290632"/>
              <a:gd name="connsiteY6-196" fmla="*/ 2998651 h 4133388"/>
              <a:gd name="connsiteX7-197" fmla="*/ 6290632 w 6290632"/>
              <a:gd name="connsiteY7-198" fmla="*/ 4133388 h 4133388"/>
              <a:gd name="connsiteX8-199" fmla="*/ 947451 w 6290632"/>
              <a:gd name="connsiteY8-200" fmla="*/ 2679162 h 4133388"/>
              <a:gd name="connsiteX9-201" fmla="*/ 2765234 w 6290632"/>
              <a:gd name="connsiteY9-202" fmla="*/ 1588492 h 4133388"/>
              <a:gd name="connsiteX10-203" fmla="*/ 771181 w 6290632"/>
              <a:gd name="connsiteY10-204" fmla="*/ 1015615 h 4133388"/>
              <a:gd name="connsiteX11-205" fmla="*/ 2214391 w 6290632"/>
              <a:gd name="connsiteY11-206" fmla="*/ 332569 h 4133388"/>
              <a:gd name="connsiteX12-207" fmla="*/ 0 w 6290632"/>
              <a:gd name="connsiteY12-208" fmla="*/ 354602 h 4133388"/>
              <a:gd name="connsiteX0-209" fmla="*/ 0 w 6290632"/>
              <a:gd name="connsiteY0-210" fmla="*/ 354602 h 4133388"/>
              <a:gd name="connsiteX1-211" fmla="*/ 0 w 6290632"/>
              <a:gd name="connsiteY1-212" fmla="*/ 24096 h 4133388"/>
              <a:gd name="connsiteX2-213" fmla="*/ 2886420 w 6290632"/>
              <a:gd name="connsiteY2-214" fmla="*/ 277484 h 4133388"/>
              <a:gd name="connsiteX3-215" fmla="*/ 1740665 w 6290632"/>
              <a:gd name="connsiteY3-216" fmla="*/ 883412 h 4133388"/>
              <a:gd name="connsiteX4-217" fmla="*/ 4109292 w 6290632"/>
              <a:gd name="connsiteY4-218" fmla="*/ 1467306 h 4133388"/>
              <a:gd name="connsiteX5-219" fmla="*/ 2203374 w 6290632"/>
              <a:gd name="connsiteY5-220" fmla="*/ 2557976 h 4133388"/>
              <a:gd name="connsiteX6-221" fmla="*/ 6290632 w 6290632"/>
              <a:gd name="connsiteY6-222" fmla="*/ 2998651 h 4133388"/>
              <a:gd name="connsiteX7-223" fmla="*/ 6290632 w 6290632"/>
              <a:gd name="connsiteY7-224" fmla="*/ 4133388 h 4133388"/>
              <a:gd name="connsiteX8-225" fmla="*/ 947451 w 6290632"/>
              <a:gd name="connsiteY8-226" fmla="*/ 2679162 h 4133388"/>
              <a:gd name="connsiteX9-227" fmla="*/ 2765234 w 6290632"/>
              <a:gd name="connsiteY9-228" fmla="*/ 1588492 h 4133388"/>
              <a:gd name="connsiteX10-229" fmla="*/ 771181 w 6290632"/>
              <a:gd name="connsiteY10-230" fmla="*/ 1015615 h 4133388"/>
              <a:gd name="connsiteX11-231" fmla="*/ 2214391 w 6290632"/>
              <a:gd name="connsiteY11-232" fmla="*/ 332569 h 4133388"/>
              <a:gd name="connsiteX12-233" fmla="*/ 0 w 6290632"/>
              <a:gd name="connsiteY12-234" fmla="*/ 354602 h 4133388"/>
              <a:gd name="connsiteX0-235" fmla="*/ 0 w 6290632"/>
              <a:gd name="connsiteY0-236" fmla="*/ 354602 h 4133388"/>
              <a:gd name="connsiteX1-237" fmla="*/ 0 w 6290632"/>
              <a:gd name="connsiteY1-238" fmla="*/ 24096 h 4133388"/>
              <a:gd name="connsiteX2-239" fmla="*/ 2886420 w 6290632"/>
              <a:gd name="connsiteY2-240" fmla="*/ 277484 h 4133388"/>
              <a:gd name="connsiteX3-241" fmla="*/ 1740665 w 6290632"/>
              <a:gd name="connsiteY3-242" fmla="*/ 883412 h 4133388"/>
              <a:gd name="connsiteX4-243" fmla="*/ 4109292 w 6290632"/>
              <a:gd name="connsiteY4-244" fmla="*/ 1467306 h 4133388"/>
              <a:gd name="connsiteX5-245" fmla="*/ 2203374 w 6290632"/>
              <a:gd name="connsiteY5-246" fmla="*/ 2557976 h 4133388"/>
              <a:gd name="connsiteX6-247" fmla="*/ 6290632 w 6290632"/>
              <a:gd name="connsiteY6-248" fmla="*/ 2998651 h 4133388"/>
              <a:gd name="connsiteX7-249" fmla="*/ 6290632 w 6290632"/>
              <a:gd name="connsiteY7-250" fmla="*/ 4133388 h 4133388"/>
              <a:gd name="connsiteX8-251" fmla="*/ 947451 w 6290632"/>
              <a:gd name="connsiteY8-252" fmla="*/ 2679162 h 4133388"/>
              <a:gd name="connsiteX9-253" fmla="*/ 2765234 w 6290632"/>
              <a:gd name="connsiteY9-254" fmla="*/ 1588492 h 4133388"/>
              <a:gd name="connsiteX10-255" fmla="*/ 771181 w 6290632"/>
              <a:gd name="connsiteY10-256" fmla="*/ 1015615 h 4133388"/>
              <a:gd name="connsiteX11-257" fmla="*/ 2214391 w 6290632"/>
              <a:gd name="connsiteY11-258" fmla="*/ 332569 h 4133388"/>
              <a:gd name="connsiteX12-259" fmla="*/ 0 w 6290632"/>
              <a:gd name="connsiteY12-260" fmla="*/ 354602 h 4133388"/>
              <a:gd name="connsiteX0-261" fmla="*/ 0 w 6290632"/>
              <a:gd name="connsiteY0-262" fmla="*/ 354602 h 4133388"/>
              <a:gd name="connsiteX1-263" fmla="*/ 0 w 6290632"/>
              <a:gd name="connsiteY1-264" fmla="*/ 24096 h 4133388"/>
              <a:gd name="connsiteX2-265" fmla="*/ 2886420 w 6290632"/>
              <a:gd name="connsiteY2-266" fmla="*/ 277484 h 4133388"/>
              <a:gd name="connsiteX3-267" fmla="*/ 1740665 w 6290632"/>
              <a:gd name="connsiteY3-268" fmla="*/ 883412 h 4133388"/>
              <a:gd name="connsiteX4-269" fmla="*/ 4109292 w 6290632"/>
              <a:gd name="connsiteY4-270" fmla="*/ 1467306 h 4133388"/>
              <a:gd name="connsiteX5-271" fmla="*/ 2203374 w 6290632"/>
              <a:gd name="connsiteY5-272" fmla="*/ 2557976 h 4133388"/>
              <a:gd name="connsiteX6-273" fmla="*/ 6290632 w 6290632"/>
              <a:gd name="connsiteY6-274" fmla="*/ 2998651 h 4133388"/>
              <a:gd name="connsiteX7-275" fmla="*/ 6290632 w 6290632"/>
              <a:gd name="connsiteY7-276" fmla="*/ 4133388 h 4133388"/>
              <a:gd name="connsiteX8-277" fmla="*/ 947451 w 6290632"/>
              <a:gd name="connsiteY8-278" fmla="*/ 2679162 h 4133388"/>
              <a:gd name="connsiteX9-279" fmla="*/ 2765234 w 6290632"/>
              <a:gd name="connsiteY9-280" fmla="*/ 1588492 h 4133388"/>
              <a:gd name="connsiteX10-281" fmla="*/ 771181 w 6290632"/>
              <a:gd name="connsiteY10-282" fmla="*/ 1015615 h 4133388"/>
              <a:gd name="connsiteX11-283" fmla="*/ 2214391 w 6290632"/>
              <a:gd name="connsiteY11-284" fmla="*/ 332569 h 4133388"/>
              <a:gd name="connsiteX12-285" fmla="*/ 0 w 6290632"/>
              <a:gd name="connsiteY12-286" fmla="*/ 354602 h 4133388"/>
              <a:gd name="connsiteX0-287" fmla="*/ 0 w 6290632"/>
              <a:gd name="connsiteY0-288" fmla="*/ 354602 h 4133388"/>
              <a:gd name="connsiteX1-289" fmla="*/ 0 w 6290632"/>
              <a:gd name="connsiteY1-290" fmla="*/ 24096 h 4133388"/>
              <a:gd name="connsiteX2-291" fmla="*/ 2886420 w 6290632"/>
              <a:gd name="connsiteY2-292" fmla="*/ 277484 h 4133388"/>
              <a:gd name="connsiteX3-293" fmla="*/ 1740665 w 6290632"/>
              <a:gd name="connsiteY3-294" fmla="*/ 883412 h 4133388"/>
              <a:gd name="connsiteX4-295" fmla="*/ 4109292 w 6290632"/>
              <a:gd name="connsiteY4-296" fmla="*/ 1467306 h 4133388"/>
              <a:gd name="connsiteX5-297" fmla="*/ 2203374 w 6290632"/>
              <a:gd name="connsiteY5-298" fmla="*/ 2557976 h 4133388"/>
              <a:gd name="connsiteX6-299" fmla="*/ 6290632 w 6290632"/>
              <a:gd name="connsiteY6-300" fmla="*/ 2998651 h 4133388"/>
              <a:gd name="connsiteX7-301" fmla="*/ 6290632 w 6290632"/>
              <a:gd name="connsiteY7-302" fmla="*/ 4133388 h 4133388"/>
              <a:gd name="connsiteX8-303" fmla="*/ 947451 w 6290632"/>
              <a:gd name="connsiteY8-304" fmla="*/ 2679162 h 4133388"/>
              <a:gd name="connsiteX9-305" fmla="*/ 2765234 w 6290632"/>
              <a:gd name="connsiteY9-306" fmla="*/ 1588492 h 4133388"/>
              <a:gd name="connsiteX10-307" fmla="*/ 771181 w 6290632"/>
              <a:gd name="connsiteY10-308" fmla="*/ 1015615 h 4133388"/>
              <a:gd name="connsiteX11-309" fmla="*/ 2214391 w 6290632"/>
              <a:gd name="connsiteY11-310" fmla="*/ 332569 h 4133388"/>
              <a:gd name="connsiteX12-311" fmla="*/ 0 w 6290632"/>
              <a:gd name="connsiteY12-312" fmla="*/ 354602 h 4133388"/>
              <a:gd name="connsiteX0-313" fmla="*/ 0 w 6290632"/>
              <a:gd name="connsiteY0-314" fmla="*/ 354602 h 4133388"/>
              <a:gd name="connsiteX1-315" fmla="*/ 0 w 6290632"/>
              <a:gd name="connsiteY1-316" fmla="*/ 24096 h 4133388"/>
              <a:gd name="connsiteX2-317" fmla="*/ 2886420 w 6290632"/>
              <a:gd name="connsiteY2-318" fmla="*/ 277484 h 4133388"/>
              <a:gd name="connsiteX3-319" fmla="*/ 1740665 w 6290632"/>
              <a:gd name="connsiteY3-320" fmla="*/ 883412 h 4133388"/>
              <a:gd name="connsiteX4-321" fmla="*/ 4109292 w 6290632"/>
              <a:gd name="connsiteY4-322" fmla="*/ 1467306 h 4133388"/>
              <a:gd name="connsiteX5-323" fmla="*/ 2203374 w 6290632"/>
              <a:gd name="connsiteY5-324" fmla="*/ 2557976 h 4133388"/>
              <a:gd name="connsiteX6-325" fmla="*/ 6290632 w 6290632"/>
              <a:gd name="connsiteY6-326" fmla="*/ 2998651 h 4133388"/>
              <a:gd name="connsiteX7-327" fmla="*/ 6290632 w 6290632"/>
              <a:gd name="connsiteY7-328" fmla="*/ 4133388 h 4133388"/>
              <a:gd name="connsiteX8-329" fmla="*/ 947451 w 6290632"/>
              <a:gd name="connsiteY8-330" fmla="*/ 2679162 h 4133388"/>
              <a:gd name="connsiteX9-331" fmla="*/ 2765234 w 6290632"/>
              <a:gd name="connsiteY9-332" fmla="*/ 1588492 h 4133388"/>
              <a:gd name="connsiteX10-333" fmla="*/ 771181 w 6290632"/>
              <a:gd name="connsiteY10-334" fmla="*/ 1015615 h 4133388"/>
              <a:gd name="connsiteX11-335" fmla="*/ 2214391 w 6290632"/>
              <a:gd name="connsiteY11-336" fmla="*/ 332569 h 4133388"/>
              <a:gd name="connsiteX12-337" fmla="*/ 0 w 6290632"/>
              <a:gd name="connsiteY12-338" fmla="*/ 354602 h 4133388"/>
              <a:gd name="connsiteX0-339" fmla="*/ 0 w 6290632"/>
              <a:gd name="connsiteY0-340" fmla="*/ 354602 h 4133388"/>
              <a:gd name="connsiteX1-341" fmla="*/ 0 w 6290632"/>
              <a:gd name="connsiteY1-342" fmla="*/ 24096 h 4133388"/>
              <a:gd name="connsiteX2-343" fmla="*/ 2886420 w 6290632"/>
              <a:gd name="connsiteY2-344" fmla="*/ 277484 h 4133388"/>
              <a:gd name="connsiteX3-345" fmla="*/ 1740665 w 6290632"/>
              <a:gd name="connsiteY3-346" fmla="*/ 883412 h 4133388"/>
              <a:gd name="connsiteX4-347" fmla="*/ 4109292 w 6290632"/>
              <a:gd name="connsiteY4-348" fmla="*/ 1467306 h 4133388"/>
              <a:gd name="connsiteX5-349" fmla="*/ 2203374 w 6290632"/>
              <a:gd name="connsiteY5-350" fmla="*/ 2557976 h 4133388"/>
              <a:gd name="connsiteX6-351" fmla="*/ 6290632 w 6290632"/>
              <a:gd name="connsiteY6-352" fmla="*/ 2998651 h 4133388"/>
              <a:gd name="connsiteX7-353" fmla="*/ 6290632 w 6290632"/>
              <a:gd name="connsiteY7-354" fmla="*/ 4133388 h 4133388"/>
              <a:gd name="connsiteX8-355" fmla="*/ 947451 w 6290632"/>
              <a:gd name="connsiteY8-356" fmla="*/ 2679162 h 4133388"/>
              <a:gd name="connsiteX9-357" fmla="*/ 2765234 w 6290632"/>
              <a:gd name="connsiteY9-358" fmla="*/ 1588492 h 4133388"/>
              <a:gd name="connsiteX10-359" fmla="*/ 771181 w 6290632"/>
              <a:gd name="connsiteY10-360" fmla="*/ 1015615 h 4133388"/>
              <a:gd name="connsiteX11-361" fmla="*/ 2214391 w 6290632"/>
              <a:gd name="connsiteY11-362" fmla="*/ 332569 h 4133388"/>
              <a:gd name="connsiteX12-363" fmla="*/ 0 w 6290632"/>
              <a:gd name="connsiteY12-364" fmla="*/ 354602 h 4133388"/>
              <a:gd name="connsiteX0-365" fmla="*/ 0 w 6290632"/>
              <a:gd name="connsiteY0-366" fmla="*/ 354602 h 4133388"/>
              <a:gd name="connsiteX1-367" fmla="*/ 0 w 6290632"/>
              <a:gd name="connsiteY1-368" fmla="*/ 24096 h 4133388"/>
              <a:gd name="connsiteX2-369" fmla="*/ 2886420 w 6290632"/>
              <a:gd name="connsiteY2-370" fmla="*/ 277484 h 4133388"/>
              <a:gd name="connsiteX3-371" fmla="*/ 1740665 w 6290632"/>
              <a:gd name="connsiteY3-372" fmla="*/ 883412 h 4133388"/>
              <a:gd name="connsiteX4-373" fmla="*/ 4109292 w 6290632"/>
              <a:gd name="connsiteY4-374" fmla="*/ 1467306 h 4133388"/>
              <a:gd name="connsiteX5-375" fmla="*/ 2203374 w 6290632"/>
              <a:gd name="connsiteY5-376" fmla="*/ 2557976 h 4133388"/>
              <a:gd name="connsiteX6-377" fmla="*/ 6290632 w 6290632"/>
              <a:gd name="connsiteY6-378" fmla="*/ 2998651 h 4133388"/>
              <a:gd name="connsiteX7-379" fmla="*/ 6290632 w 6290632"/>
              <a:gd name="connsiteY7-380" fmla="*/ 4133388 h 4133388"/>
              <a:gd name="connsiteX8-381" fmla="*/ 947451 w 6290632"/>
              <a:gd name="connsiteY8-382" fmla="*/ 2679162 h 4133388"/>
              <a:gd name="connsiteX9-383" fmla="*/ 2765234 w 6290632"/>
              <a:gd name="connsiteY9-384" fmla="*/ 1588492 h 4133388"/>
              <a:gd name="connsiteX10-385" fmla="*/ 771181 w 6290632"/>
              <a:gd name="connsiteY10-386" fmla="*/ 1015615 h 4133388"/>
              <a:gd name="connsiteX11-387" fmla="*/ 2214391 w 6290632"/>
              <a:gd name="connsiteY11-388" fmla="*/ 332569 h 4133388"/>
              <a:gd name="connsiteX12-389" fmla="*/ 0 w 6290632"/>
              <a:gd name="connsiteY12-390" fmla="*/ 354602 h 4133388"/>
              <a:gd name="connsiteX0-391" fmla="*/ 0 w 6290632"/>
              <a:gd name="connsiteY0-392" fmla="*/ 354602 h 4133388"/>
              <a:gd name="connsiteX1-393" fmla="*/ 0 w 6290632"/>
              <a:gd name="connsiteY1-394" fmla="*/ 24096 h 4133388"/>
              <a:gd name="connsiteX2-395" fmla="*/ 2886420 w 6290632"/>
              <a:gd name="connsiteY2-396" fmla="*/ 277484 h 4133388"/>
              <a:gd name="connsiteX3-397" fmla="*/ 1740665 w 6290632"/>
              <a:gd name="connsiteY3-398" fmla="*/ 883412 h 4133388"/>
              <a:gd name="connsiteX4-399" fmla="*/ 4109292 w 6290632"/>
              <a:gd name="connsiteY4-400" fmla="*/ 1467306 h 4133388"/>
              <a:gd name="connsiteX5-401" fmla="*/ 2203374 w 6290632"/>
              <a:gd name="connsiteY5-402" fmla="*/ 2557976 h 4133388"/>
              <a:gd name="connsiteX6-403" fmla="*/ 6290632 w 6290632"/>
              <a:gd name="connsiteY6-404" fmla="*/ 2998651 h 4133388"/>
              <a:gd name="connsiteX7-405" fmla="*/ 6290632 w 6290632"/>
              <a:gd name="connsiteY7-406" fmla="*/ 4133388 h 4133388"/>
              <a:gd name="connsiteX8-407" fmla="*/ 947451 w 6290632"/>
              <a:gd name="connsiteY8-408" fmla="*/ 2679162 h 4133388"/>
              <a:gd name="connsiteX9-409" fmla="*/ 2765234 w 6290632"/>
              <a:gd name="connsiteY9-410" fmla="*/ 1588492 h 4133388"/>
              <a:gd name="connsiteX10-411" fmla="*/ 771181 w 6290632"/>
              <a:gd name="connsiteY10-412" fmla="*/ 1015615 h 4133388"/>
              <a:gd name="connsiteX11-413" fmla="*/ 2214391 w 6290632"/>
              <a:gd name="connsiteY11-414" fmla="*/ 332569 h 4133388"/>
              <a:gd name="connsiteX12-415" fmla="*/ 0 w 6290632"/>
              <a:gd name="connsiteY12-416" fmla="*/ 354602 h 4133388"/>
              <a:gd name="connsiteX0-417" fmla="*/ 0 w 6290632"/>
              <a:gd name="connsiteY0-418" fmla="*/ 354602 h 4133388"/>
              <a:gd name="connsiteX1-419" fmla="*/ 0 w 6290632"/>
              <a:gd name="connsiteY1-420" fmla="*/ 24096 h 4133388"/>
              <a:gd name="connsiteX2-421" fmla="*/ 2886420 w 6290632"/>
              <a:gd name="connsiteY2-422" fmla="*/ 277484 h 4133388"/>
              <a:gd name="connsiteX3-423" fmla="*/ 1740665 w 6290632"/>
              <a:gd name="connsiteY3-424" fmla="*/ 883412 h 4133388"/>
              <a:gd name="connsiteX4-425" fmla="*/ 4109292 w 6290632"/>
              <a:gd name="connsiteY4-426" fmla="*/ 1467306 h 4133388"/>
              <a:gd name="connsiteX5-427" fmla="*/ 2203374 w 6290632"/>
              <a:gd name="connsiteY5-428" fmla="*/ 2557976 h 4133388"/>
              <a:gd name="connsiteX6-429" fmla="*/ 6290632 w 6290632"/>
              <a:gd name="connsiteY6-430" fmla="*/ 2998651 h 4133388"/>
              <a:gd name="connsiteX7-431" fmla="*/ 6290632 w 6290632"/>
              <a:gd name="connsiteY7-432" fmla="*/ 4133388 h 4133388"/>
              <a:gd name="connsiteX8-433" fmla="*/ 947451 w 6290632"/>
              <a:gd name="connsiteY8-434" fmla="*/ 2679162 h 4133388"/>
              <a:gd name="connsiteX9-435" fmla="*/ 2765234 w 6290632"/>
              <a:gd name="connsiteY9-436" fmla="*/ 1588492 h 4133388"/>
              <a:gd name="connsiteX10-437" fmla="*/ 771181 w 6290632"/>
              <a:gd name="connsiteY10-438" fmla="*/ 1015615 h 4133388"/>
              <a:gd name="connsiteX11-439" fmla="*/ 2214391 w 6290632"/>
              <a:gd name="connsiteY11-440" fmla="*/ 332569 h 4133388"/>
              <a:gd name="connsiteX12-441" fmla="*/ 0 w 6290632"/>
              <a:gd name="connsiteY12-442" fmla="*/ 354602 h 4133388"/>
              <a:gd name="connsiteX0-443" fmla="*/ 0 w 6290632"/>
              <a:gd name="connsiteY0-444" fmla="*/ 354602 h 4133388"/>
              <a:gd name="connsiteX1-445" fmla="*/ 0 w 6290632"/>
              <a:gd name="connsiteY1-446" fmla="*/ 24096 h 4133388"/>
              <a:gd name="connsiteX2-447" fmla="*/ 2886420 w 6290632"/>
              <a:gd name="connsiteY2-448" fmla="*/ 277484 h 4133388"/>
              <a:gd name="connsiteX3-449" fmla="*/ 1740665 w 6290632"/>
              <a:gd name="connsiteY3-450" fmla="*/ 883412 h 4133388"/>
              <a:gd name="connsiteX4-451" fmla="*/ 4109292 w 6290632"/>
              <a:gd name="connsiteY4-452" fmla="*/ 1467306 h 4133388"/>
              <a:gd name="connsiteX5-453" fmla="*/ 2203374 w 6290632"/>
              <a:gd name="connsiteY5-454" fmla="*/ 2557976 h 4133388"/>
              <a:gd name="connsiteX6-455" fmla="*/ 6290632 w 6290632"/>
              <a:gd name="connsiteY6-456" fmla="*/ 2998651 h 4133388"/>
              <a:gd name="connsiteX7-457" fmla="*/ 6290632 w 6290632"/>
              <a:gd name="connsiteY7-458" fmla="*/ 4133388 h 4133388"/>
              <a:gd name="connsiteX8-459" fmla="*/ 947451 w 6290632"/>
              <a:gd name="connsiteY8-460" fmla="*/ 2679162 h 4133388"/>
              <a:gd name="connsiteX9-461" fmla="*/ 2765234 w 6290632"/>
              <a:gd name="connsiteY9-462" fmla="*/ 1588492 h 4133388"/>
              <a:gd name="connsiteX10-463" fmla="*/ 771181 w 6290632"/>
              <a:gd name="connsiteY10-464" fmla="*/ 1015615 h 4133388"/>
              <a:gd name="connsiteX11-465" fmla="*/ 2214391 w 6290632"/>
              <a:gd name="connsiteY11-466" fmla="*/ 332569 h 4133388"/>
              <a:gd name="connsiteX12-467" fmla="*/ 0 w 6290632"/>
              <a:gd name="connsiteY12-468" fmla="*/ 354602 h 4133388"/>
              <a:gd name="connsiteX0-469" fmla="*/ 0 w 6290632"/>
              <a:gd name="connsiteY0-470" fmla="*/ 346420 h 4125206"/>
              <a:gd name="connsiteX1-471" fmla="*/ 0 w 6290632"/>
              <a:gd name="connsiteY1-472" fmla="*/ 15914 h 4125206"/>
              <a:gd name="connsiteX2-473" fmla="*/ 2886420 w 6290632"/>
              <a:gd name="connsiteY2-474" fmla="*/ 269302 h 4125206"/>
              <a:gd name="connsiteX3-475" fmla="*/ 1740665 w 6290632"/>
              <a:gd name="connsiteY3-476" fmla="*/ 875230 h 4125206"/>
              <a:gd name="connsiteX4-477" fmla="*/ 4109292 w 6290632"/>
              <a:gd name="connsiteY4-478" fmla="*/ 1459124 h 4125206"/>
              <a:gd name="connsiteX5-479" fmla="*/ 2203374 w 6290632"/>
              <a:gd name="connsiteY5-480" fmla="*/ 2549794 h 4125206"/>
              <a:gd name="connsiteX6-481" fmla="*/ 6290632 w 6290632"/>
              <a:gd name="connsiteY6-482" fmla="*/ 2990469 h 4125206"/>
              <a:gd name="connsiteX7-483" fmla="*/ 6290632 w 6290632"/>
              <a:gd name="connsiteY7-484" fmla="*/ 4125206 h 4125206"/>
              <a:gd name="connsiteX8-485" fmla="*/ 947451 w 6290632"/>
              <a:gd name="connsiteY8-486" fmla="*/ 2670980 h 4125206"/>
              <a:gd name="connsiteX9-487" fmla="*/ 2765234 w 6290632"/>
              <a:gd name="connsiteY9-488" fmla="*/ 1580310 h 4125206"/>
              <a:gd name="connsiteX10-489" fmla="*/ 771181 w 6290632"/>
              <a:gd name="connsiteY10-490" fmla="*/ 1007433 h 4125206"/>
              <a:gd name="connsiteX11-491" fmla="*/ 2214391 w 6290632"/>
              <a:gd name="connsiteY11-492" fmla="*/ 324387 h 4125206"/>
              <a:gd name="connsiteX12-493" fmla="*/ 0 w 6290632"/>
              <a:gd name="connsiteY12-494" fmla="*/ 346420 h 4125206"/>
              <a:gd name="connsiteX0-495" fmla="*/ 0 w 6290632"/>
              <a:gd name="connsiteY0-496" fmla="*/ 346420 h 4125206"/>
              <a:gd name="connsiteX1-497" fmla="*/ 0 w 6290632"/>
              <a:gd name="connsiteY1-498" fmla="*/ 15914 h 4125206"/>
              <a:gd name="connsiteX2-499" fmla="*/ 2886420 w 6290632"/>
              <a:gd name="connsiteY2-500" fmla="*/ 269302 h 4125206"/>
              <a:gd name="connsiteX3-501" fmla="*/ 1740665 w 6290632"/>
              <a:gd name="connsiteY3-502" fmla="*/ 875230 h 4125206"/>
              <a:gd name="connsiteX4-503" fmla="*/ 4109292 w 6290632"/>
              <a:gd name="connsiteY4-504" fmla="*/ 1459124 h 4125206"/>
              <a:gd name="connsiteX5-505" fmla="*/ 2203374 w 6290632"/>
              <a:gd name="connsiteY5-506" fmla="*/ 2549794 h 4125206"/>
              <a:gd name="connsiteX6-507" fmla="*/ 6290632 w 6290632"/>
              <a:gd name="connsiteY6-508" fmla="*/ 2990469 h 4125206"/>
              <a:gd name="connsiteX7-509" fmla="*/ 6290632 w 6290632"/>
              <a:gd name="connsiteY7-510" fmla="*/ 4125206 h 4125206"/>
              <a:gd name="connsiteX8-511" fmla="*/ 947451 w 6290632"/>
              <a:gd name="connsiteY8-512" fmla="*/ 2670980 h 4125206"/>
              <a:gd name="connsiteX9-513" fmla="*/ 2765234 w 6290632"/>
              <a:gd name="connsiteY9-514" fmla="*/ 1580310 h 4125206"/>
              <a:gd name="connsiteX10-515" fmla="*/ 771181 w 6290632"/>
              <a:gd name="connsiteY10-516" fmla="*/ 1007433 h 4125206"/>
              <a:gd name="connsiteX11-517" fmla="*/ 2214391 w 6290632"/>
              <a:gd name="connsiteY11-518" fmla="*/ 324387 h 4125206"/>
              <a:gd name="connsiteX12-519" fmla="*/ 0 w 6290632"/>
              <a:gd name="connsiteY12-520" fmla="*/ 346420 h 4125206"/>
              <a:gd name="connsiteX0-521" fmla="*/ 0 w 6290632"/>
              <a:gd name="connsiteY0-522" fmla="*/ 346420 h 4125206"/>
              <a:gd name="connsiteX1-523" fmla="*/ 0 w 6290632"/>
              <a:gd name="connsiteY1-524" fmla="*/ 15914 h 4125206"/>
              <a:gd name="connsiteX2-525" fmla="*/ 2886420 w 6290632"/>
              <a:gd name="connsiteY2-526" fmla="*/ 269302 h 4125206"/>
              <a:gd name="connsiteX3-527" fmla="*/ 1740665 w 6290632"/>
              <a:gd name="connsiteY3-528" fmla="*/ 875230 h 4125206"/>
              <a:gd name="connsiteX4-529" fmla="*/ 4109292 w 6290632"/>
              <a:gd name="connsiteY4-530" fmla="*/ 1459124 h 4125206"/>
              <a:gd name="connsiteX5-531" fmla="*/ 2203374 w 6290632"/>
              <a:gd name="connsiteY5-532" fmla="*/ 2549794 h 4125206"/>
              <a:gd name="connsiteX6-533" fmla="*/ 6290632 w 6290632"/>
              <a:gd name="connsiteY6-534" fmla="*/ 2990469 h 4125206"/>
              <a:gd name="connsiteX7-535" fmla="*/ 6290632 w 6290632"/>
              <a:gd name="connsiteY7-536" fmla="*/ 4125206 h 4125206"/>
              <a:gd name="connsiteX8-537" fmla="*/ 947451 w 6290632"/>
              <a:gd name="connsiteY8-538" fmla="*/ 2670980 h 4125206"/>
              <a:gd name="connsiteX9-539" fmla="*/ 2765234 w 6290632"/>
              <a:gd name="connsiteY9-540" fmla="*/ 1580310 h 4125206"/>
              <a:gd name="connsiteX10-541" fmla="*/ 771181 w 6290632"/>
              <a:gd name="connsiteY10-542" fmla="*/ 1007433 h 4125206"/>
              <a:gd name="connsiteX11-543" fmla="*/ 2214391 w 6290632"/>
              <a:gd name="connsiteY11-544" fmla="*/ 324387 h 4125206"/>
              <a:gd name="connsiteX12-545" fmla="*/ 0 w 6290632"/>
              <a:gd name="connsiteY12-546" fmla="*/ 346420 h 4125206"/>
              <a:gd name="connsiteX0-547" fmla="*/ 0 w 6290632"/>
              <a:gd name="connsiteY0-548" fmla="*/ 346420 h 4125206"/>
              <a:gd name="connsiteX1-549" fmla="*/ 0 w 6290632"/>
              <a:gd name="connsiteY1-550" fmla="*/ 15914 h 4125206"/>
              <a:gd name="connsiteX2-551" fmla="*/ 2886420 w 6290632"/>
              <a:gd name="connsiteY2-552" fmla="*/ 269302 h 4125206"/>
              <a:gd name="connsiteX3-553" fmla="*/ 1740665 w 6290632"/>
              <a:gd name="connsiteY3-554" fmla="*/ 875230 h 4125206"/>
              <a:gd name="connsiteX4-555" fmla="*/ 4109292 w 6290632"/>
              <a:gd name="connsiteY4-556" fmla="*/ 1459124 h 4125206"/>
              <a:gd name="connsiteX5-557" fmla="*/ 2203374 w 6290632"/>
              <a:gd name="connsiteY5-558" fmla="*/ 2549794 h 4125206"/>
              <a:gd name="connsiteX6-559" fmla="*/ 6290632 w 6290632"/>
              <a:gd name="connsiteY6-560" fmla="*/ 2990469 h 4125206"/>
              <a:gd name="connsiteX7-561" fmla="*/ 6290632 w 6290632"/>
              <a:gd name="connsiteY7-562" fmla="*/ 4125206 h 4125206"/>
              <a:gd name="connsiteX8-563" fmla="*/ 947451 w 6290632"/>
              <a:gd name="connsiteY8-564" fmla="*/ 2670980 h 4125206"/>
              <a:gd name="connsiteX9-565" fmla="*/ 2765234 w 6290632"/>
              <a:gd name="connsiteY9-566" fmla="*/ 1580310 h 4125206"/>
              <a:gd name="connsiteX10-567" fmla="*/ 771181 w 6290632"/>
              <a:gd name="connsiteY10-568" fmla="*/ 1007433 h 4125206"/>
              <a:gd name="connsiteX11-569" fmla="*/ 2214391 w 6290632"/>
              <a:gd name="connsiteY11-570" fmla="*/ 324387 h 4125206"/>
              <a:gd name="connsiteX12-571" fmla="*/ 0 w 6290632"/>
              <a:gd name="connsiteY12-572" fmla="*/ 346420 h 41252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6290632" h="4125206">
                <a:moveTo>
                  <a:pt x="0" y="346420"/>
                </a:moveTo>
                <a:lnTo>
                  <a:pt x="0" y="15914"/>
                </a:lnTo>
                <a:cubicBezTo>
                  <a:pt x="984174" y="1225"/>
                  <a:pt x="2893765" y="-68549"/>
                  <a:pt x="2886420" y="269302"/>
                </a:cubicBezTo>
                <a:cubicBezTo>
                  <a:pt x="2868059" y="515344"/>
                  <a:pt x="1736993" y="684271"/>
                  <a:pt x="1740665" y="875230"/>
                </a:cubicBezTo>
                <a:cubicBezTo>
                  <a:pt x="1748010" y="1036811"/>
                  <a:pt x="4090931" y="1143308"/>
                  <a:pt x="4109292" y="1459124"/>
                </a:cubicBezTo>
                <a:cubicBezTo>
                  <a:pt x="4101947" y="1701495"/>
                  <a:pt x="2188685" y="2208270"/>
                  <a:pt x="2203374" y="2549794"/>
                </a:cubicBezTo>
                <a:cubicBezTo>
                  <a:pt x="2221736" y="2740753"/>
                  <a:pt x="4035847" y="3074931"/>
                  <a:pt x="6290632" y="2990469"/>
                </a:cubicBezTo>
                <a:lnTo>
                  <a:pt x="6290632" y="4125206"/>
                </a:lnTo>
                <a:cubicBezTo>
                  <a:pt x="2702806" y="4103172"/>
                  <a:pt x="965812" y="3475211"/>
                  <a:pt x="947451" y="2670980"/>
                </a:cubicBezTo>
                <a:cubicBezTo>
                  <a:pt x="980502" y="2020984"/>
                  <a:pt x="2754217" y="1723530"/>
                  <a:pt x="2765234" y="1580310"/>
                </a:cubicBezTo>
                <a:cubicBezTo>
                  <a:pt x="2761562" y="1411385"/>
                  <a:pt x="785870" y="1264493"/>
                  <a:pt x="771181" y="1007433"/>
                </a:cubicBezTo>
                <a:cubicBezTo>
                  <a:pt x="778526" y="779751"/>
                  <a:pt x="1733321" y="552069"/>
                  <a:pt x="2214391" y="324387"/>
                </a:cubicBezTo>
                <a:lnTo>
                  <a:pt x="0" y="3464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9" name="任意多边形 7">
            <a:extLst>
              <a:ext uri="{FF2B5EF4-FFF2-40B4-BE49-F238E27FC236}">
                <a16:creationId xmlns:a16="http://schemas.microsoft.com/office/drawing/2014/main" xmlns="" id="{DEEC5D18-AE60-36AB-E010-5464E430E238}"/>
              </a:ext>
            </a:extLst>
          </p:cNvPr>
          <p:cNvSpPr/>
          <p:nvPr/>
        </p:nvSpPr>
        <p:spPr>
          <a:xfrm>
            <a:off x="3117773" y="2286943"/>
            <a:ext cx="6290632" cy="3442003"/>
          </a:xfrm>
          <a:custGeom>
            <a:avLst/>
            <a:gdLst>
              <a:gd name="connsiteX0" fmla="*/ 0 w 6290632"/>
              <a:gd name="connsiteY0" fmla="*/ 4741 h 3442003"/>
              <a:gd name="connsiteX1" fmla="*/ 2577947 w 6290632"/>
              <a:gd name="connsiteY1" fmla="*/ 114909 h 3442003"/>
              <a:gd name="connsiteX2" fmla="*/ 1112704 w 6290632"/>
              <a:gd name="connsiteY2" fmla="*/ 775921 h 3442003"/>
              <a:gd name="connsiteX3" fmla="*/ 3470314 w 6290632"/>
              <a:gd name="connsiteY3" fmla="*/ 1293714 h 3442003"/>
              <a:gd name="connsiteX4" fmla="*/ 1564396 w 6290632"/>
              <a:gd name="connsiteY4" fmla="*/ 2571671 h 3442003"/>
              <a:gd name="connsiteX5" fmla="*/ 6290632 w 6290632"/>
              <a:gd name="connsiteY5" fmla="*/ 3442003 h 3442003"/>
              <a:gd name="connsiteX0-1" fmla="*/ 0 w 6290632"/>
              <a:gd name="connsiteY0-2" fmla="*/ 4741 h 3442003"/>
              <a:gd name="connsiteX1-3" fmla="*/ 2577947 w 6290632"/>
              <a:gd name="connsiteY1-4" fmla="*/ 114909 h 3442003"/>
              <a:gd name="connsiteX2-5" fmla="*/ 1112704 w 6290632"/>
              <a:gd name="connsiteY2-6" fmla="*/ 775921 h 3442003"/>
              <a:gd name="connsiteX3-7" fmla="*/ 3470314 w 6290632"/>
              <a:gd name="connsiteY3-8" fmla="*/ 1293714 h 3442003"/>
              <a:gd name="connsiteX4-9" fmla="*/ 1564396 w 6290632"/>
              <a:gd name="connsiteY4-10" fmla="*/ 2571671 h 3442003"/>
              <a:gd name="connsiteX5-11" fmla="*/ 6290632 w 6290632"/>
              <a:gd name="connsiteY5-12" fmla="*/ 3442003 h 344200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6290632" h="3442003">
                <a:moveTo>
                  <a:pt x="0" y="4741"/>
                </a:moveTo>
                <a:cubicBezTo>
                  <a:pt x="1196248" y="-4440"/>
                  <a:pt x="2392496" y="-13621"/>
                  <a:pt x="2577947" y="114909"/>
                </a:cubicBezTo>
                <a:cubicBezTo>
                  <a:pt x="2763398" y="243439"/>
                  <a:pt x="963976" y="579454"/>
                  <a:pt x="1112704" y="775921"/>
                </a:cubicBezTo>
                <a:cubicBezTo>
                  <a:pt x="1261432" y="972388"/>
                  <a:pt x="3395032" y="994422"/>
                  <a:pt x="3470314" y="1293714"/>
                </a:cubicBezTo>
                <a:cubicBezTo>
                  <a:pt x="3545596" y="1593006"/>
                  <a:pt x="1094343" y="1960235"/>
                  <a:pt x="1564396" y="2571671"/>
                </a:cubicBezTo>
                <a:cubicBezTo>
                  <a:pt x="2034449" y="3183107"/>
                  <a:pt x="4162540" y="3185861"/>
                  <a:pt x="6290632" y="3442003"/>
                </a:cubicBezTo>
              </a:path>
            </a:pathLst>
          </a:custGeom>
          <a:noFill/>
          <a:ln w="2857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0" name="任意多边形 9">
            <a:extLst>
              <a:ext uri="{FF2B5EF4-FFF2-40B4-BE49-F238E27FC236}">
                <a16:creationId xmlns:a16="http://schemas.microsoft.com/office/drawing/2014/main" xmlns="" id="{B3152857-4A7E-2157-C765-693D91903891}"/>
              </a:ext>
            </a:extLst>
          </p:cNvPr>
          <p:cNvSpPr/>
          <p:nvPr/>
        </p:nvSpPr>
        <p:spPr>
          <a:xfrm>
            <a:off x="7524517" y="3767941"/>
            <a:ext cx="1465246" cy="1877262"/>
          </a:xfrm>
          <a:custGeom>
            <a:avLst/>
            <a:gdLst>
              <a:gd name="connsiteX0" fmla="*/ 732623 w 1465246"/>
              <a:gd name="connsiteY0" fmla="*/ 0 h 1877262"/>
              <a:gd name="connsiteX1" fmla="*/ 1465246 w 1465246"/>
              <a:gd name="connsiteY1" fmla="*/ 732623 h 1877262"/>
              <a:gd name="connsiteX2" fmla="*/ 1340126 w 1465246"/>
              <a:gd name="connsiteY2" fmla="*/ 1142240 h 1877262"/>
              <a:gd name="connsiteX3" fmla="*/ 1300533 w 1465246"/>
              <a:gd name="connsiteY3" fmla="*/ 1190227 h 1877262"/>
              <a:gd name="connsiteX4" fmla="*/ 1302729 w 1465246"/>
              <a:gd name="connsiteY4" fmla="*/ 1189968 h 1877262"/>
              <a:gd name="connsiteX5" fmla="*/ 1285462 w 1465246"/>
              <a:gd name="connsiteY5" fmla="*/ 1208493 h 1877262"/>
              <a:gd name="connsiteX6" fmla="*/ 1250666 w 1465246"/>
              <a:gd name="connsiteY6" fmla="*/ 1250666 h 1877262"/>
              <a:gd name="connsiteX7" fmla="*/ 1231119 w 1465246"/>
              <a:gd name="connsiteY7" fmla="*/ 1266794 h 1877262"/>
              <a:gd name="connsiteX8" fmla="*/ 1182207 w 1465246"/>
              <a:gd name="connsiteY8" fmla="*/ 1319268 h 1877262"/>
              <a:gd name="connsiteX9" fmla="*/ 466023 w 1465246"/>
              <a:gd name="connsiteY9" fmla="*/ 1877262 h 1877262"/>
              <a:gd name="connsiteX10" fmla="*/ 364330 w 1465246"/>
              <a:gd name="connsiteY10" fmla="*/ 1413618 h 1877262"/>
              <a:gd name="connsiteX11" fmla="*/ 288079 w 1465246"/>
              <a:gd name="connsiteY11" fmla="*/ 1311308 h 1877262"/>
              <a:gd name="connsiteX12" fmla="*/ 214580 w 1465246"/>
              <a:gd name="connsiteY12" fmla="*/ 1250666 h 1877262"/>
              <a:gd name="connsiteX13" fmla="*/ 0 w 1465246"/>
              <a:gd name="connsiteY13" fmla="*/ 732623 h 1877262"/>
              <a:gd name="connsiteX14" fmla="*/ 732623 w 1465246"/>
              <a:gd name="connsiteY14" fmla="*/ 0 h 187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65246" h="1877262">
                <a:moveTo>
                  <a:pt x="732623" y="0"/>
                </a:moveTo>
                <a:cubicBezTo>
                  <a:pt x="1137240" y="0"/>
                  <a:pt x="1465246" y="328006"/>
                  <a:pt x="1465246" y="732623"/>
                </a:cubicBezTo>
                <a:cubicBezTo>
                  <a:pt x="1465246" y="884355"/>
                  <a:pt x="1419120" y="1025313"/>
                  <a:pt x="1340126" y="1142240"/>
                </a:cubicBezTo>
                <a:lnTo>
                  <a:pt x="1300533" y="1190227"/>
                </a:lnTo>
                <a:lnTo>
                  <a:pt x="1302729" y="1189968"/>
                </a:lnTo>
                <a:lnTo>
                  <a:pt x="1285462" y="1208493"/>
                </a:lnTo>
                <a:lnTo>
                  <a:pt x="1250666" y="1250666"/>
                </a:lnTo>
                <a:lnTo>
                  <a:pt x="1231119" y="1266794"/>
                </a:lnTo>
                <a:lnTo>
                  <a:pt x="1182207" y="1319268"/>
                </a:lnTo>
                <a:cubicBezTo>
                  <a:pt x="910305" y="1597924"/>
                  <a:pt x="699604" y="1723866"/>
                  <a:pt x="466023" y="1877262"/>
                </a:cubicBezTo>
                <a:cubicBezTo>
                  <a:pt x="501882" y="1654638"/>
                  <a:pt x="440250" y="1522782"/>
                  <a:pt x="364330" y="1413618"/>
                </a:cubicBezTo>
                <a:lnTo>
                  <a:pt x="288079" y="1311308"/>
                </a:lnTo>
                <a:lnTo>
                  <a:pt x="214580" y="1250666"/>
                </a:lnTo>
                <a:cubicBezTo>
                  <a:pt x="82002" y="1118087"/>
                  <a:pt x="0" y="934932"/>
                  <a:pt x="0" y="732623"/>
                </a:cubicBezTo>
                <a:cubicBezTo>
                  <a:pt x="0" y="328006"/>
                  <a:pt x="328006" y="0"/>
                  <a:pt x="732623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xmlns="" id="{FCF6DF4F-7368-D669-0FEC-5D081C4DB5C0}"/>
              </a:ext>
            </a:extLst>
          </p:cNvPr>
          <p:cNvSpPr/>
          <p:nvPr/>
        </p:nvSpPr>
        <p:spPr>
          <a:xfrm>
            <a:off x="7734372" y="3976258"/>
            <a:ext cx="1031852" cy="10318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2" name="任意多边形 11">
            <a:extLst>
              <a:ext uri="{FF2B5EF4-FFF2-40B4-BE49-F238E27FC236}">
                <a16:creationId xmlns:a16="http://schemas.microsoft.com/office/drawing/2014/main" xmlns="" id="{2A06E9F6-2BA0-7B17-9B40-5C0799BE6BC4}"/>
              </a:ext>
            </a:extLst>
          </p:cNvPr>
          <p:cNvSpPr/>
          <p:nvPr/>
        </p:nvSpPr>
        <p:spPr>
          <a:xfrm>
            <a:off x="6400800" y="2081967"/>
            <a:ext cx="1193608" cy="1529241"/>
          </a:xfrm>
          <a:custGeom>
            <a:avLst/>
            <a:gdLst>
              <a:gd name="connsiteX0" fmla="*/ 732623 w 1465246"/>
              <a:gd name="connsiteY0" fmla="*/ 0 h 1877262"/>
              <a:gd name="connsiteX1" fmla="*/ 1465246 w 1465246"/>
              <a:gd name="connsiteY1" fmla="*/ 732623 h 1877262"/>
              <a:gd name="connsiteX2" fmla="*/ 1340126 w 1465246"/>
              <a:gd name="connsiteY2" fmla="*/ 1142240 h 1877262"/>
              <a:gd name="connsiteX3" fmla="*/ 1300533 w 1465246"/>
              <a:gd name="connsiteY3" fmla="*/ 1190227 h 1877262"/>
              <a:gd name="connsiteX4" fmla="*/ 1302729 w 1465246"/>
              <a:gd name="connsiteY4" fmla="*/ 1189968 h 1877262"/>
              <a:gd name="connsiteX5" fmla="*/ 1285462 w 1465246"/>
              <a:gd name="connsiteY5" fmla="*/ 1208493 h 1877262"/>
              <a:gd name="connsiteX6" fmla="*/ 1250666 w 1465246"/>
              <a:gd name="connsiteY6" fmla="*/ 1250666 h 1877262"/>
              <a:gd name="connsiteX7" fmla="*/ 1231119 w 1465246"/>
              <a:gd name="connsiteY7" fmla="*/ 1266794 h 1877262"/>
              <a:gd name="connsiteX8" fmla="*/ 1182207 w 1465246"/>
              <a:gd name="connsiteY8" fmla="*/ 1319268 h 1877262"/>
              <a:gd name="connsiteX9" fmla="*/ 466023 w 1465246"/>
              <a:gd name="connsiteY9" fmla="*/ 1877262 h 1877262"/>
              <a:gd name="connsiteX10" fmla="*/ 364330 w 1465246"/>
              <a:gd name="connsiteY10" fmla="*/ 1413618 h 1877262"/>
              <a:gd name="connsiteX11" fmla="*/ 288079 w 1465246"/>
              <a:gd name="connsiteY11" fmla="*/ 1311308 h 1877262"/>
              <a:gd name="connsiteX12" fmla="*/ 214580 w 1465246"/>
              <a:gd name="connsiteY12" fmla="*/ 1250666 h 1877262"/>
              <a:gd name="connsiteX13" fmla="*/ 0 w 1465246"/>
              <a:gd name="connsiteY13" fmla="*/ 732623 h 1877262"/>
              <a:gd name="connsiteX14" fmla="*/ 732623 w 1465246"/>
              <a:gd name="connsiteY14" fmla="*/ 0 h 187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65246" h="1877262">
                <a:moveTo>
                  <a:pt x="732623" y="0"/>
                </a:moveTo>
                <a:cubicBezTo>
                  <a:pt x="1137240" y="0"/>
                  <a:pt x="1465246" y="328006"/>
                  <a:pt x="1465246" y="732623"/>
                </a:cubicBezTo>
                <a:cubicBezTo>
                  <a:pt x="1465246" y="884355"/>
                  <a:pt x="1419120" y="1025313"/>
                  <a:pt x="1340126" y="1142240"/>
                </a:cubicBezTo>
                <a:lnTo>
                  <a:pt x="1300533" y="1190227"/>
                </a:lnTo>
                <a:lnTo>
                  <a:pt x="1302729" y="1189968"/>
                </a:lnTo>
                <a:lnTo>
                  <a:pt x="1285462" y="1208493"/>
                </a:lnTo>
                <a:lnTo>
                  <a:pt x="1250666" y="1250666"/>
                </a:lnTo>
                <a:lnTo>
                  <a:pt x="1231119" y="1266794"/>
                </a:lnTo>
                <a:lnTo>
                  <a:pt x="1182207" y="1319268"/>
                </a:lnTo>
                <a:cubicBezTo>
                  <a:pt x="910305" y="1597924"/>
                  <a:pt x="699604" y="1723866"/>
                  <a:pt x="466023" y="1877262"/>
                </a:cubicBezTo>
                <a:cubicBezTo>
                  <a:pt x="501882" y="1654638"/>
                  <a:pt x="440250" y="1522782"/>
                  <a:pt x="364330" y="1413618"/>
                </a:cubicBezTo>
                <a:lnTo>
                  <a:pt x="288079" y="1311308"/>
                </a:lnTo>
                <a:lnTo>
                  <a:pt x="214580" y="1250666"/>
                </a:lnTo>
                <a:cubicBezTo>
                  <a:pt x="82002" y="1118087"/>
                  <a:pt x="0" y="934932"/>
                  <a:pt x="0" y="732623"/>
                </a:cubicBezTo>
                <a:cubicBezTo>
                  <a:pt x="0" y="328006"/>
                  <a:pt x="328006" y="0"/>
                  <a:pt x="732623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xmlns="" id="{6B1F282A-AD17-9809-AD16-E8825A06D803}"/>
              </a:ext>
            </a:extLst>
          </p:cNvPr>
          <p:cNvSpPr/>
          <p:nvPr/>
        </p:nvSpPr>
        <p:spPr>
          <a:xfrm>
            <a:off x="6571751" y="2251665"/>
            <a:ext cx="840560" cy="84055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4" name="任意多边形 13">
            <a:extLst>
              <a:ext uri="{FF2B5EF4-FFF2-40B4-BE49-F238E27FC236}">
                <a16:creationId xmlns:a16="http://schemas.microsoft.com/office/drawing/2014/main" xmlns="" id="{11CB4648-306C-3830-A3DA-EBA6034FDB78}"/>
              </a:ext>
            </a:extLst>
          </p:cNvPr>
          <p:cNvSpPr/>
          <p:nvPr/>
        </p:nvSpPr>
        <p:spPr>
          <a:xfrm flipH="1">
            <a:off x="4177992" y="3430532"/>
            <a:ext cx="1385526" cy="1775125"/>
          </a:xfrm>
          <a:custGeom>
            <a:avLst/>
            <a:gdLst>
              <a:gd name="connsiteX0" fmla="*/ 732623 w 1465246"/>
              <a:gd name="connsiteY0" fmla="*/ 0 h 1877262"/>
              <a:gd name="connsiteX1" fmla="*/ 1465246 w 1465246"/>
              <a:gd name="connsiteY1" fmla="*/ 732623 h 1877262"/>
              <a:gd name="connsiteX2" fmla="*/ 1340126 w 1465246"/>
              <a:gd name="connsiteY2" fmla="*/ 1142240 h 1877262"/>
              <a:gd name="connsiteX3" fmla="*/ 1300533 w 1465246"/>
              <a:gd name="connsiteY3" fmla="*/ 1190227 h 1877262"/>
              <a:gd name="connsiteX4" fmla="*/ 1302729 w 1465246"/>
              <a:gd name="connsiteY4" fmla="*/ 1189968 h 1877262"/>
              <a:gd name="connsiteX5" fmla="*/ 1285462 w 1465246"/>
              <a:gd name="connsiteY5" fmla="*/ 1208493 h 1877262"/>
              <a:gd name="connsiteX6" fmla="*/ 1250666 w 1465246"/>
              <a:gd name="connsiteY6" fmla="*/ 1250666 h 1877262"/>
              <a:gd name="connsiteX7" fmla="*/ 1231119 w 1465246"/>
              <a:gd name="connsiteY7" fmla="*/ 1266794 h 1877262"/>
              <a:gd name="connsiteX8" fmla="*/ 1182207 w 1465246"/>
              <a:gd name="connsiteY8" fmla="*/ 1319268 h 1877262"/>
              <a:gd name="connsiteX9" fmla="*/ 466023 w 1465246"/>
              <a:gd name="connsiteY9" fmla="*/ 1877262 h 1877262"/>
              <a:gd name="connsiteX10" fmla="*/ 364330 w 1465246"/>
              <a:gd name="connsiteY10" fmla="*/ 1413618 h 1877262"/>
              <a:gd name="connsiteX11" fmla="*/ 288079 w 1465246"/>
              <a:gd name="connsiteY11" fmla="*/ 1311308 h 1877262"/>
              <a:gd name="connsiteX12" fmla="*/ 214580 w 1465246"/>
              <a:gd name="connsiteY12" fmla="*/ 1250666 h 1877262"/>
              <a:gd name="connsiteX13" fmla="*/ 0 w 1465246"/>
              <a:gd name="connsiteY13" fmla="*/ 732623 h 1877262"/>
              <a:gd name="connsiteX14" fmla="*/ 732623 w 1465246"/>
              <a:gd name="connsiteY14" fmla="*/ 0 h 187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65246" h="1877262">
                <a:moveTo>
                  <a:pt x="732623" y="0"/>
                </a:moveTo>
                <a:cubicBezTo>
                  <a:pt x="1137240" y="0"/>
                  <a:pt x="1465246" y="328006"/>
                  <a:pt x="1465246" y="732623"/>
                </a:cubicBezTo>
                <a:cubicBezTo>
                  <a:pt x="1465246" y="884355"/>
                  <a:pt x="1419120" y="1025313"/>
                  <a:pt x="1340126" y="1142240"/>
                </a:cubicBezTo>
                <a:lnTo>
                  <a:pt x="1300533" y="1190227"/>
                </a:lnTo>
                <a:lnTo>
                  <a:pt x="1302729" y="1189968"/>
                </a:lnTo>
                <a:lnTo>
                  <a:pt x="1285462" y="1208493"/>
                </a:lnTo>
                <a:lnTo>
                  <a:pt x="1250666" y="1250666"/>
                </a:lnTo>
                <a:lnTo>
                  <a:pt x="1231119" y="1266794"/>
                </a:lnTo>
                <a:lnTo>
                  <a:pt x="1182207" y="1319268"/>
                </a:lnTo>
                <a:cubicBezTo>
                  <a:pt x="910305" y="1597924"/>
                  <a:pt x="699604" y="1723866"/>
                  <a:pt x="466023" y="1877262"/>
                </a:cubicBezTo>
                <a:cubicBezTo>
                  <a:pt x="501882" y="1654638"/>
                  <a:pt x="440250" y="1522782"/>
                  <a:pt x="364330" y="1413618"/>
                </a:cubicBezTo>
                <a:lnTo>
                  <a:pt x="288079" y="1311308"/>
                </a:lnTo>
                <a:lnTo>
                  <a:pt x="214580" y="1250666"/>
                </a:lnTo>
                <a:cubicBezTo>
                  <a:pt x="82002" y="1118087"/>
                  <a:pt x="0" y="934932"/>
                  <a:pt x="0" y="732623"/>
                </a:cubicBezTo>
                <a:cubicBezTo>
                  <a:pt x="0" y="328006"/>
                  <a:pt x="328006" y="0"/>
                  <a:pt x="732623" y="0"/>
                </a:cubicBezTo>
                <a:close/>
              </a:path>
            </a:pathLst>
          </a:custGeom>
          <a:solidFill>
            <a:srgbClr val="808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xmlns="" id="{AB462276-466E-4F6A-4020-BE58AF25721E}"/>
              </a:ext>
            </a:extLst>
          </p:cNvPr>
          <p:cNvSpPr/>
          <p:nvPr/>
        </p:nvSpPr>
        <p:spPr>
          <a:xfrm flipH="1">
            <a:off x="4389369" y="3627515"/>
            <a:ext cx="975712" cy="9757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6" name="任意多边形 15">
            <a:extLst>
              <a:ext uri="{FF2B5EF4-FFF2-40B4-BE49-F238E27FC236}">
                <a16:creationId xmlns:a16="http://schemas.microsoft.com/office/drawing/2014/main" xmlns="" id="{98334F66-7F85-F53F-3670-E8755E644312}"/>
              </a:ext>
            </a:extLst>
          </p:cNvPr>
          <p:cNvSpPr/>
          <p:nvPr/>
        </p:nvSpPr>
        <p:spPr>
          <a:xfrm flipH="1">
            <a:off x="4197426" y="1026021"/>
            <a:ext cx="1033749" cy="1324431"/>
          </a:xfrm>
          <a:custGeom>
            <a:avLst/>
            <a:gdLst>
              <a:gd name="connsiteX0" fmla="*/ 732623 w 1465246"/>
              <a:gd name="connsiteY0" fmla="*/ 0 h 1877262"/>
              <a:gd name="connsiteX1" fmla="*/ 1465246 w 1465246"/>
              <a:gd name="connsiteY1" fmla="*/ 732623 h 1877262"/>
              <a:gd name="connsiteX2" fmla="*/ 1340126 w 1465246"/>
              <a:gd name="connsiteY2" fmla="*/ 1142240 h 1877262"/>
              <a:gd name="connsiteX3" fmla="*/ 1300533 w 1465246"/>
              <a:gd name="connsiteY3" fmla="*/ 1190227 h 1877262"/>
              <a:gd name="connsiteX4" fmla="*/ 1302729 w 1465246"/>
              <a:gd name="connsiteY4" fmla="*/ 1189968 h 1877262"/>
              <a:gd name="connsiteX5" fmla="*/ 1285462 w 1465246"/>
              <a:gd name="connsiteY5" fmla="*/ 1208493 h 1877262"/>
              <a:gd name="connsiteX6" fmla="*/ 1250666 w 1465246"/>
              <a:gd name="connsiteY6" fmla="*/ 1250666 h 1877262"/>
              <a:gd name="connsiteX7" fmla="*/ 1231119 w 1465246"/>
              <a:gd name="connsiteY7" fmla="*/ 1266794 h 1877262"/>
              <a:gd name="connsiteX8" fmla="*/ 1182207 w 1465246"/>
              <a:gd name="connsiteY8" fmla="*/ 1319268 h 1877262"/>
              <a:gd name="connsiteX9" fmla="*/ 466023 w 1465246"/>
              <a:gd name="connsiteY9" fmla="*/ 1877262 h 1877262"/>
              <a:gd name="connsiteX10" fmla="*/ 364330 w 1465246"/>
              <a:gd name="connsiteY10" fmla="*/ 1413618 h 1877262"/>
              <a:gd name="connsiteX11" fmla="*/ 288079 w 1465246"/>
              <a:gd name="connsiteY11" fmla="*/ 1311308 h 1877262"/>
              <a:gd name="connsiteX12" fmla="*/ 214580 w 1465246"/>
              <a:gd name="connsiteY12" fmla="*/ 1250666 h 1877262"/>
              <a:gd name="connsiteX13" fmla="*/ 0 w 1465246"/>
              <a:gd name="connsiteY13" fmla="*/ 732623 h 1877262"/>
              <a:gd name="connsiteX14" fmla="*/ 732623 w 1465246"/>
              <a:gd name="connsiteY14" fmla="*/ 0 h 187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65246" h="1877262">
                <a:moveTo>
                  <a:pt x="732623" y="0"/>
                </a:moveTo>
                <a:cubicBezTo>
                  <a:pt x="1137240" y="0"/>
                  <a:pt x="1465246" y="328006"/>
                  <a:pt x="1465246" y="732623"/>
                </a:cubicBezTo>
                <a:cubicBezTo>
                  <a:pt x="1465246" y="884355"/>
                  <a:pt x="1419120" y="1025313"/>
                  <a:pt x="1340126" y="1142240"/>
                </a:cubicBezTo>
                <a:lnTo>
                  <a:pt x="1300533" y="1190227"/>
                </a:lnTo>
                <a:lnTo>
                  <a:pt x="1302729" y="1189968"/>
                </a:lnTo>
                <a:lnTo>
                  <a:pt x="1285462" y="1208493"/>
                </a:lnTo>
                <a:lnTo>
                  <a:pt x="1250666" y="1250666"/>
                </a:lnTo>
                <a:lnTo>
                  <a:pt x="1231119" y="1266794"/>
                </a:lnTo>
                <a:lnTo>
                  <a:pt x="1182207" y="1319268"/>
                </a:lnTo>
                <a:cubicBezTo>
                  <a:pt x="910305" y="1597924"/>
                  <a:pt x="699604" y="1723866"/>
                  <a:pt x="466023" y="1877262"/>
                </a:cubicBezTo>
                <a:cubicBezTo>
                  <a:pt x="501882" y="1654638"/>
                  <a:pt x="440250" y="1522782"/>
                  <a:pt x="364330" y="1413618"/>
                </a:cubicBezTo>
                <a:lnTo>
                  <a:pt x="288079" y="1311308"/>
                </a:lnTo>
                <a:lnTo>
                  <a:pt x="214580" y="1250666"/>
                </a:lnTo>
                <a:cubicBezTo>
                  <a:pt x="82002" y="1118087"/>
                  <a:pt x="0" y="934932"/>
                  <a:pt x="0" y="732623"/>
                </a:cubicBezTo>
                <a:cubicBezTo>
                  <a:pt x="0" y="328006"/>
                  <a:pt x="328006" y="0"/>
                  <a:pt x="73262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xmlns="" id="{EB71A1E7-E0F0-8309-0AE4-73015698E7B3}"/>
              </a:ext>
            </a:extLst>
          </p:cNvPr>
          <p:cNvSpPr/>
          <p:nvPr/>
        </p:nvSpPr>
        <p:spPr>
          <a:xfrm flipH="1">
            <a:off x="4355136" y="1172991"/>
            <a:ext cx="727984" cy="7279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16423989-484D-87C1-FC81-4F5D41C97B27}"/>
              </a:ext>
            </a:extLst>
          </p:cNvPr>
          <p:cNvSpPr/>
          <p:nvPr/>
        </p:nvSpPr>
        <p:spPr>
          <a:xfrm>
            <a:off x="4330105" y="1315039"/>
            <a:ext cx="7444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标题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1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417C4112-B3AC-C90F-FD33-26B0633755C2}"/>
              </a:ext>
            </a:extLst>
          </p:cNvPr>
          <p:cNvSpPr/>
          <p:nvPr/>
        </p:nvSpPr>
        <p:spPr>
          <a:xfrm>
            <a:off x="6482494" y="2447446"/>
            <a:ext cx="103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标题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2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7AC86152-31AA-687E-10EC-4E1C95A40C02}"/>
              </a:ext>
            </a:extLst>
          </p:cNvPr>
          <p:cNvSpPr/>
          <p:nvPr/>
        </p:nvSpPr>
        <p:spPr>
          <a:xfrm>
            <a:off x="4334721" y="3870306"/>
            <a:ext cx="103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标题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3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xmlns="" id="{E3BCF694-E7E6-1939-F45C-DBD456161AF7}"/>
              </a:ext>
            </a:extLst>
          </p:cNvPr>
          <p:cNvSpPr/>
          <p:nvPr/>
        </p:nvSpPr>
        <p:spPr>
          <a:xfrm>
            <a:off x="7726831" y="4233606"/>
            <a:ext cx="103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标题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4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8662AA5C-1289-DCBF-BD4C-92047894EA0F}"/>
              </a:ext>
            </a:extLst>
          </p:cNvPr>
          <p:cNvGrpSpPr/>
          <p:nvPr/>
        </p:nvGrpSpPr>
        <p:grpSpPr>
          <a:xfrm>
            <a:off x="1364438" y="1077119"/>
            <a:ext cx="2684933" cy="1107327"/>
            <a:chOff x="7179795" y="1754180"/>
            <a:chExt cx="2684933" cy="1107327"/>
          </a:xfrm>
        </p:grpSpPr>
        <p:sp>
          <p:nvSpPr>
            <p:cNvPr id="23" name="文本框 2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DFF154FD-628B-9A29-CAD5-32F580B80E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24" name="矩形 2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2DC375A9-8396-2C05-97A3-C24841368DAD}"/>
                </a:ext>
              </a:extLst>
            </p:cNvPr>
            <p:cNvSpPr/>
            <p:nvPr/>
          </p:nvSpPr>
          <p:spPr>
            <a:xfrm>
              <a:off x="7179795" y="2066418"/>
              <a:ext cx="2684933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="" id="{7EE3D58B-F496-9058-92EB-4E910F4E6C96}"/>
              </a:ext>
            </a:extLst>
          </p:cNvPr>
          <p:cNvGrpSpPr/>
          <p:nvPr/>
        </p:nvGrpSpPr>
        <p:grpSpPr>
          <a:xfrm>
            <a:off x="7803125" y="2164559"/>
            <a:ext cx="3213218" cy="867262"/>
            <a:chOff x="7179795" y="1754180"/>
            <a:chExt cx="3213218" cy="867262"/>
          </a:xfrm>
        </p:grpSpPr>
        <p:sp>
          <p:nvSpPr>
            <p:cNvPr id="26" name="文本框 2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F5E80C01-2275-D94B-3ECE-4030885513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27" name="矩形 2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E4D7B890-F912-F9DC-1140-ECEC5ED204FC}"/>
                </a:ext>
              </a:extLst>
            </p:cNvPr>
            <p:cNvSpPr/>
            <p:nvPr/>
          </p:nvSpPr>
          <p:spPr>
            <a:xfrm>
              <a:off x="7179795" y="2066418"/>
              <a:ext cx="3213218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42FFC0A9-33A8-074E-AA5E-E6B6897E9A43}"/>
              </a:ext>
            </a:extLst>
          </p:cNvPr>
          <p:cNvGrpSpPr/>
          <p:nvPr/>
        </p:nvGrpSpPr>
        <p:grpSpPr>
          <a:xfrm>
            <a:off x="1307649" y="4397398"/>
            <a:ext cx="3291831" cy="867262"/>
            <a:chOff x="7179795" y="1754180"/>
            <a:chExt cx="3291831" cy="867262"/>
          </a:xfrm>
        </p:grpSpPr>
        <p:sp>
          <p:nvSpPr>
            <p:cNvPr id="29" name="文本框 28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D4288E30-5E2F-71E6-CC25-AA3FB41896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30" name="矩形 29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8B2C009D-F000-AE04-9364-9E3890B084AC}"/>
                </a:ext>
              </a:extLst>
            </p:cNvPr>
            <p:cNvSpPr/>
            <p:nvPr/>
          </p:nvSpPr>
          <p:spPr>
            <a:xfrm>
              <a:off x="7179795" y="2066418"/>
              <a:ext cx="3291831" cy="555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B43DBF51-3DD3-DBB3-9804-85FA9B288BAF}"/>
              </a:ext>
            </a:extLst>
          </p:cNvPr>
          <p:cNvGrpSpPr/>
          <p:nvPr/>
        </p:nvGrpSpPr>
        <p:grpSpPr>
          <a:xfrm>
            <a:off x="9130034" y="3681740"/>
            <a:ext cx="1880045" cy="1347393"/>
            <a:chOff x="7179795" y="1754180"/>
            <a:chExt cx="1880045" cy="1347393"/>
          </a:xfrm>
        </p:grpSpPr>
        <p:sp>
          <p:nvSpPr>
            <p:cNvPr id="32" name="文本框 31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  <a:extLst>
                <a:ext uri="{FF2B5EF4-FFF2-40B4-BE49-F238E27FC236}">
                  <a16:creationId xmlns:a16="http://schemas.microsoft.com/office/drawing/2014/main" xmlns="" id="{550F6A45-A34F-FBE5-582D-3C6403AA44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9795" y="1754180"/>
              <a:ext cx="1880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添加标题文本</a:t>
              </a:r>
            </a:p>
          </p:txBody>
        </p:sp>
        <p:sp>
          <p:nvSpPr>
            <p:cNvPr id="33" name="矩形 32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  <a:extLst>
                <a:ext uri="{FF2B5EF4-FFF2-40B4-BE49-F238E27FC236}">
                  <a16:creationId xmlns:a16="http://schemas.microsoft.com/office/drawing/2014/main" xmlns="" id="{E65764BA-652D-F4F0-6B23-B6D6CB5F6A68}"/>
                </a:ext>
              </a:extLst>
            </p:cNvPr>
            <p:cNvSpPr/>
            <p:nvPr/>
          </p:nvSpPr>
          <p:spPr>
            <a:xfrm>
              <a:off x="7179795" y="2066418"/>
              <a:ext cx="1754317" cy="10351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根据自己的需要添加适当的文字，此处添加详细文本描述，建议与标题相关尽量简洁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... ...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455357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06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论文总结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6E440917-4443-6D87-42CE-88466F231CD2}"/>
              </a:ext>
            </a:extLst>
          </p:cNvPr>
          <p:cNvSpPr txBox="1"/>
          <p:nvPr/>
        </p:nvSpPr>
        <p:spPr bwMode="auto">
          <a:xfrm>
            <a:off x="5976085" y="1797068"/>
            <a:ext cx="24257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  <a:endParaRPr lang="zh-CN" altLang="en-US" sz="3200" b="1" dirty="0">
              <a:solidFill>
                <a:schemeClr val="tx1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Rectangle 64">
            <a:extLst>
              <a:ext uri="{FF2B5EF4-FFF2-40B4-BE49-F238E27FC236}">
                <a16:creationId xmlns:a16="http://schemas.microsoft.com/office/drawing/2014/main" xmlns="" id="{426CE63A-91FC-7BE6-7B89-60A0C3CD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598" y="4068139"/>
            <a:ext cx="4615352" cy="52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defTabSz="1219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  <a:endParaRPr lang="zh-CN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Rectangle 64">
            <a:extLst>
              <a:ext uri="{FF2B5EF4-FFF2-40B4-BE49-F238E27FC236}">
                <a16:creationId xmlns:a16="http://schemas.microsoft.com/office/drawing/2014/main" xmlns="" id="{4A2AD063-677F-0D98-5C40-DB772AEEF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347678"/>
            <a:ext cx="4679950" cy="1441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</a:t>
            </a:r>
            <a:r>
              <a:rPr lang="en-US" altLang="zh-CN" sz="1600" dirty="0">
                <a:cs typeface="+mn-ea"/>
                <a:sym typeface="+mn-lt"/>
              </a:rPr>
              <a:t>200</a:t>
            </a:r>
            <a:r>
              <a:rPr lang="zh-CN" altLang="en-US" sz="1600" dirty="0">
                <a:cs typeface="+mn-ea"/>
                <a:sym typeface="+mn-lt"/>
              </a:rPr>
              <a:t>字以内，据统计每页幻灯片的最好控制在</a:t>
            </a:r>
            <a:r>
              <a:rPr lang="en-US" altLang="zh-CN" sz="1600" dirty="0">
                <a:cs typeface="+mn-ea"/>
                <a:sym typeface="+mn-lt"/>
              </a:rPr>
              <a:t>5</a:t>
            </a:r>
            <a:r>
              <a:rPr lang="zh-CN" altLang="en-US" sz="1600" dirty="0">
                <a:cs typeface="+mn-ea"/>
                <a:sym typeface="+mn-lt"/>
              </a:rPr>
              <a:t>分钟之内。</a:t>
            </a:r>
            <a:endParaRPr lang="zh-CN" altLang="zh-CN" sz="1600" dirty="0">
              <a:cs typeface="+mn-ea"/>
              <a:sym typeface="+mn-lt"/>
            </a:endParaRPr>
          </a:p>
        </p:txBody>
      </p:sp>
      <p:sp>
        <p:nvSpPr>
          <p:cNvPr id="15" name="Rectangle 64">
            <a:extLst>
              <a:ext uri="{FF2B5EF4-FFF2-40B4-BE49-F238E27FC236}">
                <a16:creationId xmlns:a16="http://schemas.microsoft.com/office/drawing/2014/main" xmlns="" id="{AFFBEADC-8AA5-9BE4-6C23-E5F3661AE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598" y="4735796"/>
            <a:ext cx="4615352" cy="52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defTabSz="1219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  <a:endParaRPr lang="zh-CN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9" name="任意多边形: 形状 378">
            <a:extLst>
              <a:ext uri="{FF2B5EF4-FFF2-40B4-BE49-F238E27FC236}">
                <a16:creationId xmlns:a16="http://schemas.microsoft.com/office/drawing/2014/main" xmlns="" id="{E66578EC-A3E2-8C43-C5AA-095AC4C1DF79}"/>
              </a:ext>
            </a:extLst>
          </p:cNvPr>
          <p:cNvSpPr/>
          <p:nvPr/>
        </p:nvSpPr>
        <p:spPr>
          <a:xfrm>
            <a:off x="1647065" y="1973251"/>
            <a:ext cx="498571" cy="498574"/>
          </a:xfrm>
          <a:custGeom>
            <a:avLst/>
            <a:gdLst>
              <a:gd name="connsiteX0" fmla="*/ 115443 w 115442"/>
              <a:gd name="connsiteY0" fmla="*/ 57722 h 115443"/>
              <a:gd name="connsiteX1" fmla="*/ 57721 w 115442"/>
              <a:gd name="connsiteY1" fmla="*/ 115443 h 115443"/>
              <a:gd name="connsiteX2" fmla="*/ 0 w 115442"/>
              <a:gd name="connsiteY2" fmla="*/ 57722 h 115443"/>
              <a:gd name="connsiteX3" fmla="*/ 57721 w 115442"/>
              <a:gd name="connsiteY3" fmla="*/ 0 h 115443"/>
              <a:gd name="connsiteX4" fmla="*/ 115443 w 115442"/>
              <a:gd name="connsiteY4" fmla="*/ 57722 h 115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442" h="115443">
                <a:moveTo>
                  <a:pt x="115443" y="57722"/>
                </a:moveTo>
                <a:cubicBezTo>
                  <a:pt x="115443" y="89535"/>
                  <a:pt x="89630" y="115443"/>
                  <a:pt x="57721" y="115443"/>
                </a:cubicBezTo>
                <a:cubicBezTo>
                  <a:pt x="25908" y="115443"/>
                  <a:pt x="0" y="89630"/>
                  <a:pt x="0" y="57722"/>
                </a:cubicBezTo>
                <a:cubicBezTo>
                  <a:pt x="0" y="25908"/>
                  <a:pt x="25813" y="0"/>
                  <a:pt x="57721" y="0"/>
                </a:cubicBezTo>
                <a:cubicBezTo>
                  <a:pt x="89630" y="0"/>
                  <a:pt x="115443" y="25813"/>
                  <a:pt x="115443" y="57722"/>
                </a:cubicBezTo>
                <a:close/>
              </a:path>
            </a:pathLst>
          </a:custGeom>
          <a:solidFill>
            <a:srgbClr val="7B734D">
              <a:alpha val="60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0" name="任意多边形: 形状 379">
            <a:extLst>
              <a:ext uri="{FF2B5EF4-FFF2-40B4-BE49-F238E27FC236}">
                <a16:creationId xmlns:a16="http://schemas.microsoft.com/office/drawing/2014/main" xmlns="" id="{0BFBC0AD-61B8-E7EA-4816-003B832ACAF5}"/>
              </a:ext>
            </a:extLst>
          </p:cNvPr>
          <p:cNvSpPr/>
          <p:nvPr/>
        </p:nvSpPr>
        <p:spPr>
          <a:xfrm>
            <a:off x="3756608" y="2288084"/>
            <a:ext cx="209039" cy="209039"/>
          </a:xfrm>
          <a:custGeom>
            <a:avLst/>
            <a:gdLst>
              <a:gd name="connsiteX0" fmla="*/ 80582 w 80581"/>
              <a:gd name="connsiteY0" fmla="*/ 40291 h 80581"/>
              <a:gd name="connsiteX1" fmla="*/ 40291 w 80581"/>
              <a:gd name="connsiteY1" fmla="*/ 80582 h 80581"/>
              <a:gd name="connsiteX2" fmla="*/ 0 w 80581"/>
              <a:gd name="connsiteY2" fmla="*/ 40291 h 80581"/>
              <a:gd name="connsiteX3" fmla="*/ 40291 w 80581"/>
              <a:gd name="connsiteY3" fmla="*/ 0 h 80581"/>
              <a:gd name="connsiteX4" fmla="*/ 80582 w 80581"/>
              <a:gd name="connsiteY4" fmla="*/ 40291 h 8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581" h="80581">
                <a:moveTo>
                  <a:pt x="80582" y="40291"/>
                </a:moveTo>
                <a:cubicBezTo>
                  <a:pt x="80582" y="62484"/>
                  <a:pt x="62579" y="80582"/>
                  <a:pt x="40291" y="80582"/>
                </a:cubicBezTo>
                <a:cubicBezTo>
                  <a:pt x="18002" y="80582"/>
                  <a:pt x="0" y="62579"/>
                  <a:pt x="0" y="40291"/>
                </a:cubicBezTo>
                <a:cubicBezTo>
                  <a:pt x="0" y="18098"/>
                  <a:pt x="18002" y="0"/>
                  <a:pt x="40291" y="0"/>
                </a:cubicBezTo>
                <a:cubicBezTo>
                  <a:pt x="62579" y="0"/>
                  <a:pt x="80582" y="18098"/>
                  <a:pt x="80582" y="40291"/>
                </a:cubicBezTo>
                <a:close/>
              </a:path>
            </a:pathLst>
          </a:custGeom>
          <a:solidFill>
            <a:srgbClr val="B7A6FF">
              <a:alpha val="60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1" name="任意多边形: 形状 380">
            <a:extLst>
              <a:ext uri="{FF2B5EF4-FFF2-40B4-BE49-F238E27FC236}">
                <a16:creationId xmlns:a16="http://schemas.microsoft.com/office/drawing/2014/main" xmlns="" id="{A9471535-0C8A-8AE9-4D83-90D45A42F4C1}"/>
              </a:ext>
            </a:extLst>
          </p:cNvPr>
          <p:cNvSpPr/>
          <p:nvPr/>
        </p:nvSpPr>
        <p:spPr>
          <a:xfrm>
            <a:off x="3045207" y="1477617"/>
            <a:ext cx="131946" cy="131946"/>
          </a:xfrm>
          <a:custGeom>
            <a:avLst/>
            <a:gdLst>
              <a:gd name="connsiteX0" fmla="*/ 50863 w 50863"/>
              <a:gd name="connsiteY0" fmla="*/ 25432 h 50863"/>
              <a:gd name="connsiteX1" fmla="*/ 25432 w 50863"/>
              <a:gd name="connsiteY1" fmla="*/ 50864 h 50863"/>
              <a:gd name="connsiteX2" fmla="*/ 0 w 50863"/>
              <a:gd name="connsiteY2" fmla="*/ 25432 h 50863"/>
              <a:gd name="connsiteX3" fmla="*/ 25432 w 50863"/>
              <a:gd name="connsiteY3" fmla="*/ 0 h 50863"/>
              <a:gd name="connsiteX4" fmla="*/ 50863 w 50863"/>
              <a:gd name="connsiteY4" fmla="*/ 25432 h 5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63" h="50863">
                <a:moveTo>
                  <a:pt x="50863" y="25432"/>
                </a:moveTo>
                <a:cubicBezTo>
                  <a:pt x="50863" y="39477"/>
                  <a:pt x="39477" y="50864"/>
                  <a:pt x="25432" y="50864"/>
                </a:cubicBezTo>
                <a:cubicBezTo>
                  <a:pt x="11386" y="50864"/>
                  <a:pt x="0" y="39477"/>
                  <a:pt x="0" y="25432"/>
                </a:cubicBezTo>
                <a:cubicBezTo>
                  <a:pt x="0" y="11386"/>
                  <a:pt x="11386" y="0"/>
                  <a:pt x="25432" y="0"/>
                </a:cubicBezTo>
                <a:cubicBezTo>
                  <a:pt x="39477" y="0"/>
                  <a:pt x="50863" y="11386"/>
                  <a:pt x="50863" y="25432"/>
                </a:cubicBezTo>
                <a:close/>
              </a:path>
            </a:pathLst>
          </a:custGeom>
          <a:solidFill>
            <a:schemeClr val="bg1">
              <a:lumMod val="50000"/>
              <a:alpha val="6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2" name="任意多边形: 形状 381">
            <a:extLst>
              <a:ext uri="{FF2B5EF4-FFF2-40B4-BE49-F238E27FC236}">
                <a16:creationId xmlns:a16="http://schemas.microsoft.com/office/drawing/2014/main" xmlns="" id="{939D3193-13FA-5424-44B3-79E139003F90}"/>
              </a:ext>
            </a:extLst>
          </p:cNvPr>
          <p:cNvSpPr/>
          <p:nvPr/>
        </p:nvSpPr>
        <p:spPr>
          <a:xfrm>
            <a:off x="2394676" y="4533591"/>
            <a:ext cx="97353" cy="97353"/>
          </a:xfrm>
          <a:custGeom>
            <a:avLst/>
            <a:gdLst>
              <a:gd name="connsiteX0" fmla="*/ 37529 w 37528"/>
              <a:gd name="connsiteY0" fmla="*/ 18764 h 37528"/>
              <a:gd name="connsiteX1" fmla="*/ 18764 w 37528"/>
              <a:gd name="connsiteY1" fmla="*/ 37529 h 37528"/>
              <a:gd name="connsiteX2" fmla="*/ 0 w 37528"/>
              <a:gd name="connsiteY2" fmla="*/ 18764 h 37528"/>
              <a:gd name="connsiteX3" fmla="*/ 18764 w 37528"/>
              <a:gd name="connsiteY3" fmla="*/ 0 h 37528"/>
              <a:gd name="connsiteX4" fmla="*/ 37529 w 37528"/>
              <a:gd name="connsiteY4" fmla="*/ 18764 h 37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28" h="37528">
                <a:moveTo>
                  <a:pt x="37529" y="18764"/>
                </a:moveTo>
                <a:cubicBezTo>
                  <a:pt x="37529" y="29146"/>
                  <a:pt x="29146" y="37529"/>
                  <a:pt x="18764" y="37529"/>
                </a:cubicBezTo>
                <a:cubicBezTo>
                  <a:pt x="8382" y="37529"/>
                  <a:pt x="0" y="29146"/>
                  <a:pt x="0" y="18764"/>
                </a:cubicBezTo>
                <a:cubicBezTo>
                  <a:pt x="0" y="8382"/>
                  <a:pt x="8382" y="0"/>
                  <a:pt x="18764" y="0"/>
                </a:cubicBezTo>
                <a:cubicBezTo>
                  <a:pt x="29146" y="95"/>
                  <a:pt x="37529" y="8477"/>
                  <a:pt x="37529" y="18764"/>
                </a:cubicBezTo>
                <a:close/>
              </a:path>
            </a:pathLst>
          </a:custGeom>
          <a:solidFill>
            <a:schemeClr val="bg1">
              <a:lumMod val="85000"/>
              <a:alpha val="6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3" name="任意多边形: 形状 382">
            <a:extLst>
              <a:ext uri="{FF2B5EF4-FFF2-40B4-BE49-F238E27FC236}">
                <a16:creationId xmlns:a16="http://schemas.microsoft.com/office/drawing/2014/main" xmlns="" id="{EF0DE67C-1859-EDC0-2B4C-D40FE82A96DE}"/>
              </a:ext>
            </a:extLst>
          </p:cNvPr>
          <p:cNvSpPr/>
          <p:nvPr/>
        </p:nvSpPr>
        <p:spPr>
          <a:xfrm>
            <a:off x="4537908" y="2652426"/>
            <a:ext cx="255517" cy="255517"/>
          </a:xfrm>
          <a:custGeom>
            <a:avLst/>
            <a:gdLst>
              <a:gd name="connsiteX0" fmla="*/ 37529 w 37528"/>
              <a:gd name="connsiteY0" fmla="*/ 18764 h 37528"/>
              <a:gd name="connsiteX1" fmla="*/ 18764 w 37528"/>
              <a:gd name="connsiteY1" fmla="*/ 37529 h 37528"/>
              <a:gd name="connsiteX2" fmla="*/ 0 w 37528"/>
              <a:gd name="connsiteY2" fmla="*/ 18764 h 37528"/>
              <a:gd name="connsiteX3" fmla="*/ 18764 w 37528"/>
              <a:gd name="connsiteY3" fmla="*/ 0 h 37528"/>
              <a:gd name="connsiteX4" fmla="*/ 37529 w 37528"/>
              <a:gd name="connsiteY4" fmla="*/ 18764 h 37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28" h="37528">
                <a:moveTo>
                  <a:pt x="37529" y="18764"/>
                </a:moveTo>
                <a:cubicBezTo>
                  <a:pt x="37529" y="29146"/>
                  <a:pt x="29146" y="37529"/>
                  <a:pt x="18764" y="37529"/>
                </a:cubicBezTo>
                <a:cubicBezTo>
                  <a:pt x="8382" y="37529"/>
                  <a:pt x="0" y="29146"/>
                  <a:pt x="0" y="18764"/>
                </a:cubicBezTo>
                <a:cubicBezTo>
                  <a:pt x="0" y="8382"/>
                  <a:pt x="8382" y="0"/>
                  <a:pt x="18764" y="0"/>
                </a:cubicBezTo>
                <a:cubicBezTo>
                  <a:pt x="29146" y="0"/>
                  <a:pt x="37529" y="8477"/>
                  <a:pt x="37529" y="18764"/>
                </a:cubicBezTo>
                <a:close/>
              </a:path>
            </a:pathLst>
          </a:custGeom>
          <a:solidFill>
            <a:srgbClr val="398179">
              <a:alpha val="60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8" name="任意多边形: 形状 387">
            <a:extLst>
              <a:ext uri="{FF2B5EF4-FFF2-40B4-BE49-F238E27FC236}">
                <a16:creationId xmlns:a16="http://schemas.microsoft.com/office/drawing/2014/main" xmlns="" id="{DD93D3BB-BC76-0D97-5474-073FD9A01DAF}"/>
              </a:ext>
            </a:extLst>
          </p:cNvPr>
          <p:cNvSpPr/>
          <p:nvPr/>
        </p:nvSpPr>
        <p:spPr>
          <a:xfrm>
            <a:off x="1611605" y="5173739"/>
            <a:ext cx="4134561" cy="311830"/>
          </a:xfrm>
          <a:custGeom>
            <a:avLst/>
            <a:gdLst>
              <a:gd name="connsiteX0" fmla="*/ 1586531 w 1593803"/>
              <a:gd name="connsiteY0" fmla="*/ 120205 h 120205"/>
              <a:gd name="connsiteX1" fmla="*/ 7382 w 1593803"/>
              <a:gd name="connsiteY1" fmla="*/ 120205 h 120205"/>
              <a:gd name="connsiteX2" fmla="*/ 523 w 1593803"/>
              <a:gd name="connsiteY2" fmla="*/ 111728 h 120205"/>
              <a:gd name="connsiteX3" fmla="*/ 52149 w 1593803"/>
              <a:gd name="connsiteY3" fmla="*/ 3905 h 120205"/>
              <a:gd name="connsiteX4" fmla="*/ 59007 w 1593803"/>
              <a:gd name="connsiteY4" fmla="*/ 0 h 120205"/>
              <a:gd name="connsiteX5" fmla="*/ 1534715 w 1593803"/>
              <a:gd name="connsiteY5" fmla="*/ 0 h 120205"/>
              <a:gd name="connsiteX6" fmla="*/ 1541573 w 1593803"/>
              <a:gd name="connsiteY6" fmla="*/ 3905 h 120205"/>
              <a:gd name="connsiteX7" fmla="*/ 1593199 w 1593803"/>
              <a:gd name="connsiteY7" fmla="*/ 111728 h 120205"/>
              <a:gd name="connsiteX8" fmla="*/ 1586531 w 1593803"/>
              <a:gd name="connsiteY8" fmla="*/ 120205 h 12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803" h="120205">
                <a:moveTo>
                  <a:pt x="1586531" y="120205"/>
                </a:moveTo>
                <a:lnTo>
                  <a:pt x="7382" y="120205"/>
                </a:lnTo>
                <a:cubicBezTo>
                  <a:pt x="2143" y="120205"/>
                  <a:pt x="-1382" y="115824"/>
                  <a:pt x="523" y="111728"/>
                </a:cubicBezTo>
                <a:lnTo>
                  <a:pt x="52149" y="3905"/>
                </a:lnTo>
                <a:cubicBezTo>
                  <a:pt x="53292" y="1524"/>
                  <a:pt x="55959" y="0"/>
                  <a:pt x="59007" y="0"/>
                </a:cubicBezTo>
                <a:lnTo>
                  <a:pt x="1534715" y="0"/>
                </a:lnTo>
                <a:cubicBezTo>
                  <a:pt x="1537763" y="0"/>
                  <a:pt x="1540430" y="1524"/>
                  <a:pt x="1541573" y="3905"/>
                </a:cubicBezTo>
                <a:lnTo>
                  <a:pt x="1593199" y="111728"/>
                </a:lnTo>
                <a:cubicBezTo>
                  <a:pt x="1595294" y="115729"/>
                  <a:pt x="1591675" y="120205"/>
                  <a:pt x="1586531" y="120205"/>
                </a:cubicBezTo>
                <a:close/>
              </a:path>
            </a:pathLst>
          </a:custGeom>
          <a:solidFill>
            <a:srgbClr val="FFB85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grpSp>
        <p:nvGrpSpPr>
          <p:cNvPr id="506" name="组合 505">
            <a:extLst>
              <a:ext uri="{FF2B5EF4-FFF2-40B4-BE49-F238E27FC236}">
                <a16:creationId xmlns:a16="http://schemas.microsoft.com/office/drawing/2014/main" xmlns="" id="{5DF53857-85D2-8CEC-760D-6826708067FC}"/>
              </a:ext>
            </a:extLst>
          </p:cNvPr>
          <p:cNvGrpSpPr/>
          <p:nvPr/>
        </p:nvGrpSpPr>
        <p:grpSpPr>
          <a:xfrm>
            <a:off x="1980452" y="1982542"/>
            <a:ext cx="2478791" cy="3177548"/>
            <a:chOff x="1859196" y="2677611"/>
            <a:chExt cx="1720730" cy="2205794"/>
          </a:xfrm>
        </p:grpSpPr>
        <p:grpSp>
          <p:nvGrpSpPr>
            <p:cNvPr id="408" name="图形 2">
              <a:extLst>
                <a:ext uri="{FF2B5EF4-FFF2-40B4-BE49-F238E27FC236}">
                  <a16:creationId xmlns:a16="http://schemas.microsoft.com/office/drawing/2014/main" xmlns="" id="{AF7F344B-A33B-5ADB-3F7F-2969D3418B60}"/>
                </a:ext>
              </a:extLst>
            </p:cNvPr>
            <p:cNvGrpSpPr/>
            <p:nvPr/>
          </p:nvGrpSpPr>
          <p:grpSpPr>
            <a:xfrm>
              <a:off x="2031538" y="2677611"/>
              <a:ext cx="1548388" cy="2205794"/>
              <a:chOff x="4637913" y="4036028"/>
              <a:chExt cx="596877" cy="850296"/>
            </a:xfrm>
          </p:grpSpPr>
          <p:sp>
            <p:nvSpPr>
              <p:cNvPr id="409" name="任意多边形: 形状 408">
                <a:extLst>
                  <a:ext uri="{FF2B5EF4-FFF2-40B4-BE49-F238E27FC236}">
                    <a16:creationId xmlns:a16="http://schemas.microsoft.com/office/drawing/2014/main" xmlns="" id="{0F4BE970-FD79-6B29-C408-94A47E776A68}"/>
                  </a:ext>
                </a:extLst>
              </p:cNvPr>
              <p:cNvSpPr/>
              <p:nvPr/>
            </p:nvSpPr>
            <p:spPr>
              <a:xfrm>
                <a:off x="4952238" y="4149185"/>
                <a:ext cx="132322" cy="247737"/>
              </a:xfrm>
              <a:custGeom>
                <a:avLst/>
                <a:gdLst>
                  <a:gd name="connsiteX0" fmla="*/ 0 w 132322"/>
                  <a:gd name="connsiteY0" fmla="*/ 0 h 247737"/>
                  <a:gd name="connsiteX1" fmla="*/ 24765 w 132322"/>
                  <a:gd name="connsiteY1" fmla="*/ 149447 h 247737"/>
                  <a:gd name="connsiteX2" fmla="*/ 114300 w 132322"/>
                  <a:gd name="connsiteY2" fmla="*/ 245364 h 247737"/>
                  <a:gd name="connsiteX3" fmla="*/ 118586 w 132322"/>
                  <a:gd name="connsiteY3" fmla="*/ 572 h 247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2322" h="247737">
                    <a:moveTo>
                      <a:pt x="0" y="0"/>
                    </a:moveTo>
                    <a:cubicBezTo>
                      <a:pt x="0" y="0"/>
                      <a:pt x="1714" y="96108"/>
                      <a:pt x="24765" y="149447"/>
                    </a:cubicBezTo>
                    <a:cubicBezTo>
                      <a:pt x="43053" y="191929"/>
                      <a:pt x="90392" y="261461"/>
                      <a:pt x="114300" y="245364"/>
                    </a:cubicBezTo>
                    <a:cubicBezTo>
                      <a:pt x="145923" y="224028"/>
                      <a:pt x="128302" y="20384"/>
                      <a:pt x="118586" y="572"/>
                    </a:cubicBezTo>
                  </a:path>
                </a:pathLst>
              </a:custGeom>
              <a:solidFill>
                <a:srgbClr val="0D18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0" name="任意多边形: 形状 409">
                <a:extLst>
                  <a:ext uri="{FF2B5EF4-FFF2-40B4-BE49-F238E27FC236}">
                    <a16:creationId xmlns:a16="http://schemas.microsoft.com/office/drawing/2014/main" xmlns="" id="{CCC75B45-24A2-18CE-5791-119ECB7BF8FF}"/>
                  </a:ext>
                </a:extLst>
              </p:cNvPr>
              <p:cNvSpPr/>
              <p:nvPr/>
            </p:nvSpPr>
            <p:spPr>
              <a:xfrm>
                <a:off x="4951761" y="4258532"/>
                <a:ext cx="90678" cy="126396"/>
              </a:xfrm>
              <a:custGeom>
                <a:avLst/>
                <a:gdLst>
                  <a:gd name="connsiteX0" fmla="*/ 90678 w 90678"/>
                  <a:gd name="connsiteY0" fmla="*/ 62103 h 126396"/>
                  <a:gd name="connsiteX1" fmla="*/ 84011 w 90678"/>
                  <a:gd name="connsiteY1" fmla="*/ 0 h 126396"/>
                  <a:gd name="connsiteX2" fmla="*/ 44482 w 90678"/>
                  <a:gd name="connsiteY2" fmla="*/ 2096 h 126396"/>
                  <a:gd name="connsiteX3" fmla="*/ 0 w 90678"/>
                  <a:gd name="connsiteY3" fmla="*/ 5620 h 126396"/>
                  <a:gd name="connsiteX4" fmla="*/ 5048 w 90678"/>
                  <a:gd name="connsiteY4" fmla="*/ 68294 h 126396"/>
                  <a:gd name="connsiteX5" fmla="*/ 49816 w 90678"/>
                  <a:gd name="connsiteY5" fmla="*/ 126397 h 126396"/>
                  <a:gd name="connsiteX6" fmla="*/ 90678 w 90678"/>
                  <a:gd name="connsiteY6" fmla="*/ 62103 h 126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0678" h="126396">
                    <a:moveTo>
                      <a:pt x="90678" y="62103"/>
                    </a:moveTo>
                    <a:cubicBezTo>
                      <a:pt x="76676" y="42863"/>
                      <a:pt x="84011" y="0"/>
                      <a:pt x="84011" y="0"/>
                    </a:cubicBezTo>
                    <a:lnTo>
                      <a:pt x="44482" y="2096"/>
                    </a:lnTo>
                    <a:lnTo>
                      <a:pt x="0" y="5620"/>
                    </a:lnTo>
                    <a:cubicBezTo>
                      <a:pt x="0" y="5620"/>
                      <a:pt x="14764" y="47815"/>
                      <a:pt x="5048" y="68294"/>
                    </a:cubicBezTo>
                    <a:cubicBezTo>
                      <a:pt x="5810" y="69818"/>
                      <a:pt x="20288" y="107537"/>
                      <a:pt x="49816" y="126397"/>
                    </a:cubicBezTo>
                    <a:cubicBezTo>
                      <a:pt x="49816" y="126397"/>
                      <a:pt x="81915" y="106109"/>
                      <a:pt x="90678" y="62103"/>
                    </a:cubicBezTo>
                    <a:close/>
                  </a:path>
                </a:pathLst>
              </a:custGeom>
              <a:solidFill>
                <a:srgbClr val="FFD4B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1" name="任意多边形: 形状 410">
                <a:extLst>
                  <a:ext uri="{FF2B5EF4-FFF2-40B4-BE49-F238E27FC236}">
                    <a16:creationId xmlns:a16="http://schemas.microsoft.com/office/drawing/2014/main" xmlns="" id="{BF82479B-92CD-0C0B-4CD1-C8A783C4DF3F}"/>
                  </a:ext>
                </a:extLst>
              </p:cNvPr>
              <p:cNvSpPr/>
              <p:nvPr/>
            </p:nvSpPr>
            <p:spPr>
              <a:xfrm>
                <a:off x="4637913" y="4353686"/>
                <a:ext cx="119824" cy="79438"/>
              </a:xfrm>
              <a:custGeom>
                <a:avLst/>
                <a:gdLst>
                  <a:gd name="connsiteX0" fmla="*/ 0 w 119824"/>
                  <a:gd name="connsiteY0" fmla="*/ 75248 h 79438"/>
                  <a:gd name="connsiteX1" fmla="*/ 119824 w 119824"/>
                  <a:gd name="connsiteY1" fmla="*/ 0 h 79438"/>
                  <a:gd name="connsiteX2" fmla="*/ 16478 w 119824"/>
                  <a:gd name="connsiteY2" fmla="*/ 79439 h 79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824" h="79438">
                    <a:moveTo>
                      <a:pt x="0" y="75248"/>
                    </a:moveTo>
                    <a:cubicBezTo>
                      <a:pt x="667" y="45529"/>
                      <a:pt x="97536" y="20193"/>
                      <a:pt x="119824" y="0"/>
                    </a:cubicBezTo>
                    <a:lnTo>
                      <a:pt x="16478" y="79439"/>
                    </a:lnTo>
                  </a:path>
                </a:pathLst>
              </a:custGeom>
              <a:solidFill>
                <a:srgbClr val="00164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2" name="任意多边形: 形状 411">
                <a:extLst>
                  <a:ext uri="{FF2B5EF4-FFF2-40B4-BE49-F238E27FC236}">
                    <a16:creationId xmlns:a16="http://schemas.microsoft.com/office/drawing/2014/main" xmlns="" id="{846F9F91-69A9-DBEC-8ED9-6D9CD75158E9}"/>
                  </a:ext>
                </a:extLst>
              </p:cNvPr>
              <p:cNvSpPr/>
              <p:nvPr/>
            </p:nvSpPr>
            <p:spPr>
              <a:xfrm>
                <a:off x="4695348" y="4283964"/>
                <a:ext cx="65045" cy="250671"/>
              </a:xfrm>
              <a:custGeom>
                <a:avLst/>
                <a:gdLst>
                  <a:gd name="connsiteX0" fmla="*/ 0 w 65045"/>
                  <a:gd name="connsiteY0" fmla="*/ 10382 h 250671"/>
                  <a:gd name="connsiteX1" fmla="*/ 29146 w 65045"/>
                  <a:gd name="connsiteY1" fmla="*/ 250031 h 250671"/>
                  <a:gd name="connsiteX2" fmla="*/ 64484 w 65045"/>
                  <a:gd name="connsiteY2" fmla="*/ 204025 h 250671"/>
                  <a:gd name="connsiteX3" fmla="*/ 38862 w 65045"/>
                  <a:gd name="connsiteY3" fmla="*/ 0 h 250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045" h="250671">
                    <a:moveTo>
                      <a:pt x="0" y="10382"/>
                    </a:moveTo>
                    <a:cubicBezTo>
                      <a:pt x="571" y="52959"/>
                      <a:pt x="1905" y="243840"/>
                      <a:pt x="29146" y="250031"/>
                    </a:cubicBezTo>
                    <a:cubicBezTo>
                      <a:pt x="56388" y="256222"/>
                      <a:pt x="59436" y="215741"/>
                      <a:pt x="64484" y="204025"/>
                    </a:cubicBezTo>
                    <a:cubicBezTo>
                      <a:pt x="69532" y="192405"/>
                      <a:pt x="38862" y="0"/>
                      <a:pt x="38862" y="0"/>
                    </a:cubicBezTo>
                  </a:path>
                </a:pathLst>
              </a:custGeom>
              <a:solidFill>
                <a:srgbClr val="FFD4B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3" name="任意多边形: 形状 412">
                <a:extLst>
                  <a:ext uri="{FF2B5EF4-FFF2-40B4-BE49-F238E27FC236}">
                    <a16:creationId xmlns:a16="http://schemas.microsoft.com/office/drawing/2014/main" xmlns="" id="{B82B1B9B-7568-55D4-D6FC-F0D39A091CEB}"/>
                  </a:ext>
                </a:extLst>
              </p:cNvPr>
              <p:cNvSpPr/>
              <p:nvPr/>
            </p:nvSpPr>
            <p:spPr>
              <a:xfrm>
                <a:off x="4679104" y="4216223"/>
                <a:ext cx="80626" cy="85743"/>
              </a:xfrm>
              <a:custGeom>
                <a:avLst/>
                <a:gdLst>
                  <a:gd name="connsiteX0" fmla="*/ 53963 w 80626"/>
                  <a:gd name="connsiteY0" fmla="*/ 82981 h 85743"/>
                  <a:gd name="connsiteX1" fmla="*/ 80443 w 80626"/>
                  <a:gd name="connsiteY1" fmla="*/ 6114 h 85743"/>
                  <a:gd name="connsiteX2" fmla="*/ 54439 w 80626"/>
                  <a:gd name="connsiteY2" fmla="*/ 22973 h 85743"/>
                  <a:gd name="connsiteX3" fmla="*/ 38818 w 80626"/>
                  <a:gd name="connsiteY3" fmla="*/ 1542 h 85743"/>
                  <a:gd name="connsiteX4" fmla="*/ 19102 w 80626"/>
                  <a:gd name="connsiteY4" fmla="*/ 85743 h 85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0626" h="85743">
                    <a:moveTo>
                      <a:pt x="53963" y="82981"/>
                    </a:moveTo>
                    <a:cubicBezTo>
                      <a:pt x="53963" y="82981"/>
                      <a:pt x="83205" y="18401"/>
                      <a:pt x="80443" y="6114"/>
                    </a:cubicBezTo>
                    <a:cubicBezTo>
                      <a:pt x="77680" y="-6173"/>
                      <a:pt x="54439" y="22973"/>
                      <a:pt x="54439" y="22973"/>
                    </a:cubicBezTo>
                    <a:cubicBezTo>
                      <a:pt x="54439" y="22973"/>
                      <a:pt x="62059" y="9638"/>
                      <a:pt x="38818" y="1542"/>
                    </a:cubicBezTo>
                    <a:cubicBezTo>
                      <a:pt x="28722" y="-1982"/>
                      <a:pt x="-29476" y="-7411"/>
                      <a:pt x="19102" y="85743"/>
                    </a:cubicBezTo>
                  </a:path>
                </a:pathLst>
              </a:custGeom>
              <a:solidFill>
                <a:srgbClr val="FFD4B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4" name="任意多边形: 形状 413">
                <a:extLst>
                  <a:ext uri="{FF2B5EF4-FFF2-40B4-BE49-F238E27FC236}">
                    <a16:creationId xmlns:a16="http://schemas.microsoft.com/office/drawing/2014/main" xmlns="" id="{48C43609-0FE7-E86D-CAF7-20E991E91329}"/>
                  </a:ext>
                </a:extLst>
              </p:cNvPr>
              <p:cNvSpPr/>
              <p:nvPr/>
            </p:nvSpPr>
            <p:spPr>
              <a:xfrm>
                <a:off x="4970854" y="4365021"/>
                <a:ext cx="57773" cy="140398"/>
              </a:xfrm>
              <a:custGeom>
                <a:avLst/>
                <a:gdLst>
                  <a:gd name="connsiteX0" fmla="*/ 20912 w 57773"/>
                  <a:gd name="connsiteY0" fmla="*/ 95 h 140398"/>
                  <a:gd name="connsiteX1" fmla="*/ 147 w 57773"/>
                  <a:gd name="connsiteY1" fmla="*/ 31813 h 140398"/>
                  <a:gd name="connsiteX2" fmla="*/ 33675 w 57773"/>
                  <a:gd name="connsiteY2" fmla="*/ 140399 h 140398"/>
                  <a:gd name="connsiteX3" fmla="*/ 57774 w 57773"/>
                  <a:gd name="connsiteY3" fmla="*/ 19717 h 140398"/>
                  <a:gd name="connsiteX4" fmla="*/ 34437 w 57773"/>
                  <a:gd name="connsiteY4" fmla="*/ 0 h 140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773" h="140398">
                    <a:moveTo>
                      <a:pt x="20912" y="95"/>
                    </a:moveTo>
                    <a:cubicBezTo>
                      <a:pt x="20912" y="95"/>
                      <a:pt x="-2043" y="31813"/>
                      <a:pt x="147" y="31813"/>
                    </a:cubicBezTo>
                    <a:cubicBezTo>
                      <a:pt x="2338" y="31813"/>
                      <a:pt x="33675" y="140399"/>
                      <a:pt x="33675" y="140399"/>
                    </a:cubicBezTo>
                    <a:lnTo>
                      <a:pt x="57774" y="19717"/>
                    </a:lnTo>
                    <a:lnTo>
                      <a:pt x="34437" y="0"/>
                    </a:lnTo>
                  </a:path>
                </a:pathLst>
              </a:custGeom>
              <a:solidFill>
                <a:srgbClr val="D4DD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5" name="任意多边形: 形状 414">
                <a:extLst>
                  <a:ext uri="{FF2B5EF4-FFF2-40B4-BE49-F238E27FC236}">
                    <a16:creationId xmlns:a16="http://schemas.microsoft.com/office/drawing/2014/main" xmlns="" id="{209C23F2-5126-D906-7797-3140CB8B1361}"/>
                  </a:ext>
                </a:extLst>
              </p:cNvPr>
              <p:cNvSpPr/>
              <p:nvPr/>
            </p:nvSpPr>
            <p:spPr>
              <a:xfrm>
                <a:off x="4967763" y="4284249"/>
                <a:ext cx="61055" cy="28681"/>
              </a:xfrm>
              <a:custGeom>
                <a:avLst/>
                <a:gdLst>
                  <a:gd name="connsiteX0" fmla="*/ 0 w 61055"/>
                  <a:gd name="connsiteY0" fmla="*/ 10478 h 28681"/>
                  <a:gd name="connsiteX1" fmla="*/ 28766 w 61055"/>
                  <a:gd name="connsiteY1" fmla="*/ 28670 h 28681"/>
                  <a:gd name="connsiteX2" fmla="*/ 61055 w 61055"/>
                  <a:gd name="connsiteY2" fmla="*/ 0 h 28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055" h="28681">
                    <a:moveTo>
                      <a:pt x="0" y="10478"/>
                    </a:moveTo>
                    <a:cubicBezTo>
                      <a:pt x="0" y="10478"/>
                      <a:pt x="9335" y="28004"/>
                      <a:pt x="28766" y="28670"/>
                    </a:cubicBezTo>
                    <a:cubicBezTo>
                      <a:pt x="48196" y="29337"/>
                      <a:pt x="61055" y="0"/>
                      <a:pt x="61055" y="0"/>
                    </a:cubicBezTo>
                  </a:path>
                </a:pathLst>
              </a:custGeom>
              <a:solidFill>
                <a:srgbClr val="FFC68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6" name="任意多边形: 形状 415">
                <a:extLst>
                  <a:ext uri="{FF2B5EF4-FFF2-40B4-BE49-F238E27FC236}">
                    <a16:creationId xmlns:a16="http://schemas.microsoft.com/office/drawing/2014/main" xmlns="" id="{A2C16431-400F-C88E-DCB9-D703BE233555}"/>
                  </a:ext>
                </a:extLst>
              </p:cNvPr>
              <p:cNvSpPr/>
              <p:nvPr/>
            </p:nvSpPr>
            <p:spPr>
              <a:xfrm>
                <a:off x="4638008" y="4341875"/>
                <a:ext cx="234124" cy="262620"/>
              </a:xfrm>
              <a:custGeom>
                <a:avLst/>
                <a:gdLst>
                  <a:gd name="connsiteX0" fmla="*/ 234125 w 234124"/>
                  <a:gd name="connsiteY0" fmla="*/ 0 h 262620"/>
                  <a:gd name="connsiteX1" fmla="*/ 133636 w 234124"/>
                  <a:gd name="connsiteY1" fmla="*/ 109919 h 262620"/>
                  <a:gd name="connsiteX2" fmla="*/ 119825 w 234124"/>
                  <a:gd name="connsiteY2" fmla="*/ 11906 h 262620"/>
                  <a:gd name="connsiteX3" fmla="*/ 0 w 234124"/>
                  <a:gd name="connsiteY3" fmla="*/ 87154 h 262620"/>
                  <a:gd name="connsiteX4" fmla="*/ 112776 w 234124"/>
                  <a:gd name="connsiteY4" fmla="*/ 262604 h 262620"/>
                  <a:gd name="connsiteX5" fmla="*/ 231648 w 234124"/>
                  <a:gd name="connsiteY5" fmla="*/ 172784 h 262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4124" h="262620">
                    <a:moveTo>
                      <a:pt x="234125" y="0"/>
                    </a:moveTo>
                    <a:cubicBezTo>
                      <a:pt x="205930" y="20669"/>
                      <a:pt x="133636" y="109919"/>
                      <a:pt x="133636" y="109919"/>
                    </a:cubicBezTo>
                    <a:lnTo>
                      <a:pt x="119825" y="11906"/>
                    </a:lnTo>
                    <a:cubicBezTo>
                      <a:pt x="119825" y="11906"/>
                      <a:pt x="20193" y="87154"/>
                      <a:pt x="0" y="87154"/>
                    </a:cubicBezTo>
                    <a:cubicBezTo>
                      <a:pt x="0" y="87154"/>
                      <a:pt x="80582" y="261652"/>
                      <a:pt x="112776" y="262604"/>
                    </a:cubicBezTo>
                    <a:cubicBezTo>
                      <a:pt x="157829" y="264033"/>
                      <a:pt x="231648" y="172784"/>
                      <a:pt x="231648" y="172784"/>
                    </a:cubicBezTo>
                  </a:path>
                </a:pathLst>
              </a:custGeom>
              <a:solidFill>
                <a:srgbClr val="280E7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7" name="任意多边形: 形状 416">
                <a:extLst>
                  <a:ext uri="{FF2B5EF4-FFF2-40B4-BE49-F238E27FC236}">
                    <a16:creationId xmlns:a16="http://schemas.microsoft.com/office/drawing/2014/main" xmlns="" id="{ACAB193E-D5B7-B48C-3F20-72CAC0011B16}"/>
                  </a:ext>
                </a:extLst>
              </p:cNvPr>
              <p:cNvSpPr/>
              <p:nvPr/>
            </p:nvSpPr>
            <p:spPr>
              <a:xfrm>
                <a:off x="4780216" y="4319016"/>
                <a:ext cx="433101" cy="567308"/>
              </a:xfrm>
              <a:custGeom>
                <a:avLst/>
                <a:gdLst>
                  <a:gd name="connsiteX0" fmla="*/ 433102 w 433101"/>
                  <a:gd name="connsiteY0" fmla="*/ 567309 h 567308"/>
                  <a:gd name="connsiteX1" fmla="*/ 351282 w 433101"/>
                  <a:gd name="connsiteY1" fmla="*/ 28765 h 567308"/>
                  <a:gd name="connsiteX2" fmla="*/ 264414 w 433101"/>
                  <a:gd name="connsiteY2" fmla="*/ 1905 h 567308"/>
                  <a:gd name="connsiteX3" fmla="*/ 221361 w 433101"/>
                  <a:gd name="connsiteY3" fmla="*/ 141446 h 567308"/>
                  <a:gd name="connsiteX4" fmla="*/ 177165 w 433101"/>
                  <a:gd name="connsiteY4" fmla="*/ 0 h 567308"/>
                  <a:gd name="connsiteX5" fmla="*/ 91821 w 433101"/>
                  <a:gd name="connsiteY5" fmla="*/ 22860 h 567308"/>
                  <a:gd name="connsiteX6" fmla="*/ 0 w 433101"/>
                  <a:gd name="connsiteY6" fmla="*/ 567119 h 567308"/>
                  <a:gd name="connsiteX7" fmla="*/ 433102 w 433101"/>
                  <a:gd name="connsiteY7" fmla="*/ 567309 h 567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3101" h="567308">
                    <a:moveTo>
                      <a:pt x="433102" y="567309"/>
                    </a:moveTo>
                    <a:cubicBezTo>
                      <a:pt x="374523" y="353663"/>
                      <a:pt x="357569" y="34671"/>
                      <a:pt x="351282" y="28765"/>
                    </a:cubicBezTo>
                    <a:cubicBezTo>
                      <a:pt x="343567" y="21527"/>
                      <a:pt x="264414" y="1905"/>
                      <a:pt x="264414" y="1905"/>
                    </a:cubicBezTo>
                    <a:lnTo>
                      <a:pt x="221361" y="141446"/>
                    </a:lnTo>
                    <a:lnTo>
                      <a:pt x="177165" y="0"/>
                    </a:lnTo>
                    <a:cubicBezTo>
                      <a:pt x="177165" y="0"/>
                      <a:pt x="96012" y="16859"/>
                      <a:pt x="91821" y="22860"/>
                    </a:cubicBezTo>
                    <a:cubicBezTo>
                      <a:pt x="87249" y="32766"/>
                      <a:pt x="84677" y="329755"/>
                      <a:pt x="0" y="567119"/>
                    </a:cubicBezTo>
                    <a:lnTo>
                      <a:pt x="433102" y="567309"/>
                    </a:lnTo>
                    <a:close/>
                  </a:path>
                </a:pathLst>
              </a:custGeom>
              <a:solidFill>
                <a:srgbClr val="280E7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418" name="图形 2">
                <a:extLst>
                  <a:ext uri="{FF2B5EF4-FFF2-40B4-BE49-F238E27FC236}">
                    <a16:creationId xmlns:a16="http://schemas.microsoft.com/office/drawing/2014/main" xmlns="" id="{1A18E5B3-F4BA-3529-701E-6B035CA7404E}"/>
                  </a:ext>
                </a:extLst>
              </p:cNvPr>
              <p:cNvGrpSpPr/>
              <p:nvPr/>
            </p:nvGrpSpPr>
            <p:grpSpPr>
              <a:xfrm>
                <a:off x="5016722" y="4347781"/>
                <a:ext cx="218067" cy="355901"/>
                <a:chOff x="5016722" y="4347781"/>
                <a:chExt cx="218067" cy="355901"/>
              </a:xfrm>
            </p:grpSpPr>
            <p:sp>
              <p:nvSpPr>
                <p:cNvPr id="419" name="任意多边形: 形状 418">
                  <a:extLst>
                    <a:ext uri="{FF2B5EF4-FFF2-40B4-BE49-F238E27FC236}">
                      <a16:creationId xmlns:a16="http://schemas.microsoft.com/office/drawing/2014/main" xmlns="" id="{E9AE7D17-1CB5-4F39-5BC3-9542FD4E94D1}"/>
                    </a:ext>
                  </a:extLst>
                </p:cNvPr>
                <p:cNvSpPr/>
                <p:nvPr/>
              </p:nvSpPr>
              <p:spPr>
                <a:xfrm>
                  <a:off x="5016722" y="4539228"/>
                  <a:ext cx="204460" cy="123354"/>
                </a:xfrm>
                <a:custGeom>
                  <a:avLst/>
                  <a:gdLst>
                    <a:gd name="connsiteX0" fmla="*/ 21431 w 204460"/>
                    <a:gd name="connsiteY0" fmla="*/ 123354 h 123354"/>
                    <a:gd name="connsiteX1" fmla="*/ 204311 w 204460"/>
                    <a:gd name="connsiteY1" fmla="*/ 32104 h 123354"/>
                    <a:gd name="connsiteX2" fmla="*/ 155829 w 204460"/>
                    <a:gd name="connsiteY2" fmla="*/ 5 h 123354"/>
                    <a:gd name="connsiteX3" fmla="*/ 0 w 204460"/>
                    <a:gd name="connsiteY3" fmla="*/ 89921 h 1233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04460" h="123354">
                      <a:moveTo>
                        <a:pt x="21431" y="123354"/>
                      </a:moveTo>
                      <a:cubicBezTo>
                        <a:pt x="60103" y="105447"/>
                        <a:pt x="209836" y="59441"/>
                        <a:pt x="204311" y="32104"/>
                      </a:cubicBezTo>
                      <a:cubicBezTo>
                        <a:pt x="198787" y="4768"/>
                        <a:pt x="168497" y="-185"/>
                        <a:pt x="155829" y="5"/>
                      </a:cubicBezTo>
                      <a:cubicBezTo>
                        <a:pt x="143161" y="196"/>
                        <a:pt x="0" y="89921"/>
                        <a:pt x="0" y="89921"/>
                      </a:cubicBezTo>
                    </a:path>
                  </a:pathLst>
                </a:custGeom>
                <a:solidFill>
                  <a:srgbClr val="FFD4B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20" name="任意多边形: 形状 419">
                  <a:extLst>
                    <a:ext uri="{FF2B5EF4-FFF2-40B4-BE49-F238E27FC236}">
                      <a16:creationId xmlns:a16="http://schemas.microsoft.com/office/drawing/2014/main" xmlns="" id="{BBFF1302-FC29-2350-C002-E0756055EDBB}"/>
                    </a:ext>
                  </a:extLst>
                </p:cNvPr>
                <p:cNvSpPr/>
                <p:nvPr/>
              </p:nvSpPr>
              <p:spPr>
                <a:xfrm>
                  <a:off x="5039867" y="4347781"/>
                  <a:ext cx="194922" cy="339905"/>
                </a:xfrm>
                <a:custGeom>
                  <a:avLst/>
                  <a:gdLst>
                    <a:gd name="connsiteX0" fmla="*/ 91630 w 194922"/>
                    <a:gd name="connsiteY0" fmla="*/ 0 h 339905"/>
                    <a:gd name="connsiteX1" fmla="*/ 194310 w 194922"/>
                    <a:gd name="connsiteY1" fmla="*/ 228314 h 339905"/>
                    <a:gd name="connsiteX2" fmla="*/ 84201 w 194922"/>
                    <a:gd name="connsiteY2" fmla="*/ 339852 h 339905"/>
                    <a:gd name="connsiteX3" fmla="*/ 0 w 194922"/>
                    <a:gd name="connsiteY3" fmla="*/ 259175 h 339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4922" h="339905">
                      <a:moveTo>
                        <a:pt x="91630" y="0"/>
                      </a:moveTo>
                      <a:cubicBezTo>
                        <a:pt x="122777" y="27622"/>
                        <a:pt x="202692" y="200216"/>
                        <a:pt x="194310" y="228314"/>
                      </a:cubicBezTo>
                      <a:cubicBezTo>
                        <a:pt x="185928" y="256413"/>
                        <a:pt x="84201" y="339852"/>
                        <a:pt x="84201" y="339852"/>
                      </a:cubicBezTo>
                      <a:cubicBezTo>
                        <a:pt x="84201" y="339852"/>
                        <a:pt x="45815" y="344805"/>
                        <a:pt x="0" y="259175"/>
                      </a:cubicBezTo>
                    </a:path>
                  </a:pathLst>
                </a:custGeom>
                <a:solidFill>
                  <a:srgbClr val="280E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21" name="任意多边形: 形状 420">
                  <a:extLst>
                    <a:ext uri="{FF2B5EF4-FFF2-40B4-BE49-F238E27FC236}">
                      <a16:creationId xmlns:a16="http://schemas.microsoft.com/office/drawing/2014/main" xmlns="" id="{A00A20C8-A78F-C4CC-0AD9-2E7A7E319A9A}"/>
                    </a:ext>
                  </a:extLst>
                </p:cNvPr>
                <p:cNvSpPr/>
                <p:nvPr/>
              </p:nvSpPr>
              <p:spPr>
                <a:xfrm>
                  <a:off x="5036725" y="4533563"/>
                  <a:ext cx="110037" cy="69434"/>
                </a:xfrm>
                <a:custGeom>
                  <a:avLst/>
                  <a:gdLst>
                    <a:gd name="connsiteX0" fmla="*/ 104679 w 110037"/>
                    <a:gd name="connsiteY0" fmla="*/ 432 h 69434"/>
                    <a:gd name="connsiteX1" fmla="*/ 1618 w 110037"/>
                    <a:gd name="connsiteY1" fmla="*/ 62630 h 69434"/>
                    <a:gd name="connsiteX2" fmla="*/ 5238 w 110037"/>
                    <a:gd name="connsiteY2" fmla="*/ 68821 h 69434"/>
                    <a:gd name="connsiteX3" fmla="*/ 108299 w 110037"/>
                    <a:gd name="connsiteY3" fmla="*/ 6623 h 69434"/>
                    <a:gd name="connsiteX4" fmla="*/ 104679 w 110037"/>
                    <a:gd name="connsiteY4" fmla="*/ 432 h 69434"/>
                    <a:gd name="connsiteX5" fmla="*/ 104679 w 110037"/>
                    <a:gd name="connsiteY5" fmla="*/ 432 h 694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0037" h="69434">
                      <a:moveTo>
                        <a:pt x="104679" y="432"/>
                      </a:moveTo>
                      <a:cubicBezTo>
                        <a:pt x="69246" y="19386"/>
                        <a:pt x="34861" y="40056"/>
                        <a:pt x="1618" y="62630"/>
                      </a:cubicBezTo>
                      <a:cubicBezTo>
                        <a:pt x="-2191" y="65202"/>
                        <a:pt x="1428" y="71393"/>
                        <a:pt x="5238" y="68821"/>
                      </a:cubicBezTo>
                      <a:cubicBezTo>
                        <a:pt x="38480" y="46247"/>
                        <a:pt x="72770" y="25578"/>
                        <a:pt x="108299" y="6623"/>
                      </a:cubicBezTo>
                      <a:cubicBezTo>
                        <a:pt x="112299" y="4432"/>
                        <a:pt x="108680" y="-1664"/>
                        <a:pt x="104679" y="432"/>
                      </a:cubicBezTo>
                      <a:lnTo>
                        <a:pt x="104679" y="432"/>
                      </a:lnTo>
                      <a:close/>
                    </a:path>
                  </a:pathLst>
                </a:custGeom>
                <a:solidFill>
                  <a:srgbClr val="503E9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22" name="任意多边形: 形状 421">
                  <a:extLst>
                    <a:ext uri="{FF2B5EF4-FFF2-40B4-BE49-F238E27FC236}">
                      <a16:creationId xmlns:a16="http://schemas.microsoft.com/office/drawing/2014/main" xmlns="" id="{54417357-16EF-B7C3-29F2-09EDDB86634D}"/>
                    </a:ext>
                  </a:extLst>
                </p:cNvPr>
                <p:cNvSpPr/>
                <p:nvPr/>
              </p:nvSpPr>
              <p:spPr>
                <a:xfrm>
                  <a:off x="5070892" y="4651819"/>
                  <a:ext cx="95845" cy="51863"/>
                </a:xfrm>
                <a:custGeom>
                  <a:avLst/>
                  <a:gdLst>
                    <a:gd name="connsiteX0" fmla="*/ 89562 w 95845"/>
                    <a:gd name="connsiteY0" fmla="*/ 858 h 51863"/>
                    <a:gd name="connsiteX1" fmla="*/ 43652 w 95845"/>
                    <a:gd name="connsiteY1" fmla="*/ 41434 h 51863"/>
                    <a:gd name="connsiteX2" fmla="*/ 40604 w 95845"/>
                    <a:gd name="connsiteY2" fmla="*/ 42863 h 51863"/>
                    <a:gd name="connsiteX3" fmla="*/ 31174 w 95845"/>
                    <a:gd name="connsiteY3" fmla="*/ 33814 h 51863"/>
                    <a:gd name="connsiteX4" fmla="*/ 6885 w 95845"/>
                    <a:gd name="connsiteY4" fmla="*/ 8287 h 51863"/>
                    <a:gd name="connsiteX5" fmla="*/ 694 w 95845"/>
                    <a:gd name="connsiteY5" fmla="*/ 11907 h 51863"/>
                    <a:gd name="connsiteX6" fmla="*/ 38699 w 95845"/>
                    <a:gd name="connsiteY6" fmla="*/ 50864 h 51863"/>
                    <a:gd name="connsiteX7" fmla="*/ 43747 w 95845"/>
                    <a:gd name="connsiteY7" fmla="*/ 50864 h 51863"/>
                    <a:gd name="connsiteX8" fmla="*/ 94610 w 95845"/>
                    <a:gd name="connsiteY8" fmla="*/ 5906 h 51863"/>
                    <a:gd name="connsiteX9" fmla="*/ 89562 w 95845"/>
                    <a:gd name="connsiteY9" fmla="*/ 858 h 51863"/>
                    <a:gd name="connsiteX10" fmla="*/ 89562 w 95845"/>
                    <a:gd name="connsiteY10" fmla="*/ 858 h 518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5845" h="51863">
                      <a:moveTo>
                        <a:pt x="89562" y="858"/>
                      </a:moveTo>
                      <a:cubicBezTo>
                        <a:pt x="68321" y="18288"/>
                        <a:pt x="66607" y="23813"/>
                        <a:pt x="43652" y="41434"/>
                      </a:cubicBezTo>
                      <a:cubicBezTo>
                        <a:pt x="38699" y="45244"/>
                        <a:pt x="47081" y="45625"/>
                        <a:pt x="40604" y="42863"/>
                      </a:cubicBezTo>
                      <a:cubicBezTo>
                        <a:pt x="37270" y="41434"/>
                        <a:pt x="33746" y="36386"/>
                        <a:pt x="31174" y="33814"/>
                      </a:cubicBezTo>
                      <a:cubicBezTo>
                        <a:pt x="22792" y="25718"/>
                        <a:pt x="14029" y="17622"/>
                        <a:pt x="6885" y="8287"/>
                      </a:cubicBezTo>
                      <a:cubicBezTo>
                        <a:pt x="4123" y="4668"/>
                        <a:pt x="-2068" y="8287"/>
                        <a:pt x="694" y="11907"/>
                      </a:cubicBezTo>
                      <a:cubicBezTo>
                        <a:pt x="11743" y="26194"/>
                        <a:pt x="25459" y="38577"/>
                        <a:pt x="38699" y="50864"/>
                      </a:cubicBezTo>
                      <a:cubicBezTo>
                        <a:pt x="40223" y="52197"/>
                        <a:pt x="42223" y="52197"/>
                        <a:pt x="43747" y="50864"/>
                      </a:cubicBezTo>
                      <a:cubicBezTo>
                        <a:pt x="66416" y="30861"/>
                        <a:pt x="71274" y="25146"/>
                        <a:pt x="94610" y="5906"/>
                      </a:cubicBezTo>
                      <a:cubicBezTo>
                        <a:pt x="98230" y="2953"/>
                        <a:pt x="93086" y="-2000"/>
                        <a:pt x="89562" y="858"/>
                      </a:cubicBezTo>
                      <a:lnTo>
                        <a:pt x="89562" y="858"/>
                      </a:lnTo>
                      <a:close/>
                    </a:path>
                  </a:pathLst>
                </a:custGeom>
                <a:solidFill>
                  <a:srgbClr val="503E9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23" name="任意多边形: 形状 422">
                  <a:extLst>
                    <a:ext uri="{FF2B5EF4-FFF2-40B4-BE49-F238E27FC236}">
                      <a16:creationId xmlns:a16="http://schemas.microsoft.com/office/drawing/2014/main" xmlns="" id="{BC12C300-C811-08A5-CA7D-21436F6887E7}"/>
                    </a:ext>
                  </a:extLst>
                </p:cNvPr>
                <p:cNvSpPr/>
                <p:nvPr/>
              </p:nvSpPr>
              <p:spPr>
                <a:xfrm>
                  <a:off x="5097766" y="4459147"/>
                  <a:ext cx="33934" cy="89223"/>
                </a:xfrm>
                <a:custGeom>
                  <a:avLst/>
                  <a:gdLst>
                    <a:gd name="connsiteX0" fmla="*/ 108 w 33934"/>
                    <a:gd name="connsiteY0" fmla="*/ 4458 h 89223"/>
                    <a:gd name="connsiteX1" fmla="*/ 26779 w 33934"/>
                    <a:gd name="connsiteY1" fmla="*/ 86849 h 89223"/>
                    <a:gd name="connsiteX2" fmla="*/ 33637 w 33934"/>
                    <a:gd name="connsiteY2" fmla="*/ 84944 h 89223"/>
                    <a:gd name="connsiteX3" fmla="*/ 6967 w 33934"/>
                    <a:gd name="connsiteY3" fmla="*/ 2553 h 89223"/>
                    <a:gd name="connsiteX4" fmla="*/ 108 w 33934"/>
                    <a:gd name="connsiteY4" fmla="*/ 4458 h 89223"/>
                    <a:gd name="connsiteX5" fmla="*/ 108 w 33934"/>
                    <a:gd name="connsiteY5" fmla="*/ 4458 h 8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3934" h="89223">
                      <a:moveTo>
                        <a:pt x="108" y="4458"/>
                      </a:moveTo>
                      <a:cubicBezTo>
                        <a:pt x="6871" y="32652"/>
                        <a:pt x="15730" y="59989"/>
                        <a:pt x="26779" y="86849"/>
                      </a:cubicBezTo>
                      <a:cubicBezTo>
                        <a:pt x="28493" y="91040"/>
                        <a:pt x="35446" y="89230"/>
                        <a:pt x="33637" y="84944"/>
                      </a:cubicBezTo>
                      <a:cubicBezTo>
                        <a:pt x="22588" y="58179"/>
                        <a:pt x="13729" y="30747"/>
                        <a:pt x="6967" y="2553"/>
                      </a:cubicBezTo>
                      <a:cubicBezTo>
                        <a:pt x="5919" y="-1924"/>
                        <a:pt x="-939" y="-19"/>
                        <a:pt x="108" y="4458"/>
                      </a:cubicBezTo>
                      <a:lnTo>
                        <a:pt x="108" y="4458"/>
                      </a:lnTo>
                      <a:close/>
                    </a:path>
                  </a:pathLst>
                </a:custGeom>
                <a:solidFill>
                  <a:srgbClr val="503E9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424" name="任意多边形: 形状 423">
                <a:extLst>
                  <a:ext uri="{FF2B5EF4-FFF2-40B4-BE49-F238E27FC236}">
                    <a16:creationId xmlns:a16="http://schemas.microsoft.com/office/drawing/2014/main" xmlns="" id="{A67F767B-AC33-CF24-97A6-F1AE85139732}"/>
                  </a:ext>
                </a:extLst>
              </p:cNvPr>
              <p:cNvSpPr/>
              <p:nvPr/>
            </p:nvSpPr>
            <p:spPr>
              <a:xfrm>
                <a:off x="4854202" y="4449508"/>
                <a:ext cx="15857" cy="77914"/>
              </a:xfrm>
              <a:custGeom>
                <a:avLst/>
                <a:gdLst>
                  <a:gd name="connsiteX0" fmla="*/ 8691 w 15857"/>
                  <a:gd name="connsiteY0" fmla="*/ 3429 h 77914"/>
                  <a:gd name="connsiteX1" fmla="*/ 23 w 15857"/>
                  <a:gd name="connsiteY1" fmla="*/ 74486 h 77914"/>
                  <a:gd name="connsiteX2" fmla="*/ 7167 w 15857"/>
                  <a:gd name="connsiteY2" fmla="*/ 74486 h 77914"/>
                  <a:gd name="connsiteX3" fmla="*/ 15834 w 15857"/>
                  <a:gd name="connsiteY3" fmla="*/ 3429 h 77914"/>
                  <a:gd name="connsiteX4" fmla="*/ 8691 w 15857"/>
                  <a:gd name="connsiteY4" fmla="*/ 3429 h 77914"/>
                  <a:gd name="connsiteX5" fmla="*/ 8691 w 15857"/>
                  <a:gd name="connsiteY5" fmla="*/ 3429 h 77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57" h="77914">
                    <a:moveTo>
                      <a:pt x="8691" y="3429"/>
                    </a:moveTo>
                    <a:cubicBezTo>
                      <a:pt x="6024" y="27146"/>
                      <a:pt x="2594" y="50768"/>
                      <a:pt x="23" y="74486"/>
                    </a:cubicBezTo>
                    <a:cubicBezTo>
                      <a:pt x="-454" y="79058"/>
                      <a:pt x="6690" y="79058"/>
                      <a:pt x="7167" y="74486"/>
                    </a:cubicBezTo>
                    <a:cubicBezTo>
                      <a:pt x="9834" y="50768"/>
                      <a:pt x="13167" y="27146"/>
                      <a:pt x="15834" y="3429"/>
                    </a:cubicBezTo>
                    <a:cubicBezTo>
                      <a:pt x="16310" y="-1143"/>
                      <a:pt x="9167" y="-1143"/>
                      <a:pt x="8691" y="3429"/>
                    </a:cubicBezTo>
                    <a:lnTo>
                      <a:pt x="8691" y="3429"/>
                    </a:lnTo>
                    <a:close/>
                  </a:path>
                </a:pathLst>
              </a:custGeom>
              <a:solidFill>
                <a:srgbClr val="503E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5" name="任意多边形: 形状 424">
                <a:extLst>
                  <a:ext uri="{FF2B5EF4-FFF2-40B4-BE49-F238E27FC236}">
                    <a16:creationId xmlns:a16="http://schemas.microsoft.com/office/drawing/2014/main" xmlns="" id="{F7BE09CF-C2C1-5C7D-26DD-66807F694DD5}"/>
                  </a:ext>
                </a:extLst>
              </p:cNvPr>
              <p:cNvSpPr/>
              <p:nvPr/>
            </p:nvSpPr>
            <p:spPr>
              <a:xfrm>
                <a:off x="5001577" y="4312158"/>
                <a:ext cx="64293" cy="93059"/>
              </a:xfrm>
              <a:custGeom>
                <a:avLst/>
                <a:gdLst>
                  <a:gd name="connsiteX0" fmla="*/ 37529 w 64293"/>
                  <a:gd name="connsiteY0" fmla="*/ 0 h 93059"/>
                  <a:gd name="connsiteX1" fmla="*/ 0 w 64293"/>
                  <a:gd name="connsiteY1" fmla="*/ 53626 h 93059"/>
                  <a:gd name="connsiteX2" fmla="*/ 39433 w 64293"/>
                  <a:gd name="connsiteY2" fmla="*/ 93059 h 93059"/>
                  <a:gd name="connsiteX3" fmla="*/ 64294 w 64293"/>
                  <a:gd name="connsiteY3" fmla="*/ 13526 h 93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293" h="93059">
                    <a:moveTo>
                      <a:pt x="37529" y="0"/>
                    </a:moveTo>
                    <a:lnTo>
                      <a:pt x="0" y="53626"/>
                    </a:lnTo>
                    <a:lnTo>
                      <a:pt x="39433" y="93059"/>
                    </a:lnTo>
                    <a:lnTo>
                      <a:pt x="64294" y="13526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6" name="任意多边形: 形状 425">
                <a:extLst>
                  <a:ext uri="{FF2B5EF4-FFF2-40B4-BE49-F238E27FC236}">
                    <a16:creationId xmlns:a16="http://schemas.microsoft.com/office/drawing/2014/main" xmlns="" id="{55F2462F-250A-AD1A-438C-F8ABCFA5B642}"/>
                  </a:ext>
                </a:extLst>
              </p:cNvPr>
              <p:cNvSpPr/>
              <p:nvPr/>
            </p:nvSpPr>
            <p:spPr>
              <a:xfrm>
                <a:off x="4934616" y="4312919"/>
                <a:ext cx="66960" cy="95250"/>
              </a:xfrm>
              <a:custGeom>
                <a:avLst/>
                <a:gdLst>
                  <a:gd name="connsiteX0" fmla="*/ 25432 w 66960"/>
                  <a:gd name="connsiteY0" fmla="*/ 0 h 95250"/>
                  <a:gd name="connsiteX1" fmla="*/ 0 w 66960"/>
                  <a:gd name="connsiteY1" fmla="*/ 10383 h 95250"/>
                  <a:gd name="connsiteX2" fmla="*/ 28289 w 66960"/>
                  <a:gd name="connsiteY2" fmla="*/ 95250 h 95250"/>
                  <a:gd name="connsiteX3" fmla="*/ 66961 w 66960"/>
                  <a:gd name="connsiteY3" fmla="*/ 5286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960" h="95250">
                    <a:moveTo>
                      <a:pt x="25432" y="0"/>
                    </a:moveTo>
                    <a:lnTo>
                      <a:pt x="0" y="10383"/>
                    </a:lnTo>
                    <a:lnTo>
                      <a:pt x="28289" y="95250"/>
                    </a:lnTo>
                    <a:lnTo>
                      <a:pt x="66961" y="52864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7" name="任意多边形: 形状 426">
                <a:extLst>
                  <a:ext uri="{FF2B5EF4-FFF2-40B4-BE49-F238E27FC236}">
                    <a16:creationId xmlns:a16="http://schemas.microsoft.com/office/drawing/2014/main" xmlns="" id="{4C8E7BEB-E148-83D8-B4F4-3933607249C6}"/>
                  </a:ext>
                </a:extLst>
              </p:cNvPr>
              <p:cNvSpPr/>
              <p:nvPr/>
            </p:nvSpPr>
            <p:spPr>
              <a:xfrm>
                <a:off x="4931166" y="4607439"/>
                <a:ext cx="108892" cy="77030"/>
              </a:xfrm>
              <a:custGeom>
                <a:avLst/>
                <a:gdLst>
                  <a:gd name="connsiteX0" fmla="*/ 104416 w 108892"/>
                  <a:gd name="connsiteY0" fmla="*/ 19710 h 77030"/>
                  <a:gd name="connsiteX1" fmla="*/ 30597 w 108892"/>
                  <a:gd name="connsiteY1" fmla="*/ 1041 h 77030"/>
                  <a:gd name="connsiteX2" fmla="*/ 47742 w 108892"/>
                  <a:gd name="connsiteY2" fmla="*/ 24091 h 77030"/>
                  <a:gd name="connsiteX3" fmla="*/ 212 w 108892"/>
                  <a:gd name="connsiteY3" fmla="*/ 51523 h 77030"/>
                  <a:gd name="connsiteX4" fmla="*/ 108893 w 108892"/>
                  <a:gd name="connsiteY4" fmla="*/ 54190 h 77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892" h="77030">
                    <a:moveTo>
                      <a:pt x="104416" y="19710"/>
                    </a:moveTo>
                    <a:cubicBezTo>
                      <a:pt x="104416" y="19710"/>
                      <a:pt x="41074" y="-5341"/>
                      <a:pt x="30597" y="1041"/>
                    </a:cubicBezTo>
                    <a:cubicBezTo>
                      <a:pt x="19834" y="7613"/>
                      <a:pt x="47742" y="24091"/>
                      <a:pt x="47742" y="24091"/>
                    </a:cubicBezTo>
                    <a:cubicBezTo>
                      <a:pt x="47742" y="24091"/>
                      <a:pt x="7070" y="27901"/>
                      <a:pt x="212" y="51523"/>
                    </a:cubicBezTo>
                    <a:cubicBezTo>
                      <a:pt x="-2740" y="61810"/>
                      <a:pt x="24691" y="101815"/>
                      <a:pt x="108893" y="54190"/>
                    </a:cubicBezTo>
                  </a:path>
                </a:pathLst>
              </a:custGeom>
              <a:solidFill>
                <a:srgbClr val="FFD4B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8" name="任意多边形: 形状 427">
                <a:extLst>
                  <a:ext uri="{FF2B5EF4-FFF2-40B4-BE49-F238E27FC236}">
                    <a16:creationId xmlns:a16="http://schemas.microsoft.com/office/drawing/2014/main" xmlns="" id="{1457343B-2D5C-75A5-618D-E6614CDF75A1}"/>
                  </a:ext>
                </a:extLst>
              </p:cNvPr>
              <p:cNvSpPr/>
              <p:nvPr/>
            </p:nvSpPr>
            <p:spPr>
              <a:xfrm>
                <a:off x="4880477" y="4148613"/>
                <a:ext cx="81549" cy="405098"/>
              </a:xfrm>
              <a:custGeom>
                <a:avLst/>
                <a:gdLst>
                  <a:gd name="connsiteX0" fmla="*/ 28422 w 81549"/>
                  <a:gd name="connsiteY0" fmla="*/ 0 h 405098"/>
                  <a:gd name="connsiteX1" fmla="*/ 5372 w 81549"/>
                  <a:gd name="connsiteY1" fmla="*/ 293846 h 405098"/>
                  <a:gd name="connsiteX2" fmla="*/ 7658 w 81549"/>
                  <a:gd name="connsiteY2" fmla="*/ 405098 h 405098"/>
                  <a:gd name="connsiteX3" fmla="*/ 58235 w 81549"/>
                  <a:gd name="connsiteY3" fmla="*/ 321945 h 405098"/>
                  <a:gd name="connsiteX4" fmla="*/ 57092 w 81549"/>
                  <a:gd name="connsiteY4" fmla="*/ 358997 h 405098"/>
                  <a:gd name="connsiteX5" fmla="*/ 78809 w 81549"/>
                  <a:gd name="connsiteY5" fmla="*/ 285560 h 405098"/>
                  <a:gd name="connsiteX6" fmla="*/ 78428 w 81549"/>
                  <a:gd name="connsiteY6" fmla="*/ 137636 h 405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549" h="405098">
                    <a:moveTo>
                      <a:pt x="28422" y="0"/>
                    </a:moveTo>
                    <a:cubicBezTo>
                      <a:pt x="28422" y="0"/>
                      <a:pt x="-14822" y="185928"/>
                      <a:pt x="5372" y="293846"/>
                    </a:cubicBezTo>
                    <a:cubicBezTo>
                      <a:pt x="25565" y="401765"/>
                      <a:pt x="7658" y="405098"/>
                      <a:pt x="7658" y="405098"/>
                    </a:cubicBezTo>
                    <a:cubicBezTo>
                      <a:pt x="7658" y="405098"/>
                      <a:pt x="59378" y="352330"/>
                      <a:pt x="58235" y="321945"/>
                    </a:cubicBezTo>
                    <a:lnTo>
                      <a:pt x="57092" y="358997"/>
                    </a:lnTo>
                    <a:cubicBezTo>
                      <a:pt x="57092" y="358997"/>
                      <a:pt x="75476" y="312515"/>
                      <a:pt x="78809" y="285560"/>
                    </a:cubicBezTo>
                    <a:cubicBezTo>
                      <a:pt x="82143" y="258604"/>
                      <a:pt x="82905" y="181451"/>
                      <a:pt x="78428" y="137636"/>
                    </a:cubicBezTo>
                  </a:path>
                </a:pathLst>
              </a:custGeom>
              <a:solidFill>
                <a:srgbClr val="0D18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9" name="任意多边形: 形状 428">
                <a:extLst>
                  <a:ext uri="{FF2B5EF4-FFF2-40B4-BE49-F238E27FC236}">
                    <a16:creationId xmlns:a16="http://schemas.microsoft.com/office/drawing/2014/main" xmlns="" id="{61CAD8BA-1741-C032-A9CD-0C0379B62434}"/>
                  </a:ext>
                </a:extLst>
              </p:cNvPr>
              <p:cNvSpPr/>
              <p:nvPr/>
            </p:nvSpPr>
            <p:spPr>
              <a:xfrm>
                <a:off x="4919543" y="4106248"/>
                <a:ext cx="137605" cy="190685"/>
              </a:xfrm>
              <a:custGeom>
                <a:avLst/>
                <a:gdLst>
                  <a:gd name="connsiteX0" fmla="*/ 59841 w 137605"/>
                  <a:gd name="connsiteY0" fmla="*/ 932 h 190685"/>
                  <a:gd name="connsiteX1" fmla="*/ 54793 w 137605"/>
                  <a:gd name="connsiteY1" fmla="*/ 2075 h 190685"/>
                  <a:gd name="connsiteX2" fmla="*/ 49649 w 137605"/>
                  <a:gd name="connsiteY2" fmla="*/ 2361 h 190685"/>
                  <a:gd name="connsiteX3" fmla="*/ 4215 w 137605"/>
                  <a:gd name="connsiteY3" fmla="*/ 131043 h 190685"/>
                  <a:gd name="connsiteX4" fmla="*/ 77367 w 137605"/>
                  <a:gd name="connsiteY4" fmla="*/ 190480 h 190685"/>
                  <a:gd name="connsiteX5" fmla="*/ 137375 w 137605"/>
                  <a:gd name="connsiteY5" fmla="*/ 113232 h 190685"/>
                  <a:gd name="connsiteX6" fmla="*/ 59841 w 137605"/>
                  <a:gd name="connsiteY6" fmla="*/ 932 h 190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7605" h="190685">
                    <a:moveTo>
                      <a:pt x="59841" y="932"/>
                    </a:moveTo>
                    <a:cubicBezTo>
                      <a:pt x="58031" y="1218"/>
                      <a:pt x="56507" y="1694"/>
                      <a:pt x="54793" y="2075"/>
                    </a:cubicBezTo>
                    <a:cubicBezTo>
                      <a:pt x="53078" y="2170"/>
                      <a:pt x="51459" y="2170"/>
                      <a:pt x="49649" y="2361"/>
                    </a:cubicBezTo>
                    <a:cubicBezTo>
                      <a:pt x="-12739" y="7980"/>
                      <a:pt x="-547" y="94944"/>
                      <a:pt x="4215" y="131043"/>
                    </a:cubicBezTo>
                    <a:cubicBezTo>
                      <a:pt x="7168" y="153713"/>
                      <a:pt x="33743" y="193908"/>
                      <a:pt x="77367" y="190480"/>
                    </a:cubicBezTo>
                    <a:cubicBezTo>
                      <a:pt x="122135" y="187050"/>
                      <a:pt x="135374" y="141521"/>
                      <a:pt x="137375" y="113232"/>
                    </a:cubicBezTo>
                    <a:cubicBezTo>
                      <a:pt x="139946" y="76941"/>
                      <a:pt x="121468" y="-9927"/>
                      <a:pt x="59841" y="932"/>
                    </a:cubicBezTo>
                    <a:close/>
                  </a:path>
                </a:pathLst>
              </a:custGeom>
              <a:solidFill>
                <a:srgbClr val="FFD4B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430" name="图形 2">
                <a:extLst>
                  <a:ext uri="{FF2B5EF4-FFF2-40B4-BE49-F238E27FC236}">
                    <a16:creationId xmlns:a16="http://schemas.microsoft.com/office/drawing/2014/main" xmlns="" id="{1190FD50-2D93-6052-EC12-AC2778C3C5D3}"/>
                  </a:ext>
                </a:extLst>
              </p:cNvPr>
              <p:cNvGrpSpPr/>
              <p:nvPr/>
            </p:nvGrpSpPr>
            <p:grpSpPr>
              <a:xfrm>
                <a:off x="4896087" y="4180803"/>
                <a:ext cx="180143" cy="63858"/>
                <a:chOff x="4896087" y="4180803"/>
                <a:chExt cx="180143" cy="63858"/>
              </a:xfrm>
              <a:solidFill>
                <a:srgbClr val="FFD4B0"/>
              </a:solidFill>
            </p:grpSpPr>
            <p:sp>
              <p:nvSpPr>
                <p:cNvPr id="431" name="任意多边形: 形状 430">
                  <a:extLst>
                    <a:ext uri="{FF2B5EF4-FFF2-40B4-BE49-F238E27FC236}">
                      <a16:creationId xmlns:a16="http://schemas.microsoft.com/office/drawing/2014/main" xmlns="" id="{D1011631-B6F8-69D6-0D37-75EC43ADA2D7}"/>
                    </a:ext>
                  </a:extLst>
                </p:cNvPr>
                <p:cNvSpPr/>
                <p:nvPr/>
              </p:nvSpPr>
              <p:spPr>
                <a:xfrm>
                  <a:off x="5046939" y="4180803"/>
                  <a:ext cx="29292" cy="52356"/>
                </a:xfrm>
                <a:custGeom>
                  <a:avLst/>
                  <a:gdLst>
                    <a:gd name="connsiteX0" fmla="*/ 453 w 29292"/>
                    <a:gd name="connsiteY0" fmla="*/ 23437 h 52356"/>
                    <a:gd name="connsiteX1" fmla="*/ 18646 w 29292"/>
                    <a:gd name="connsiteY1" fmla="*/ 100 h 52356"/>
                    <a:gd name="connsiteX2" fmla="*/ 27409 w 29292"/>
                    <a:gd name="connsiteY2" fmla="*/ 28961 h 52356"/>
                    <a:gd name="connsiteX3" fmla="*/ 9216 w 29292"/>
                    <a:gd name="connsiteY3" fmla="*/ 52297 h 52356"/>
                    <a:gd name="connsiteX4" fmla="*/ 453 w 29292"/>
                    <a:gd name="connsiteY4" fmla="*/ 23437 h 523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292" h="52356">
                      <a:moveTo>
                        <a:pt x="453" y="23437"/>
                      </a:moveTo>
                      <a:cubicBezTo>
                        <a:pt x="1692" y="9244"/>
                        <a:pt x="9883" y="-1138"/>
                        <a:pt x="18646" y="100"/>
                      </a:cubicBezTo>
                      <a:cubicBezTo>
                        <a:pt x="27409" y="1338"/>
                        <a:pt x="32171" y="15626"/>
                        <a:pt x="27409" y="28961"/>
                      </a:cubicBezTo>
                      <a:cubicBezTo>
                        <a:pt x="21122" y="46582"/>
                        <a:pt x="15122" y="53059"/>
                        <a:pt x="9216" y="52297"/>
                      </a:cubicBezTo>
                      <a:cubicBezTo>
                        <a:pt x="358" y="51154"/>
                        <a:pt x="-880" y="37533"/>
                        <a:pt x="453" y="23437"/>
                      </a:cubicBezTo>
                      <a:close/>
                    </a:path>
                  </a:pathLst>
                </a:custGeom>
                <a:solidFill>
                  <a:srgbClr val="FFD4B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32" name="任意多边形: 形状 431">
                  <a:extLst>
                    <a:ext uri="{FF2B5EF4-FFF2-40B4-BE49-F238E27FC236}">
                      <a16:creationId xmlns:a16="http://schemas.microsoft.com/office/drawing/2014/main" xmlns="" id="{F17A0864-9712-585A-8DDF-BB0D4988FE89}"/>
                    </a:ext>
                  </a:extLst>
                </p:cNvPr>
                <p:cNvSpPr/>
                <p:nvPr/>
              </p:nvSpPr>
              <p:spPr>
                <a:xfrm>
                  <a:off x="4896087" y="4195828"/>
                  <a:ext cx="35142" cy="48833"/>
                </a:xfrm>
                <a:custGeom>
                  <a:avLst/>
                  <a:gdLst>
                    <a:gd name="connsiteX0" fmla="*/ 30147 w 35142"/>
                    <a:gd name="connsiteY0" fmla="*/ 17937 h 48833"/>
                    <a:gd name="connsiteX1" fmla="*/ 6049 w 35142"/>
                    <a:gd name="connsiteY1" fmla="*/ 982 h 48833"/>
                    <a:gd name="connsiteX2" fmla="*/ 5953 w 35142"/>
                    <a:gd name="connsiteY2" fmla="*/ 31176 h 48833"/>
                    <a:gd name="connsiteX3" fmla="*/ 30052 w 35142"/>
                    <a:gd name="connsiteY3" fmla="*/ 48131 h 48833"/>
                    <a:gd name="connsiteX4" fmla="*/ 30147 w 35142"/>
                    <a:gd name="connsiteY4" fmla="*/ 17937 h 48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142" h="48833">
                      <a:moveTo>
                        <a:pt x="30147" y="17937"/>
                      </a:moveTo>
                      <a:cubicBezTo>
                        <a:pt x="24813" y="4792"/>
                        <a:pt x="14050" y="-2828"/>
                        <a:pt x="6049" y="982"/>
                      </a:cubicBezTo>
                      <a:cubicBezTo>
                        <a:pt x="-1952" y="4792"/>
                        <a:pt x="-2048" y="19556"/>
                        <a:pt x="5953" y="31176"/>
                      </a:cubicBezTo>
                      <a:cubicBezTo>
                        <a:pt x="16240" y="46035"/>
                        <a:pt x="24813" y="50798"/>
                        <a:pt x="30052" y="48131"/>
                      </a:cubicBezTo>
                      <a:cubicBezTo>
                        <a:pt x="38052" y="44130"/>
                        <a:pt x="35481" y="31081"/>
                        <a:pt x="30147" y="17937"/>
                      </a:cubicBezTo>
                      <a:close/>
                    </a:path>
                  </a:pathLst>
                </a:custGeom>
                <a:solidFill>
                  <a:srgbClr val="FFD4B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433" name="任意多边形: 形状 432">
                <a:extLst>
                  <a:ext uri="{FF2B5EF4-FFF2-40B4-BE49-F238E27FC236}">
                    <a16:creationId xmlns:a16="http://schemas.microsoft.com/office/drawing/2014/main" xmlns="" id="{FFEAF26C-7895-78BE-F563-B28A93615B53}"/>
                  </a:ext>
                </a:extLst>
              </p:cNvPr>
              <p:cNvSpPr/>
              <p:nvPr/>
            </p:nvSpPr>
            <p:spPr>
              <a:xfrm>
                <a:off x="4910991" y="4093272"/>
                <a:ext cx="151782" cy="116206"/>
              </a:xfrm>
              <a:custGeom>
                <a:avLst/>
                <a:gdLst>
                  <a:gd name="connsiteX0" fmla="*/ 10862 w 151782"/>
                  <a:gd name="connsiteY0" fmla="*/ 116206 h 116206"/>
                  <a:gd name="connsiteX1" fmla="*/ 65917 w 151782"/>
                  <a:gd name="connsiteY1" fmla="*/ 68676 h 116206"/>
                  <a:gd name="connsiteX2" fmla="*/ 50867 w 151782"/>
                  <a:gd name="connsiteY2" fmla="*/ 102109 h 116206"/>
                  <a:gd name="connsiteX3" fmla="*/ 112303 w 151782"/>
                  <a:gd name="connsiteY3" fmla="*/ 52960 h 116206"/>
                  <a:gd name="connsiteX4" fmla="*/ 143069 w 151782"/>
                  <a:gd name="connsiteY4" fmla="*/ 108491 h 116206"/>
                  <a:gd name="connsiteX5" fmla="*/ 119352 w 151782"/>
                  <a:gd name="connsiteY5" fmla="*/ 10860 h 116206"/>
                  <a:gd name="connsiteX6" fmla="*/ 10862 w 151782"/>
                  <a:gd name="connsiteY6" fmla="*/ 116206 h 116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1782" h="116206">
                    <a:moveTo>
                      <a:pt x="10862" y="116206"/>
                    </a:moveTo>
                    <a:cubicBezTo>
                      <a:pt x="10862" y="116206"/>
                      <a:pt x="57916" y="90298"/>
                      <a:pt x="65917" y="68676"/>
                    </a:cubicBezTo>
                    <a:cubicBezTo>
                      <a:pt x="62297" y="92012"/>
                      <a:pt x="50867" y="102109"/>
                      <a:pt x="50867" y="102109"/>
                    </a:cubicBezTo>
                    <a:cubicBezTo>
                      <a:pt x="50867" y="102109"/>
                      <a:pt x="108017" y="89917"/>
                      <a:pt x="112303" y="52960"/>
                    </a:cubicBezTo>
                    <a:cubicBezTo>
                      <a:pt x="116780" y="77820"/>
                      <a:pt x="143069" y="108491"/>
                      <a:pt x="143069" y="108491"/>
                    </a:cubicBezTo>
                    <a:cubicBezTo>
                      <a:pt x="144498" y="103157"/>
                      <a:pt x="172692" y="46293"/>
                      <a:pt x="119352" y="10860"/>
                    </a:cubicBezTo>
                    <a:cubicBezTo>
                      <a:pt x="33531" y="-30670"/>
                      <a:pt x="-25333" y="56103"/>
                      <a:pt x="10862" y="116206"/>
                    </a:cubicBezTo>
                    <a:close/>
                  </a:path>
                </a:pathLst>
              </a:custGeom>
              <a:solidFill>
                <a:srgbClr val="0D18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434" name="图形 2">
                <a:extLst>
                  <a:ext uri="{FF2B5EF4-FFF2-40B4-BE49-F238E27FC236}">
                    <a16:creationId xmlns:a16="http://schemas.microsoft.com/office/drawing/2014/main" xmlns="" id="{45E1EE91-DFFD-BE50-0724-0368A06A23B1}"/>
                  </a:ext>
                </a:extLst>
              </p:cNvPr>
              <p:cNvGrpSpPr/>
              <p:nvPr/>
            </p:nvGrpSpPr>
            <p:grpSpPr>
              <a:xfrm>
                <a:off x="4829550" y="4036028"/>
                <a:ext cx="326903" cy="246345"/>
                <a:chOff x="4829550" y="4036028"/>
                <a:chExt cx="326903" cy="246345"/>
              </a:xfrm>
            </p:grpSpPr>
            <p:sp>
              <p:nvSpPr>
                <p:cNvPr id="435" name="任意多边形: 形状 434">
                  <a:extLst>
                    <a:ext uri="{FF2B5EF4-FFF2-40B4-BE49-F238E27FC236}">
                      <a16:creationId xmlns:a16="http://schemas.microsoft.com/office/drawing/2014/main" xmlns="" id="{0E441965-75B3-E08A-943C-939300772F6A}"/>
                    </a:ext>
                  </a:extLst>
                </p:cNvPr>
                <p:cNvSpPr/>
                <p:nvPr/>
              </p:nvSpPr>
              <p:spPr>
                <a:xfrm>
                  <a:off x="4829550" y="4036028"/>
                  <a:ext cx="302042" cy="118681"/>
                </a:xfrm>
                <a:custGeom>
                  <a:avLst/>
                  <a:gdLst>
                    <a:gd name="connsiteX0" fmla="*/ 154691 w 302042"/>
                    <a:gd name="connsiteY0" fmla="*/ 0 h 118681"/>
                    <a:gd name="connsiteX1" fmla="*/ 5 w 302042"/>
                    <a:gd name="connsiteY1" fmla="*/ 81439 h 118681"/>
                    <a:gd name="connsiteX2" fmla="*/ 158787 w 302042"/>
                    <a:gd name="connsiteY2" fmla="*/ 118681 h 118681"/>
                    <a:gd name="connsiteX3" fmla="*/ 302043 w 302042"/>
                    <a:gd name="connsiteY3" fmla="*/ 65246 h 118681"/>
                    <a:gd name="connsiteX4" fmla="*/ 154691 w 302042"/>
                    <a:gd name="connsiteY4" fmla="*/ 0 h 1186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02042" h="118681">
                      <a:moveTo>
                        <a:pt x="154691" y="0"/>
                      </a:moveTo>
                      <a:cubicBezTo>
                        <a:pt x="154691" y="0"/>
                        <a:pt x="-1043" y="79153"/>
                        <a:pt x="5" y="81439"/>
                      </a:cubicBezTo>
                      <a:cubicBezTo>
                        <a:pt x="1053" y="83725"/>
                        <a:pt x="158787" y="118681"/>
                        <a:pt x="158787" y="118681"/>
                      </a:cubicBezTo>
                      <a:lnTo>
                        <a:pt x="302043" y="65246"/>
                      </a:lnTo>
                      <a:lnTo>
                        <a:pt x="154691" y="0"/>
                      </a:lnTo>
                      <a:close/>
                    </a:path>
                  </a:pathLst>
                </a:custGeom>
                <a:solidFill>
                  <a:srgbClr val="280E7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36" name="任意多边形: 形状 435">
                  <a:extLst>
                    <a:ext uri="{FF2B5EF4-FFF2-40B4-BE49-F238E27FC236}">
                      <a16:creationId xmlns:a16="http://schemas.microsoft.com/office/drawing/2014/main" xmlns="" id="{4FC45C9E-0638-C354-9975-53218049D2AA}"/>
                    </a:ext>
                  </a:extLst>
                </p:cNvPr>
                <p:cNvSpPr/>
                <p:nvPr/>
              </p:nvSpPr>
              <p:spPr>
                <a:xfrm>
                  <a:off x="4896707" y="4084960"/>
                  <a:ext cx="178022" cy="79559"/>
                </a:xfrm>
                <a:custGeom>
                  <a:avLst/>
                  <a:gdLst>
                    <a:gd name="connsiteX0" fmla="*/ 6763 w 178022"/>
                    <a:gd name="connsiteY0" fmla="*/ 76226 h 79559"/>
                    <a:gd name="connsiteX1" fmla="*/ 92012 w 178022"/>
                    <a:gd name="connsiteY1" fmla="*/ 79560 h 79559"/>
                    <a:gd name="connsiteX2" fmla="*/ 175641 w 178022"/>
                    <a:gd name="connsiteY2" fmla="*/ 68225 h 79559"/>
                    <a:gd name="connsiteX3" fmla="*/ 178022 w 178022"/>
                    <a:gd name="connsiteY3" fmla="*/ 19648 h 79559"/>
                    <a:gd name="connsiteX4" fmla="*/ 0 w 178022"/>
                    <a:gd name="connsiteY4" fmla="*/ 27553 h 79559"/>
                    <a:gd name="connsiteX5" fmla="*/ 6763 w 178022"/>
                    <a:gd name="connsiteY5" fmla="*/ 76226 h 795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8022" h="79559">
                      <a:moveTo>
                        <a:pt x="6763" y="76226"/>
                      </a:moveTo>
                      <a:cubicBezTo>
                        <a:pt x="6763" y="76226"/>
                        <a:pt x="33719" y="67844"/>
                        <a:pt x="92012" y="79560"/>
                      </a:cubicBezTo>
                      <a:cubicBezTo>
                        <a:pt x="141922" y="58891"/>
                        <a:pt x="175641" y="68225"/>
                        <a:pt x="175641" y="68225"/>
                      </a:cubicBezTo>
                      <a:cubicBezTo>
                        <a:pt x="175641" y="68225"/>
                        <a:pt x="177070" y="45079"/>
                        <a:pt x="178022" y="19648"/>
                      </a:cubicBezTo>
                      <a:cubicBezTo>
                        <a:pt x="134779" y="-8451"/>
                        <a:pt x="45339" y="-6927"/>
                        <a:pt x="0" y="27553"/>
                      </a:cubicBezTo>
                      <a:cubicBezTo>
                        <a:pt x="5334" y="63367"/>
                        <a:pt x="6763" y="76226"/>
                        <a:pt x="6763" y="76226"/>
                      </a:cubicBezTo>
                      <a:close/>
                    </a:path>
                  </a:pathLst>
                </a:custGeom>
                <a:solidFill>
                  <a:srgbClr val="351D99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37" name="任意多边形: 形状 436">
                  <a:extLst>
                    <a:ext uri="{FF2B5EF4-FFF2-40B4-BE49-F238E27FC236}">
                      <a16:creationId xmlns:a16="http://schemas.microsoft.com/office/drawing/2014/main" xmlns="" id="{9D5EFFD3-20EC-DE7E-4B86-D3BF063BFE19}"/>
                    </a:ext>
                  </a:extLst>
                </p:cNvPr>
                <p:cNvSpPr/>
                <p:nvPr/>
              </p:nvSpPr>
              <p:spPr>
                <a:xfrm>
                  <a:off x="5112722" y="4100238"/>
                  <a:ext cx="5267" cy="64588"/>
                </a:xfrm>
                <a:custGeom>
                  <a:avLst/>
                  <a:gdLst>
                    <a:gd name="connsiteX0" fmla="*/ 1821 w 5267"/>
                    <a:gd name="connsiteY0" fmla="*/ 1417 h 64588"/>
                    <a:gd name="connsiteX1" fmla="*/ 774 w 5267"/>
                    <a:gd name="connsiteY1" fmla="*/ 63044 h 64588"/>
                    <a:gd name="connsiteX2" fmla="*/ 4298 w 5267"/>
                    <a:gd name="connsiteY2" fmla="*/ 62758 h 64588"/>
                    <a:gd name="connsiteX3" fmla="*/ 5250 w 5267"/>
                    <a:gd name="connsiteY3" fmla="*/ 2084 h 64588"/>
                    <a:gd name="connsiteX4" fmla="*/ 1821 w 5267"/>
                    <a:gd name="connsiteY4" fmla="*/ 1417 h 64588"/>
                    <a:gd name="connsiteX5" fmla="*/ 1821 w 5267"/>
                    <a:gd name="connsiteY5" fmla="*/ 1417 h 64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267" h="64588">
                      <a:moveTo>
                        <a:pt x="1821" y="1417"/>
                      </a:moveTo>
                      <a:cubicBezTo>
                        <a:pt x="11" y="22277"/>
                        <a:pt x="-655" y="42375"/>
                        <a:pt x="774" y="63044"/>
                      </a:cubicBezTo>
                      <a:cubicBezTo>
                        <a:pt x="964" y="65330"/>
                        <a:pt x="4393" y="64949"/>
                        <a:pt x="4298" y="62758"/>
                      </a:cubicBezTo>
                      <a:cubicBezTo>
                        <a:pt x="2774" y="42375"/>
                        <a:pt x="3441" y="21896"/>
                        <a:pt x="5250" y="2084"/>
                      </a:cubicBezTo>
                      <a:cubicBezTo>
                        <a:pt x="5536" y="-202"/>
                        <a:pt x="2202" y="-869"/>
                        <a:pt x="1821" y="1417"/>
                      </a:cubicBezTo>
                      <a:lnTo>
                        <a:pt x="1821" y="1417"/>
                      </a:lnTo>
                      <a:close/>
                    </a:path>
                  </a:pathLst>
                </a:custGeom>
                <a:solidFill>
                  <a:srgbClr val="FFB85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38" name="任意多边形: 形状 437">
                  <a:extLst>
                    <a:ext uri="{FF2B5EF4-FFF2-40B4-BE49-F238E27FC236}">
                      <a16:creationId xmlns:a16="http://schemas.microsoft.com/office/drawing/2014/main" xmlns="" id="{B132375F-88C0-FA41-2AA4-0F9E57D0D2CE}"/>
                    </a:ext>
                  </a:extLst>
                </p:cNvPr>
                <p:cNvSpPr/>
                <p:nvPr/>
              </p:nvSpPr>
              <p:spPr>
                <a:xfrm>
                  <a:off x="5112136" y="4168235"/>
                  <a:ext cx="44317" cy="114139"/>
                </a:xfrm>
                <a:custGeom>
                  <a:avLst/>
                  <a:gdLst>
                    <a:gd name="connsiteX0" fmla="*/ 407 w 44317"/>
                    <a:gd name="connsiteY0" fmla="*/ 0 h 114139"/>
                    <a:gd name="connsiteX1" fmla="*/ 7455 w 44317"/>
                    <a:gd name="connsiteY1" fmla="*/ 111157 h 114139"/>
                    <a:gd name="connsiteX2" fmla="*/ 44317 w 44317"/>
                    <a:gd name="connsiteY2" fmla="*/ 95060 h 114139"/>
                    <a:gd name="connsiteX3" fmla="*/ 7455 w 44317"/>
                    <a:gd name="connsiteY3" fmla="*/ 476 h 114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4317" h="114139">
                      <a:moveTo>
                        <a:pt x="407" y="0"/>
                      </a:moveTo>
                      <a:cubicBezTo>
                        <a:pt x="407" y="0"/>
                        <a:pt x="-2546" y="106966"/>
                        <a:pt x="7455" y="111157"/>
                      </a:cubicBezTo>
                      <a:cubicBezTo>
                        <a:pt x="35840" y="123158"/>
                        <a:pt x="44317" y="95060"/>
                        <a:pt x="44317" y="95060"/>
                      </a:cubicBezTo>
                      <a:cubicBezTo>
                        <a:pt x="44317" y="95060"/>
                        <a:pt x="13361" y="68771"/>
                        <a:pt x="7455" y="476"/>
                      </a:cubicBezTo>
                    </a:path>
                  </a:pathLst>
                </a:custGeom>
                <a:solidFill>
                  <a:srgbClr val="FFB85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439" name="任意多边形: 形状 438">
                  <a:extLst>
                    <a:ext uri="{FF2B5EF4-FFF2-40B4-BE49-F238E27FC236}">
                      <a16:creationId xmlns:a16="http://schemas.microsoft.com/office/drawing/2014/main" xmlns="" id="{4CE0B337-F922-3878-89EF-DCE5F8FDEFEC}"/>
                    </a:ext>
                  </a:extLst>
                </p:cNvPr>
                <p:cNvSpPr/>
                <p:nvPr/>
              </p:nvSpPr>
              <p:spPr>
                <a:xfrm>
                  <a:off x="5108127" y="4162675"/>
                  <a:ext cx="14167" cy="14167"/>
                </a:xfrm>
                <a:custGeom>
                  <a:avLst/>
                  <a:gdLst>
                    <a:gd name="connsiteX0" fmla="*/ 35 w 14167"/>
                    <a:gd name="connsiteY0" fmla="*/ 6322 h 14167"/>
                    <a:gd name="connsiteX1" fmla="*/ 7845 w 14167"/>
                    <a:gd name="connsiteY1" fmla="*/ 35 h 14167"/>
                    <a:gd name="connsiteX2" fmla="*/ 14132 w 14167"/>
                    <a:gd name="connsiteY2" fmla="*/ 7846 h 14167"/>
                    <a:gd name="connsiteX3" fmla="*/ 6322 w 14167"/>
                    <a:gd name="connsiteY3" fmla="*/ 14132 h 14167"/>
                    <a:gd name="connsiteX4" fmla="*/ 35 w 14167"/>
                    <a:gd name="connsiteY4" fmla="*/ 6322 h 14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167" h="14167">
                      <a:moveTo>
                        <a:pt x="35" y="6322"/>
                      </a:moveTo>
                      <a:cubicBezTo>
                        <a:pt x="511" y="2416"/>
                        <a:pt x="3940" y="-346"/>
                        <a:pt x="7845" y="35"/>
                      </a:cubicBezTo>
                      <a:cubicBezTo>
                        <a:pt x="11751" y="511"/>
                        <a:pt x="14513" y="3940"/>
                        <a:pt x="14132" y="7846"/>
                      </a:cubicBezTo>
                      <a:cubicBezTo>
                        <a:pt x="13656" y="11751"/>
                        <a:pt x="10227" y="14513"/>
                        <a:pt x="6322" y="14132"/>
                      </a:cubicBezTo>
                      <a:cubicBezTo>
                        <a:pt x="2416" y="13751"/>
                        <a:pt x="-346" y="10227"/>
                        <a:pt x="35" y="6322"/>
                      </a:cubicBezTo>
                      <a:close/>
                    </a:path>
                  </a:pathLst>
                </a:custGeom>
                <a:solidFill>
                  <a:srgbClr val="FF525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472" name="图形 2">
              <a:extLst>
                <a:ext uri="{FF2B5EF4-FFF2-40B4-BE49-F238E27FC236}">
                  <a16:creationId xmlns:a16="http://schemas.microsoft.com/office/drawing/2014/main" xmlns="" id="{1161D62A-2A4D-94C8-4D78-06346846E231}"/>
                </a:ext>
              </a:extLst>
            </p:cNvPr>
            <p:cNvGrpSpPr/>
            <p:nvPr/>
          </p:nvGrpSpPr>
          <p:grpSpPr>
            <a:xfrm>
              <a:off x="1859196" y="3195050"/>
              <a:ext cx="613288" cy="800048"/>
              <a:chOff x="4571478" y="4235492"/>
              <a:chExt cx="236412" cy="308405"/>
            </a:xfrm>
          </p:grpSpPr>
          <p:sp>
            <p:nvSpPr>
              <p:cNvPr id="473" name="任意多边形: 形状 472">
                <a:extLst>
                  <a:ext uri="{FF2B5EF4-FFF2-40B4-BE49-F238E27FC236}">
                    <a16:creationId xmlns:a16="http://schemas.microsoft.com/office/drawing/2014/main" xmlns="" id="{D0AD0896-77B5-EC2C-8F0E-9C059161A523}"/>
                  </a:ext>
                </a:extLst>
              </p:cNvPr>
              <p:cNvSpPr/>
              <p:nvPr/>
            </p:nvSpPr>
            <p:spPr>
              <a:xfrm rot="5343">
                <a:off x="4571717" y="4235675"/>
                <a:ext cx="235934" cy="308038"/>
              </a:xfrm>
              <a:custGeom>
                <a:avLst/>
                <a:gdLst>
                  <a:gd name="connsiteX0" fmla="*/ 0 w 235934"/>
                  <a:gd name="connsiteY0" fmla="*/ 0 h 308038"/>
                  <a:gd name="connsiteX1" fmla="*/ 235934 w 235934"/>
                  <a:gd name="connsiteY1" fmla="*/ 0 h 308038"/>
                  <a:gd name="connsiteX2" fmla="*/ 235934 w 235934"/>
                  <a:gd name="connsiteY2" fmla="*/ 308039 h 308038"/>
                  <a:gd name="connsiteX3" fmla="*/ 0 w 235934"/>
                  <a:gd name="connsiteY3" fmla="*/ 308039 h 308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934" h="308038">
                    <a:moveTo>
                      <a:pt x="0" y="0"/>
                    </a:moveTo>
                    <a:lnTo>
                      <a:pt x="235934" y="0"/>
                    </a:lnTo>
                    <a:lnTo>
                      <a:pt x="235934" y="308039"/>
                    </a:lnTo>
                    <a:lnTo>
                      <a:pt x="0" y="30803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4" name="任意多边形: 形状 473">
                <a:extLst>
                  <a:ext uri="{FF2B5EF4-FFF2-40B4-BE49-F238E27FC236}">
                    <a16:creationId xmlns:a16="http://schemas.microsoft.com/office/drawing/2014/main" xmlns="" id="{51281308-8E62-BDEF-6675-012C84782640}"/>
                  </a:ext>
                </a:extLst>
              </p:cNvPr>
              <p:cNvSpPr/>
              <p:nvPr/>
            </p:nvSpPr>
            <p:spPr>
              <a:xfrm rot="5355">
                <a:off x="4587910" y="4256726"/>
                <a:ext cx="203644" cy="265843"/>
              </a:xfrm>
              <a:custGeom>
                <a:avLst/>
                <a:gdLst>
                  <a:gd name="connsiteX0" fmla="*/ 0 w 203644"/>
                  <a:gd name="connsiteY0" fmla="*/ 0 h 265843"/>
                  <a:gd name="connsiteX1" fmla="*/ 203645 w 203644"/>
                  <a:gd name="connsiteY1" fmla="*/ 0 h 265843"/>
                  <a:gd name="connsiteX2" fmla="*/ 203645 w 203644"/>
                  <a:gd name="connsiteY2" fmla="*/ 265843 h 265843"/>
                  <a:gd name="connsiteX3" fmla="*/ 0 w 203644"/>
                  <a:gd name="connsiteY3" fmla="*/ 265843 h 265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3644" h="265843">
                    <a:moveTo>
                      <a:pt x="0" y="0"/>
                    </a:moveTo>
                    <a:lnTo>
                      <a:pt x="203645" y="0"/>
                    </a:lnTo>
                    <a:lnTo>
                      <a:pt x="203645" y="265843"/>
                    </a:lnTo>
                    <a:lnTo>
                      <a:pt x="0" y="265843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E2E2E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5" name="任意多边形: 形状 474">
                <a:extLst>
                  <a:ext uri="{FF2B5EF4-FFF2-40B4-BE49-F238E27FC236}">
                    <a16:creationId xmlns:a16="http://schemas.microsoft.com/office/drawing/2014/main" xmlns="" id="{D68C7160-B6F0-5B57-62D6-39716B11C17C}"/>
                  </a:ext>
                </a:extLst>
              </p:cNvPr>
              <p:cNvSpPr/>
              <p:nvPr/>
            </p:nvSpPr>
            <p:spPr>
              <a:xfrm rot="5344">
                <a:off x="4616389" y="4272823"/>
                <a:ext cx="147066" cy="19431"/>
              </a:xfrm>
              <a:custGeom>
                <a:avLst/>
                <a:gdLst>
                  <a:gd name="connsiteX0" fmla="*/ 0 w 147066"/>
                  <a:gd name="connsiteY0" fmla="*/ 0 h 19431"/>
                  <a:gd name="connsiteX1" fmla="*/ 147066 w 147066"/>
                  <a:gd name="connsiteY1" fmla="*/ 0 h 19431"/>
                  <a:gd name="connsiteX2" fmla="*/ 147066 w 147066"/>
                  <a:gd name="connsiteY2" fmla="*/ 19431 h 19431"/>
                  <a:gd name="connsiteX3" fmla="*/ 0 w 147066"/>
                  <a:gd name="connsiteY3" fmla="*/ 19431 h 19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066" h="19431">
                    <a:moveTo>
                      <a:pt x="0" y="0"/>
                    </a:moveTo>
                    <a:lnTo>
                      <a:pt x="147066" y="0"/>
                    </a:lnTo>
                    <a:lnTo>
                      <a:pt x="147066" y="19431"/>
                    </a:lnTo>
                    <a:lnTo>
                      <a:pt x="0" y="19431"/>
                    </a:lnTo>
                    <a:close/>
                  </a:path>
                </a:pathLst>
              </a:custGeom>
              <a:solidFill>
                <a:srgbClr val="E2E2E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6" name="任意多边形: 形状 475">
                <a:extLst>
                  <a:ext uri="{FF2B5EF4-FFF2-40B4-BE49-F238E27FC236}">
                    <a16:creationId xmlns:a16="http://schemas.microsoft.com/office/drawing/2014/main" xmlns="" id="{1CC56AB8-6314-6478-4D24-55101C6181FF}"/>
                  </a:ext>
                </a:extLst>
              </p:cNvPr>
              <p:cNvSpPr/>
              <p:nvPr/>
            </p:nvSpPr>
            <p:spPr>
              <a:xfrm rot="5373">
                <a:off x="4653252" y="4318448"/>
                <a:ext cx="73152" cy="17526"/>
              </a:xfrm>
              <a:custGeom>
                <a:avLst/>
                <a:gdLst>
                  <a:gd name="connsiteX0" fmla="*/ 0 w 73152"/>
                  <a:gd name="connsiteY0" fmla="*/ 0 h 17526"/>
                  <a:gd name="connsiteX1" fmla="*/ 73152 w 73152"/>
                  <a:gd name="connsiteY1" fmla="*/ 0 h 17526"/>
                  <a:gd name="connsiteX2" fmla="*/ 73152 w 73152"/>
                  <a:gd name="connsiteY2" fmla="*/ 17526 h 17526"/>
                  <a:gd name="connsiteX3" fmla="*/ 0 w 73152"/>
                  <a:gd name="connsiteY3" fmla="*/ 17526 h 17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152" h="17526">
                    <a:moveTo>
                      <a:pt x="0" y="0"/>
                    </a:moveTo>
                    <a:lnTo>
                      <a:pt x="73152" y="0"/>
                    </a:lnTo>
                    <a:lnTo>
                      <a:pt x="73152" y="17526"/>
                    </a:lnTo>
                    <a:lnTo>
                      <a:pt x="0" y="17526"/>
                    </a:lnTo>
                    <a:close/>
                  </a:path>
                </a:pathLst>
              </a:custGeom>
              <a:solidFill>
                <a:srgbClr val="E2E2E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7" name="任意多边形: 形状 476">
                <a:extLst>
                  <a:ext uri="{FF2B5EF4-FFF2-40B4-BE49-F238E27FC236}">
                    <a16:creationId xmlns:a16="http://schemas.microsoft.com/office/drawing/2014/main" xmlns="" id="{B4F0DAF7-CF84-8F11-C976-3AC7DC39A5DB}"/>
                  </a:ext>
                </a:extLst>
              </p:cNvPr>
              <p:cNvSpPr/>
              <p:nvPr/>
            </p:nvSpPr>
            <p:spPr>
              <a:xfrm rot="5337">
                <a:off x="4616294" y="4351785"/>
                <a:ext cx="147923" cy="8667"/>
              </a:xfrm>
              <a:custGeom>
                <a:avLst/>
                <a:gdLst>
                  <a:gd name="connsiteX0" fmla="*/ 0 w 147923"/>
                  <a:gd name="connsiteY0" fmla="*/ 0 h 8667"/>
                  <a:gd name="connsiteX1" fmla="*/ 147923 w 147923"/>
                  <a:gd name="connsiteY1" fmla="*/ 0 h 8667"/>
                  <a:gd name="connsiteX2" fmla="*/ 147923 w 147923"/>
                  <a:gd name="connsiteY2" fmla="*/ 8668 h 8667"/>
                  <a:gd name="connsiteX3" fmla="*/ 0 w 147923"/>
                  <a:gd name="connsiteY3" fmla="*/ 8668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923" h="8667">
                    <a:moveTo>
                      <a:pt x="0" y="0"/>
                    </a:moveTo>
                    <a:lnTo>
                      <a:pt x="147923" y="0"/>
                    </a:lnTo>
                    <a:lnTo>
                      <a:pt x="147923" y="8668"/>
                    </a:lnTo>
                    <a:lnTo>
                      <a:pt x="0" y="8668"/>
                    </a:lnTo>
                    <a:close/>
                  </a:path>
                </a:pathLst>
              </a:custGeom>
              <a:solidFill>
                <a:srgbClr val="E2E2E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8" name="任意多边形: 形状 477">
                <a:extLst>
                  <a:ext uri="{FF2B5EF4-FFF2-40B4-BE49-F238E27FC236}">
                    <a16:creationId xmlns:a16="http://schemas.microsoft.com/office/drawing/2014/main" xmlns="" id="{F8B70BA5-79A3-23A3-CEAB-1C943E8982B2}"/>
                  </a:ext>
                </a:extLst>
              </p:cNvPr>
              <p:cNvSpPr/>
              <p:nvPr/>
            </p:nvSpPr>
            <p:spPr>
              <a:xfrm rot="5359">
                <a:off x="4616199" y="4378360"/>
                <a:ext cx="147923" cy="8667"/>
              </a:xfrm>
              <a:custGeom>
                <a:avLst/>
                <a:gdLst>
                  <a:gd name="connsiteX0" fmla="*/ 0 w 147923"/>
                  <a:gd name="connsiteY0" fmla="*/ 0 h 8667"/>
                  <a:gd name="connsiteX1" fmla="*/ 147924 w 147923"/>
                  <a:gd name="connsiteY1" fmla="*/ 0 h 8667"/>
                  <a:gd name="connsiteX2" fmla="*/ 147924 w 147923"/>
                  <a:gd name="connsiteY2" fmla="*/ 8668 h 8667"/>
                  <a:gd name="connsiteX3" fmla="*/ 0 w 147923"/>
                  <a:gd name="connsiteY3" fmla="*/ 8668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923" h="8667">
                    <a:moveTo>
                      <a:pt x="0" y="0"/>
                    </a:moveTo>
                    <a:lnTo>
                      <a:pt x="147924" y="0"/>
                    </a:lnTo>
                    <a:lnTo>
                      <a:pt x="147924" y="8668"/>
                    </a:lnTo>
                    <a:lnTo>
                      <a:pt x="0" y="8668"/>
                    </a:lnTo>
                    <a:close/>
                  </a:path>
                </a:pathLst>
              </a:custGeom>
              <a:solidFill>
                <a:srgbClr val="E2E2E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9" name="任意多边形: 形状 478">
                <a:extLst>
                  <a:ext uri="{FF2B5EF4-FFF2-40B4-BE49-F238E27FC236}">
                    <a16:creationId xmlns:a16="http://schemas.microsoft.com/office/drawing/2014/main" xmlns="" id="{2CBA19F4-9D8E-2C1D-DC68-B67FE0CAF48D}"/>
                  </a:ext>
                </a:extLst>
              </p:cNvPr>
              <p:cNvSpPr/>
              <p:nvPr/>
            </p:nvSpPr>
            <p:spPr>
              <a:xfrm rot="5362">
                <a:off x="4616199" y="4401602"/>
                <a:ext cx="80010" cy="8667"/>
              </a:xfrm>
              <a:custGeom>
                <a:avLst/>
                <a:gdLst>
                  <a:gd name="connsiteX0" fmla="*/ 0 w 80010"/>
                  <a:gd name="connsiteY0" fmla="*/ 0 h 8667"/>
                  <a:gd name="connsiteX1" fmla="*/ 80010 w 80010"/>
                  <a:gd name="connsiteY1" fmla="*/ 0 h 8667"/>
                  <a:gd name="connsiteX2" fmla="*/ 80010 w 80010"/>
                  <a:gd name="connsiteY2" fmla="*/ 8668 h 8667"/>
                  <a:gd name="connsiteX3" fmla="*/ 0 w 80010"/>
                  <a:gd name="connsiteY3" fmla="*/ 8668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0010" h="8667">
                    <a:moveTo>
                      <a:pt x="0" y="0"/>
                    </a:moveTo>
                    <a:lnTo>
                      <a:pt x="80010" y="0"/>
                    </a:lnTo>
                    <a:lnTo>
                      <a:pt x="80010" y="8668"/>
                    </a:lnTo>
                    <a:lnTo>
                      <a:pt x="0" y="8668"/>
                    </a:lnTo>
                    <a:close/>
                  </a:path>
                </a:pathLst>
              </a:custGeom>
              <a:solidFill>
                <a:srgbClr val="E2E2E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0" name="任意多边形: 形状 479">
                <a:extLst>
                  <a:ext uri="{FF2B5EF4-FFF2-40B4-BE49-F238E27FC236}">
                    <a16:creationId xmlns:a16="http://schemas.microsoft.com/office/drawing/2014/main" xmlns="" id="{5B439973-D0DB-4EFC-41D8-4E0B99805056}"/>
                  </a:ext>
                </a:extLst>
              </p:cNvPr>
              <p:cNvSpPr/>
              <p:nvPr/>
            </p:nvSpPr>
            <p:spPr>
              <a:xfrm rot="5337">
                <a:off x="4616104" y="4430177"/>
                <a:ext cx="147923" cy="8667"/>
              </a:xfrm>
              <a:custGeom>
                <a:avLst/>
                <a:gdLst>
                  <a:gd name="connsiteX0" fmla="*/ 0 w 147923"/>
                  <a:gd name="connsiteY0" fmla="*/ 0 h 8667"/>
                  <a:gd name="connsiteX1" fmla="*/ 147923 w 147923"/>
                  <a:gd name="connsiteY1" fmla="*/ 0 h 8667"/>
                  <a:gd name="connsiteX2" fmla="*/ 147923 w 147923"/>
                  <a:gd name="connsiteY2" fmla="*/ 8668 h 8667"/>
                  <a:gd name="connsiteX3" fmla="*/ 0 w 147923"/>
                  <a:gd name="connsiteY3" fmla="*/ 8668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923" h="8667">
                    <a:moveTo>
                      <a:pt x="0" y="0"/>
                    </a:moveTo>
                    <a:lnTo>
                      <a:pt x="147923" y="0"/>
                    </a:lnTo>
                    <a:lnTo>
                      <a:pt x="147923" y="8668"/>
                    </a:lnTo>
                    <a:lnTo>
                      <a:pt x="0" y="8668"/>
                    </a:lnTo>
                    <a:close/>
                  </a:path>
                </a:pathLst>
              </a:custGeom>
              <a:solidFill>
                <a:srgbClr val="E2E2E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1" name="任意多边形: 形状 480">
                <a:extLst>
                  <a:ext uri="{FF2B5EF4-FFF2-40B4-BE49-F238E27FC236}">
                    <a16:creationId xmlns:a16="http://schemas.microsoft.com/office/drawing/2014/main" xmlns="" id="{18C1741F-4F80-412D-DE4C-E956229838E9}"/>
                  </a:ext>
                </a:extLst>
              </p:cNvPr>
              <p:cNvSpPr/>
              <p:nvPr/>
            </p:nvSpPr>
            <p:spPr>
              <a:xfrm rot="5359">
                <a:off x="4616104" y="4456752"/>
                <a:ext cx="147923" cy="8667"/>
              </a:xfrm>
              <a:custGeom>
                <a:avLst/>
                <a:gdLst>
                  <a:gd name="connsiteX0" fmla="*/ 0 w 147923"/>
                  <a:gd name="connsiteY0" fmla="*/ 0 h 8667"/>
                  <a:gd name="connsiteX1" fmla="*/ 147923 w 147923"/>
                  <a:gd name="connsiteY1" fmla="*/ 0 h 8667"/>
                  <a:gd name="connsiteX2" fmla="*/ 147923 w 147923"/>
                  <a:gd name="connsiteY2" fmla="*/ 8668 h 8667"/>
                  <a:gd name="connsiteX3" fmla="*/ 0 w 147923"/>
                  <a:gd name="connsiteY3" fmla="*/ 8668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923" h="8667">
                    <a:moveTo>
                      <a:pt x="0" y="0"/>
                    </a:moveTo>
                    <a:lnTo>
                      <a:pt x="147923" y="0"/>
                    </a:lnTo>
                    <a:lnTo>
                      <a:pt x="147923" y="8668"/>
                    </a:lnTo>
                    <a:lnTo>
                      <a:pt x="0" y="8668"/>
                    </a:lnTo>
                    <a:close/>
                  </a:path>
                </a:pathLst>
              </a:custGeom>
              <a:solidFill>
                <a:srgbClr val="E2E2E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482" name="任意多边形: 形状 481">
              <a:extLst>
                <a:ext uri="{FF2B5EF4-FFF2-40B4-BE49-F238E27FC236}">
                  <a16:creationId xmlns:a16="http://schemas.microsoft.com/office/drawing/2014/main" xmlns="" id="{0DB9A7F0-1022-A94B-C441-C581C876B85A}"/>
                </a:ext>
              </a:extLst>
            </p:cNvPr>
            <p:cNvSpPr/>
            <p:nvPr/>
          </p:nvSpPr>
          <p:spPr>
            <a:xfrm>
              <a:off x="2143418" y="3163889"/>
              <a:ext cx="126812" cy="104645"/>
            </a:xfrm>
            <a:custGeom>
              <a:avLst/>
              <a:gdLst>
                <a:gd name="connsiteX0" fmla="*/ 115 w 48884"/>
                <a:gd name="connsiteY0" fmla="*/ 9144 h 40339"/>
                <a:gd name="connsiteX1" fmla="*/ 21166 w 48884"/>
                <a:gd name="connsiteY1" fmla="*/ 40005 h 40339"/>
                <a:gd name="connsiteX2" fmla="*/ 48883 w 48884"/>
                <a:gd name="connsiteY2" fmla="*/ 10858 h 40339"/>
                <a:gd name="connsiteX3" fmla="*/ 24880 w 48884"/>
                <a:gd name="connsiteY3" fmla="*/ 0 h 4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84" h="40339">
                  <a:moveTo>
                    <a:pt x="115" y="9144"/>
                  </a:moveTo>
                  <a:cubicBezTo>
                    <a:pt x="115" y="9144"/>
                    <a:pt x="-2838" y="37433"/>
                    <a:pt x="21166" y="40005"/>
                  </a:cubicBezTo>
                  <a:cubicBezTo>
                    <a:pt x="45359" y="42577"/>
                    <a:pt x="47835" y="30099"/>
                    <a:pt x="48883" y="10858"/>
                  </a:cubicBezTo>
                  <a:cubicBezTo>
                    <a:pt x="49074" y="7048"/>
                    <a:pt x="33453" y="667"/>
                    <a:pt x="24880" y="0"/>
                  </a:cubicBezTo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grpSp>
        <p:nvGrpSpPr>
          <p:cNvPr id="483" name="图形 2">
            <a:extLst>
              <a:ext uri="{FF2B5EF4-FFF2-40B4-BE49-F238E27FC236}">
                <a16:creationId xmlns:a16="http://schemas.microsoft.com/office/drawing/2014/main" xmlns="" id="{94781999-EB9C-D386-7145-1C2126E6B07D}"/>
              </a:ext>
            </a:extLst>
          </p:cNvPr>
          <p:cNvGrpSpPr/>
          <p:nvPr/>
        </p:nvGrpSpPr>
        <p:grpSpPr>
          <a:xfrm>
            <a:off x="4838098" y="3913816"/>
            <a:ext cx="942498" cy="1430172"/>
            <a:chOff x="5719794" y="4512564"/>
            <a:chExt cx="363317" cy="551307"/>
          </a:xfrm>
        </p:grpSpPr>
        <p:grpSp>
          <p:nvGrpSpPr>
            <p:cNvPr id="484" name="图形 2">
              <a:extLst>
                <a:ext uri="{FF2B5EF4-FFF2-40B4-BE49-F238E27FC236}">
                  <a16:creationId xmlns:a16="http://schemas.microsoft.com/office/drawing/2014/main" xmlns="" id="{76FF03AF-4B7C-67E7-82D5-DC4C0EDE6EB2}"/>
                </a:ext>
              </a:extLst>
            </p:cNvPr>
            <p:cNvGrpSpPr/>
            <p:nvPr/>
          </p:nvGrpSpPr>
          <p:grpSpPr>
            <a:xfrm>
              <a:off x="5719794" y="4616291"/>
              <a:ext cx="160668" cy="286226"/>
              <a:chOff x="5719794" y="4616291"/>
              <a:chExt cx="160668" cy="286226"/>
            </a:xfrm>
          </p:grpSpPr>
          <p:sp>
            <p:nvSpPr>
              <p:cNvPr id="485" name="任意多边形: 形状 484">
                <a:extLst>
                  <a:ext uri="{FF2B5EF4-FFF2-40B4-BE49-F238E27FC236}">
                    <a16:creationId xmlns:a16="http://schemas.microsoft.com/office/drawing/2014/main" xmlns="" id="{C5E1E34B-3C9F-7D61-AF40-78A6A6CED811}"/>
                  </a:ext>
                </a:extLst>
              </p:cNvPr>
              <p:cNvSpPr/>
              <p:nvPr/>
            </p:nvSpPr>
            <p:spPr>
              <a:xfrm>
                <a:off x="5719794" y="4616291"/>
                <a:ext cx="160668" cy="286226"/>
              </a:xfrm>
              <a:custGeom>
                <a:avLst/>
                <a:gdLst>
                  <a:gd name="connsiteX0" fmla="*/ 146749 w 160668"/>
                  <a:gd name="connsiteY0" fmla="*/ 286226 h 286226"/>
                  <a:gd name="connsiteX1" fmla="*/ 4921 w 160668"/>
                  <a:gd name="connsiteY1" fmla="*/ 0 h 286226"/>
                  <a:gd name="connsiteX2" fmla="*/ 146749 w 160668"/>
                  <a:gd name="connsiteY2" fmla="*/ 286226 h 286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0668" h="286226">
                    <a:moveTo>
                      <a:pt x="146749" y="286226"/>
                    </a:moveTo>
                    <a:cubicBezTo>
                      <a:pt x="146749" y="286226"/>
                      <a:pt x="-31559" y="231553"/>
                      <a:pt x="4921" y="0"/>
                    </a:cubicBezTo>
                    <a:cubicBezTo>
                      <a:pt x="4921" y="0"/>
                      <a:pt x="215900" y="125730"/>
                      <a:pt x="146749" y="286226"/>
                    </a:cubicBezTo>
                    <a:close/>
                  </a:path>
                </a:pathLst>
              </a:custGeom>
              <a:solidFill>
                <a:srgbClr val="29776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6" name="任意多边形: 形状 485">
                <a:extLst>
                  <a:ext uri="{FF2B5EF4-FFF2-40B4-BE49-F238E27FC236}">
                    <a16:creationId xmlns:a16="http://schemas.microsoft.com/office/drawing/2014/main" xmlns="" id="{69768051-BA59-C2BE-8481-3CB2814D78DD}"/>
                  </a:ext>
                </a:extLst>
              </p:cNvPr>
              <p:cNvSpPr/>
              <p:nvPr/>
            </p:nvSpPr>
            <p:spPr>
              <a:xfrm>
                <a:off x="5745650" y="4666137"/>
                <a:ext cx="116127" cy="224458"/>
              </a:xfrm>
              <a:custGeom>
                <a:avLst/>
                <a:gdLst>
                  <a:gd name="connsiteX0" fmla="*/ 211 w 116127"/>
                  <a:gd name="connsiteY0" fmla="*/ 2923 h 224458"/>
                  <a:gd name="connsiteX1" fmla="*/ 111749 w 116127"/>
                  <a:gd name="connsiteY1" fmla="*/ 223331 h 224458"/>
                  <a:gd name="connsiteX2" fmla="*/ 115749 w 116127"/>
                  <a:gd name="connsiteY2" fmla="*/ 220855 h 224458"/>
                  <a:gd name="connsiteX3" fmla="*/ 4688 w 116127"/>
                  <a:gd name="connsiteY3" fmla="*/ 1589 h 224458"/>
                  <a:gd name="connsiteX4" fmla="*/ 211 w 116127"/>
                  <a:gd name="connsiteY4" fmla="*/ 2923 h 224458"/>
                  <a:gd name="connsiteX5" fmla="*/ 211 w 116127"/>
                  <a:gd name="connsiteY5" fmla="*/ 2923 h 224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27" h="224458">
                    <a:moveTo>
                      <a:pt x="211" y="2923"/>
                    </a:moveTo>
                    <a:cubicBezTo>
                      <a:pt x="32120" y="78932"/>
                      <a:pt x="69362" y="152560"/>
                      <a:pt x="111749" y="223331"/>
                    </a:cubicBezTo>
                    <a:cubicBezTo>
                      <a:pt x="113368" y="225998"/>
                      <a:pt x="117369" y="223426"/>
                      <a:pt x="115749" y="220855"/>
                    </a:cubicBezTo>
                    <a:cubicBezTo>
                      <a:pt x="73553" y="150465"/>
                      <a:pt x="36501" y="77218"/>
                      <a:pt x="4688" y="1589"/>
                    </a:cubicBezTo>
                    <a:cubicBezTo>
                      <a:pt x="3545" y="-1268"/>
                      <a:pt x="-1027" y="65"/>
                      <a:pt x="211" y="2923"/>
                    </a:cubicBezTo>
                    <a:lnTo>
                      <a:pt x="211" y="2923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7" name="任意多边形: 形状 486">
                <a:extLst>
                  <a:ext uri="{FF2B5EF4-FFF2-40B4-BE49-F238E27FC236}">
                    <a16:creationId xmlns:a16="http://schemas.microsoft.com/office/drawing/2014/main" xmlns="" id="{4831E9C1-819A-9501-F599-27944BCCF831}"/>
                  </a:ext>
                </a:extLst>
              </p:cNvPr>
              <p:cNvSpPr/>
              <p:nvPr/>
            </p:nvSpPr>
            <p:spPr>
              <a:xfrm>
                <a:off x="5784579" y="4686202"/>
                <a:ext cx="12146" cy="66845"/>
              </a:xfrm>
              <a:custGeom>
                <a:avLst/>
                <a:gdLst>
                  <a:gd name="connsiteX0" fmla="*/ 7383 w 12146"/>
                  <a:gd name="connsiteY0" fmla="*/ 2383 h 66845"/>
                  <a:gd name="connsiteX1" fmla="*/ 48 w 12146"/>
                  <a:gd name="connsiteY1" fmla="*/ 64010 h 66845"/>
                  <a:gd name="connsiteX2" fmla="*/ 4716 w 12146"/>
                  <a:gd name="connsiteY2" fmla="*/ 65058 h 66845"/>
                  <a:gd name="connsiteX3" fmla="*/ 12145 w 12146"/>
                  <a:gd name="connsiteY3" fmla="*/ 2193 h 66845"/>
                  <a:gd name="connsiteX4" fmla="*/ 7383 w 12146"/>
                  <a:gd name="connsiteY4" fmla="*/ 2383 h 66845"/>
                  <a:gd name="connsiteX5" fmla="*/ 7383 w 12146"/>
                  <a:gd name="connsiteY5" fmla="*/ 2383 h 66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46" h="66845">
                    <a:moveTo>
                      <a:pt x="7383" y="2383"/>
                    </a:moveTo>
                    <a:cubicBezTo>
                      <a:pt x="6335" y="23053"/>
                      <a:pt x="3858" y="43627"/>
                      <a:pt x="48" y="64010"/>
                    </a:cubicBezTo>
                    <a:cubicBezTo>
                      <a:pt x="-523" y="67058"/>
                      <a:pt x="4144" y="68011"/>
                      <a:pt x="4716" y="65058"/>
                    </a:cubicBezTo>
                    <a:cubicBezTo>
                      <a:pt x="8621" y="44294"/>
                      <a:pt x="11002" y="23338"/>
                      <a:pt x="12145" y="2193"/>
                    </a:cubicBezTo>
                    <a:cubicBezTo>
                      <a:pt x="12240" y="-855"/>
                      <a:pt x="7478" y="-664"/>
                      <a:pt x="7383" y="2383"/>
                    </a:cubicBezTo>
                    <a:lnTo>
                      <a:pt x="7383" y="2383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8" name="任意多边形: 形状 487">
                <a:extLst>
                  <a:ext uri="{FF2B5EF4-FFF2-40B4-BE49-F238E27FC236}">
                    <a16:creationId xmlns:a16="http://schemas.microsoft.com/office/drawing/2014/main" xmlns="" id="{001EBFC5-6D40-0030-C00D-5DA4F41E0013}"/>
                  </a:ext>
                </a:extLst>
              </p:cNvPr>
              <p:cNvSpPr/>
              <p:nvPr/>
            </p:nvSpPr>
            <p:spPr>
              <a:xfrm>
                <a:off x="5736203" y="4737378"/>
                <a:ext cx="63381" cy="47705"/>
              </a:xfrm>
              <a:custGeom>
                <a:avLst/>
                <a:gdLst>
                  <a:gd name="connsiteX0" fmla="*/ 418 w 63381"/>
                  <a:gd name="connsiteY0" fmla="*/ 3595 h 47705"/>
                  <a:gd name="connsiteX1" fmla="*/ 60616 w 63381"/>
                  <a:gd name="connsiteY1" fmla="*/ 47601 h 47705"/>
                  <a:gd name="connsiteX2" fmla="*/ 61664 w 63381"/>
                  <a:gd name="connsiteY2" fmla="*/ 42933 h 47705"/>
                  <a:gd name="connsiteX3" fmla="*/ 4514 w 63381"/>
                  <a:gd name="connsiteY3" fmla="*/ 1023 h 47705"/>
                  <a:gd name="connsiteX4" fmla="*/ 418 w 63381"/>
                  <a:gd name="connsiteY4" fmla="*/ 3595 h 47705"/>
                  <a:gd name="connsiteX5" fmla="*/ 418 w 63381"/>
                  <a:gd name="connsiteY5" fmla="*/ 3595 h 47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3381" h="47705">
                    <a:moveTo>
                      <a:pt x="418" y="3595"/>
                    </a:moveTo>
                    <a:cubicBezTo>
                      <a:pt x="15086" y="25217"/>
                      <a:pt x="35565" y="40171"/>
                      <a:pt x="60616" y="47601"/>
                    </a:cubicBezTo>
                    <a:cubicBezTo>
                      <a:pt x="63569" y="48458"/>
                      <a:pt x="64521" y="43791"/>
                      <a:pt x="61664" y="42933"/>
                    </a:cubicBezTo>
                    <a:cubicBezTo>
                      <a:pt x="37851" y="35790"/>
                      <a:pt x="18515" y="21502"/>
                      <a:pt x="4514" y="1023"/>
                    </a:cubicBezTo>
                    <a:cubicBezTo>
                      <a:pt x="2704" y="-1453"/>
                      <a:pt x="-1297" y="1023"/>
                      <a:pt x="418" y="3595"/>
                    </a:cubicBezTo>
                    <a:lnTo>
                      <a:pt x="418" y="3595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9" name="任意多边形: 形状 488">
                <a:extLst>
                  <a:ext uri="{FF2B5EF4-FFF2-40B4-BE49-F238E27FC236}">
                    <a16:creationId xmlns:a16="http://schemas.microsoft.com/office/drawing/2014/main" xmlns="" id="{A0C63026-9A78-B402-9E0C-E0EE1EF82F74}"/>
                  </a:ext>
                </a:extLst>
              </p:cNvPr>
              <p:cNvSpPr/>
              <p:nvPr/>
            </p:nvSpPr>
            <p:spPr>
              <a:xfrm>
                <a:off x="5818710" y="4750305"/>
                <a:ext cx="30577" cy="71213"/>
              </a:xfrm>
              <a:custGeom>
                <a:avLst/>
                <a:gdLst>
                  <a:gd name="connsiteX0" fmla="*/ 25829 w 30577"/>
                  <a:gd name="connsiteY0" fmla="*/ 2383 h 71213"/>
                  <a:gd name="connsiteX1" fmla="*/ 398 w 30577"/>
                  <a:gd name="connsiteY1" fmla="*/ 67916 h 71213"/>
                  <a:gd name="connsiteX2" fmla="*/ 4589 w 30577"/>
                  <a:gd name="connsiteY2" fmla="*/ 70106 h 71213"/>
                  <a:gd name="connsiteX3" fmla="*/ 30497 w 30577"/>
                  <a:gd name="connsiteY3" fmla="*/ 2193 h 71213"/>
                  <a:gd name="connsiteX4" fmla="*/ 25829 w 30577"/>
                  <a:gd name="connsiteY4" fmla="*/ 2383 h 71213"/>
                  <a:gd name="connsiteX5" fmla="*/ 25829 w 30577"/>
                  <a:gd name="connsiteY5" fmla="*/ 2383 h 71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577" h="71213">
                    <a:moveTo>
                      <a:pt x="25829" y="2383"/>
                    </a:moveTo>
                    <a:cubicBezTo>
                      <a:pt x="26972" y="27339"/>
                      <a:pt x="13828" y="47913"/>
                      <a:pt x="398" y="67916"/>
                    </a:cubicBezTo>
                    <a:cubicBezTo>
                      <a:pt x="-1317" y="70487"/>
                      <a:pt x="2970" y="72583"/>
                      <a:pt x="4589" y="70106"/>
                    </a:cubicBezTo>
                    <a:cubicBezTo>
                      <a:pt x="18495" y="49437"/>
                      <a:pt x="31735" y="28006"/>
                      <a:pt x="30497" y="2193"/>
                    </a:cubicBezTo>
                    <a:cubicBezTo>
                      <a:pt x="30401" y="-855"/>
                      <a:pt x="25639" y="-665"/>
                      <a:pt x="25829" y="2383"/>
                    </a:cubicBezTo>
                    <a:lnTo>
                      <a:pt x="25829" y="2383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0" name="任意多边形: 形状 489">
                <a:extLst>
                  <a:ext uri="{FF2B5EF4-FFF2-40B4-BE49-F238E27FC236}">
                    <a16:creationId xmlns:a16="http://schemas.microsoft.com/office/drawing/2014/main" xmlns="" id="{59EC1EEF-57F9-11F4-7FFE-83AEEFB8B03C}"/>
                  </a:ext>
                </a:extLst>
              </p:cNvPr>
              <p:cNvSpPr/>
              <p:nvPr/>
            </p:nvSpPr>
            <p:spPr>
              <a:xfrm>
                <a:off x="5771560" y="4814224"/>
                <a:ext cx="65949" cy="38594"/>
              </a:xfrm>
              <a:custGeom>
                <a:avLst/>
                <a:gdLst>
                  <a:gd name="connsiteX0" fmla="*/ 494 w 65949"/>
                  <a:gd name="connsiteY0" fmla="*/ 3520 h 38594"/>
                  <a:gd name="connsiteX1" fmla="*/ 63073 w 65949"/>
                  <a:gd name="connsiteY1" fmla="*/ 38572 h 38594"/>
                  <a:gd name="connsiteX2" fmla="*/ 64121 w 65949"/>
                  <a:gd name="connsiteY2" fmla="*/ 33905 h 38594"/>
                  <a:gd name="connsiteX3" fmla="*/ 4494 w 65949"/>
                  <a:gd name="connsiteY3" fmla="*/ 948 h 38594"/>
                  <a:gd name="connsiteX4" fmla="*/ 494 w 65949"/>
                  <a:gd name="connsiteY4" fmla="*/ 3520 h 38594"/>
                  <a:gd name="connsiteX5" fmla="*/ 494 w 65949"/>
                  <a:gd name="connsiteY5" fmla="*/ 3520 h 385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5949" h="38594">
                    <a:moveTo>
                      <a:pt x="494" y="3520"/>
                    </a:moveTo>
                    <a:cubicBezTo>
                      <a:pt x="16305" y="23237"/>
                      <a:pt x="37927" y="35619"/>
                      <a:pt x="63073" y="38572"/>
                    </a:cubicBezTo>
                    <a:cubicBezTo>
                      <a:pt x="66121" y="38953"/>
                      <a:pt x="67169" y="34286"/>
                      <a:pt x="64121" y="33905"/>
                    </a:cubicBezTo>
                    <a:cubicBezTo>
                      <a:pt x="40308" y="31047"/>
                      <a:pt x="19544" y="19808"/>
                      <a:pt x="4494" y="948"/>
                    </a:cubicBezTo>
                    <a:cubicBezTo>
                      <a:pt x="2685" y="-1433"/>
                      <a:pt x="-1411" y="1139"/>
                      <a:pt x="494" y="3520"/>
                    </a:cubicBezTo>
                    <a:lnTo>
                      <a:pt x="494" y="3520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491" name="图形 2">
              <a:extLst>
                <a:ext uri="{FF2B5EF4-FFF2-40B4-BE49-F238E27FC236}">
                  <a16:creationId xmlns:a16="http://schemas.microsoft.com/office/drawing/2014/main" xmlns="" id="{E454EAF4-F1DF-4DED-A05B-8407CB25AF92}"/>
                </a:ext>
              </a:extLst>
            </p:cNvPr>
            <p:cNvGrpSpPr/>
            <p:nvPr/>
          </p:nvGrpSpPr>
          <p:grpSpPr>
            <a:xfrm>
              <a:off x="5934102" y="4599622"/>
              <a:ext cx="149009" cy="301561"/>
              <a:chOff x="5934102" y="4599622"/>
              <a:chExt cx="149009" cy="301561"/>
            </a:xfrm>
          </p:grpSpPr>
          <p:sp>
            <p:nvSpPr>
              <p:cNvPr id="492" name="任意多边形: 形状 491">
                <a:extLst>
                  <a:ext uri="{FF2B5EF4-FFF2-40B4-BE49-F238E27FC236}">
                    <a16:creationId xmlns:a16="http://schemas.microsoft.com/office/drawing/2014/main" xmlns="" id="{706B4A91-88B9-CCD7-DCE6-75F1CF7859C1}"/>
                  </a:ext>
                </a:extLst>
              </p:cNvPr>
              <p:cNvSpPr/>
              <p:nvPr/>
            </p:nvSpPr>
            <p:spPr>
              <a:xfrm>
                <a:off x="5934102" y="4599622"/>
                <a:ext cx="149009" cy="301561"/>
              </a:xfrm>
              <a:custGeom>
                <a:avLst/>
                <a:gdLst>
                  <a:gd name="connsiteX0" fmla="*/ 20737 w 149009"/>
                  <a:gd name="connsiteY0" fmla="*/ 301562 h 301561"/>
                  <a:gd name="connsiteX1" fmla="*/ 137133 w 149009"/>
                  <a:gd name="connsiteY1" fmla="*/ 0 h 301561"/>
                  <a:gd name="connsiteX2" fmla="*/ 20737 w 149009"/>
                  <a:gd name="connsiteY2" fmla="*/ 301562 h 301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9009" h="301561">
                    <a:moveTo>
                      <a:pt x="20737" y="301562"/>
                    </a:moveTo>
                    <a:cubicBezTo>
                      <a:pt x="20737" y="301562"/>
                      <a:pt x="195330" y="229934"/>
                      <a:pt x="137133" y="0"/>
                    </a:cubicBezTo>
                    <a:cubicBezTo>
                      <a:pt x="137228" y="0"/>
                      <a:pt x="-63750" y="146304"/>
                      <a:pt x="20737" y="301562"/>
                    </a:cubicBezTo>
                    <a:close/>
                  </a:path>
                </a:pathLst>
              </a:custGeom>
              <a:solidFill>
                <a:srgbClr val="29776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3" name="任意多边形: 形状 492">
                <a:extLst>
                  <a:ext uri="{FF2B5EF4-FFF2-40B4-BE49-F238E27FC236}">
                    <a16:creationId xmlns:a16="http://schemas.microsoft.com/office/drawing/2014/main" xmlns="" id="{40DC12DB-46B4-E13B-4689-49C0FDA66244}"/>
                  </a:ext>
                </a:extLst>
              </p:cNvPr>
              <p:cNvSpPr/>
              <p:nvPr/>
            </p:nvSpPr>
            <p:spPr>
              <a:xfrm>
                <a:off x="5958300" y="4652006"/>
                <a:ext cx="96679" cy="236470"/>
              </a:xfrm>
              <a:custGeom>
                <a:avLst/>
                <a:gdLst>
                  <a:gd name="connsiteX0" fmla="*/ 96552 w 96679"/>
                  <a:gd name="connsiteY0" fmla="*/ 2766 h 236470"/>
                  <a:gd name="connsiteX1" fmla="*/ 4540 w 96679"/>
                  <a:gd name="connsiteY1" fmla="*/ 235176 h 236470"/>
                  <a:gd name="connsiteX2" fmla="*/ 254 w 96679"/>
                  <a:gd name="connsiteY2" fmla="*/ 232985 h 236470"/>
                  <a:gd name="connsiteX3" fmla="*/ 91885 w 96679"/>
                  <a:gd name="connsiteY3" fmla="*/ 1718 h 236470"/>
                  <a:gd name="connsiteX4" fmla="*/ 96552 w 96679"/>
                  <a:gd name="connsiteY4" fmla="*/ 2766 h 236470"/>
                  <a:gd name="connsiteX5" fmla="*/ 96552 w 96679"/>
                  <a:gd name="connsiteY5" fmla="*/ 2766 h 236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6679" h="236470">
                    <a:moveTo>
                      <a:pt x="96552" y="2766"/>
                    </a:moveTo>
                    <a:cubicBezTo>
                      <a:pt x="71406" y="82395"/>
                      <a:pt x="40735" y="159929"/>
                      <a:pt x="4540" y="235176"/>
                    </a:cubicBezTo>
                    <a:cubicBezTo>
                      <a:pt x="3207" y="237938"/>
                      <a:pt x="-1080" y="235843"/>
                      <a:pt x="254" y="232985"/>
                    </a:cubicBezTo>
                    <a:cubicBezTo>
                      <a:pt x="36259" y="158119"/>
                      <a:pt x="66834" y="80966"/>
                      <a:pt x="91885" y="1718"/>
                    </a:cubicBezTo>
                    <a:cubicBezTo>
                      <a:pt x="92837" y="-1139"/>
                      <a:pt x="97504" y="-187"/>
                      <a:pt x="96552" y="2766"/>
                    </a:cubicBezTo>
                    <a:lnTo>
                      <a:pt x="96552" y="2766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4" name="任意多边形: 形状 493">
                <a:extLst>
                  <a:ext uri="{FF2B5EF4-FFF2-40B4-BE49-F238E27FC236}">
                    <a16:creationId xmlns:a16="http://schemas.microsoft.com/office/drawing/2014/main" xmlns="" id="{3B65D3D4-E249-58F2-596A-686FF541604B}"/>
                  </a:ext>
                </a:extLst>
              </p:cNvPr>
              <p:cNvSpPr/>
              <p:nvPr/>
            </p:nvSpPr>
            <p:spPr>
              <a:xfrm>
                <a:off x="6005395" y="4676521"/>
                <a:ext cx="18035" cy="66690"/>
              </a:xfrm>
              <a:custGeom>
                <a:avLst/>
                <a:gdLst>
                  <a:gd name="connsiteX0" fmla="*/ 4879 w 18035"/>
                  <a:gd name="connsiteY0" fmla="*/ 2159 h 66690"/>
                  <a:gd name="connsiteX1" fmla="*/ 17929 w 18035"/>
                  <a:gd name="connsiteY1" fmla="*/ 63595 h 66690"/>
                  <a:gd name="connsiteX2" fmla="*/ 13357 w 18035"/>
                  <a:gd name="connsiteY2" fmla="*/ 65023 h 66690"/>
                  <a:gd name="connsiteX3" fmla="*/ 22 w 18035"/>
                  <a:gd name="connsiteY3" fmla="*/ 2349 h 66690"/>
                  <a:gd name="connsiteX4" fmla="*/ 4879 w 18035"/>
                  <a:gd name="connsiteY4" fmla="*/ 2159 h 66690"/>
                  <a:gd name="connsiteX5" fmla="*/ 4879 w 18035"/>
                  <a:gd name="connsiteY5" fmla="*/ 2159 h 66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035" h="66690">
                    <a:moveTo>
                      <a:pt x="4879" y="2159"/>
                    </a:moveTo>
                    <a:cubicBezTo>
                      <a:pt x="7928" y="22923"/>
                      <a:pt x="12214" y="43402"/>
                      <a:pt x="17929" y="63595"/>
                    </a:cubicBezTo>
                    <a:cubicBezTo>
                      <a:pt x="18786" y="66547"/>
                      <a:pt x="14214" y="68071"/>
                      <a:pt x="13357" y="65023"/>
                    </a:cubicBezTo>
                    <a:cubicBezTo>
                      <a:pt x="7546" y="44450"/>
                      <a:pt x="3070" y="23590"/>
                      <a:pt x="22" y="2349"/>
                    </a:cubicBezTo>
                    <a:cubicBezTo>
                      <a:pt x="-359" y="-604"/>
                      <a:pt x="4403" y="-889"/>
                      <a:pt x="4879" y="2159"/>
                    </a:cubicBezTo>
                    <a:lnTo>
                      <a:pt x="4879" y="2159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5" name="任意多边形: 形状 494">
                <a:extLst>
                  <a:ext uri="{FF2B5EF4-FFF2-40B4-BE49-F238E27FC236}">
                    <a16:creationId xmlns:a16="http://schemas.microsoft.com/office/drawing/2014/main" xmlns="" id="{7119389C-0B53-0ECA-B1E0-DEB7DA9600B6}"/>
                  </a:ext>
                </a:extLst>
              </p:cNvPr>
              <p:cNvSpPr/>
              <p:nvPr/>
            </p:nvSpPr>
            <p:spPr>
              <a:xfrm>
                <a:off x="6011289" y="4722977"/>
                <a:ext cx="59887" cy="53515"/>
              </a:xfrm>
              <a:custGeom>
                <a:avLst/>
                <a:gdLst>
                  <a:gd name="connsiteX0" fmla="*/ 59565 w 59887"/>
                  <a:gd name="connsiteY0" fmla="*/ 3422 h 53515"/>
                  <a:gd name="connsiteX1" fmla="*/ 2986 w 59887"/>
                  <a:gd name="connsiteY1" fmla="*/ 53334 h 53515"/>
                  <a:gd name="connsiteX2" fmla="*/ 1558 w 59887"/>
                  <a:gd name="connsiteY2" fmla="*/ 48761 h 53515"/>
                  <a:gd name="connsiteX3" fmla="*/ 55279 w 59887"/>
                  <a:gd name="connsiteY3" fmla="*/ 1232 h 53515"/>
                  <a:gd name="connsiteX4" fmla="*/ 59565 w 59887"/>
                  <a:gd name="connsiteY4" fmla="*/ 3422 h 53515"/>
                  <a:gd name="connsiteX5" fmla="*/ 59565 w 59887"/>
                  <a:gd name="connsiteY5" fmla="*/ 3422 h 53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887" h="53515">
                    <a:moveTo>
                      <a:pt x="59565" y="3422"/>
                    </a:moveTo>
                    <a:cubicBezTo>
                      <a:pt x="46706" y="26568"/>
                      <a:pt x="27561" y="43523"/>
                      <a:pt x="2986" y="53334"/>
                    </a:cubicBezTo>
                    <a:cubicBezTo>
                      <a:pt x="129" y="54477"/>
                      <a:pt x="-1300" y="49904"/>
                      <a:pt x="1558" y="48761"/>
                    </a:cubicBezTo>
                    <a:cubicBezTo>
                      <a:pt x="24894" y="39332"/>
                      <a:pt x="43087" y="23235"/>
                      <a:pt x="55279" y="1232"/>
                    </a:cubicBezTo>
                    <a:cubicBezTo>
                      <a:pt x="56803" y="-1435"/>
                      <a:pt x="61089" y="660"/>
                      <a:pt x="59565" y="3422"/>
                    </a:cubicBezTo>
                    <a:lnTo>
                      <a:pt x="59565" y="3422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6" name="任意多边形: 形状 495">
                <a:extLst>
                  <a:ext uri="{FF2B5EF4-FFF2-40B4-BE49-F238E27FC236}">
                    <a16:creationId xmlns:a16="http://schemas.microsoft.com/office/drawing/2014/main" xmlns="" id="{6482CF98-BA8C-2236-5F98-0114D157F041}"/>
                  </a:ext>
                </a:extLst>
              </p:cNvPr>
              <p:cNvSpPr/>
              <p:nvPr/>
            </p:nvSpPr>
            <p:spPr>
              <a:xfrm>
                <a:off x="5958362" y="4745982"/>
                <a:ext cx="36983" cy="69376"/>
              </a:xfrm>
              <a:custGeom>
                <a:avLst/>
                <a:gdLst>
                  <a:gd name="connsiteX0" fmla="*/ 4859 w 36983"/>
                  <a:gd name="connsiteY0" fmla="*/ 2230 h 69376"/>
                  <a:gd name="connsiteX1" fmla="*/ 36482 w 36983"/>
                  <a:gd name="connsiteY1" fmla="*/ 65857 h 69376"/>
                  <a:gd name="connsiteX2" fmla="*/ 32387 w 36983"/>
                  <a:gd name="connsiteY2" fmla="*/ 68429 h 69376"/>
                  <a:gd name="connsiteX3" fmla="*/ 1 w 36983"/>
                  <a:gd name="connsiteY3" fmla="*/ 2420 h 69376"/>
                  <a:gd name="connsiteX4" fmla="*/ 4859 w 36983"/>
                  <a:gd name="connsiteY4" fmla="*/ 2230 h 69376"/>
                  <a:gd name="connsiteX5" fmla="*/ 4859 w 36983"/>
                  <a:gd name="connsiteY5" fmla="*/ 2230 h 69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83" h="69376">
                    <a:moveTo>
                      <a:pt x="4859" y="2230"/>
                    </a:moveTo>
                    <a:cubicBezTo>
                      <a:pt x="6002" y="27471"/>
                      <a:pt x="21242" y="46997"/>
                      <a:pt x="36482" y="65857"/>
                    </a:cubicBezTo>
                    <a:cubicBezTo>
                      <a:pt x="38387" y="68238"/>
                      <a:pt x="34387" y="70810"/>
                      <a:pt x="32387" y="68429"/>
                    </a:cubicBezTo>
                    <a:cubicBezTo>
                      <a:pt x="16480" y="48902"/>
                      <a:pt x="1145" y="28519"/>
                      <a:pt x="1" y="2420"/>
                    </a:cubicBezTo>
                    <a:cubicBezTo>
                      <a:pt x="-94" y="-628"/>
                      <a:pt x="4669" y="-913"/>
                      <a:pt x="4859" y="2230"/>
                    </a:cubicBezTo>
                    <a:lnTo>
                      <a:pt x="4859" y="2230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7" name="任意多边形: 形状 496">
                <a:extLst>
                  <a:ext uri="{FF2B5EF4-FFF2-40B4-BE49-F238E27FC236}">
                    <a16:creationId xmlns:a16="http://schemas.microsoft.com/office/drawing/2014/main" xmlns="" id="{FDC7EB01-F032-B5BE-F7F3-276BFC49B931}"/>
                  </a:ext>
                </a:extLst>
              </p:cNvPr>
              <p:cNvSpPr/>
              <p:nvPr/>
            </p:nvSpPr>
            <p:spPr>
              <a:xfrm>
                <a:off x="5979245" y="4803713"/>
                <a:ext cx="63335" cy="44482"/>
              </a:xfrm>
              <a:custGeom>
                <a:avLst/>
                <a:gdLst>
                  <a:gd name="connsiteX0" fmla="*/ 62939 w 63335"/>
                  <a:gd name="connsiteY0" fmla="*/ 3268 h 44482"/>
                  <a:gd name="connsiteX1" fmla="*/ 3122 w 63335"/>
                  <a:gd name="connsiteY1" fmla="*/ 44416 h 44482"/>
                  <a:gd name="connsiteX2" fmla="*/ 1693 w 63335"/>
                  <a:gd name="connsiteY2" fmla="*/ 39844 h 44482"/>
                  <a:gd name="connsiteX3" fmla="*/ 58652 w 63335"/>
                  <a:gd name="connsiteY3" fmla="*/ 1173 h 44482"/>
                  <a:gd name="connsiteX4" fmla="*/ 62939 w 63335"/>
                  <a:gd name="connsiteY4" fmla="*/ 3268 h 44482"/>
                  <a:gd name="connsiteX5" fmla="*/ 62939 w 63335"/>
                  <a:gd name="connsiteY5" fmla="*/ 3268 h 44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3335" h="44482">
                    <a:moveTo>
                      <a:pt x="62939" y="3268"/>
                    </a:moveTo>
                    <a:cubicBezTo>
                      <a:pt x="48842" y="24604"/>
                      <a:pt x="28173" y="39082"/>
                      <a:pt x="3122" y="44416"/>
                    </a:cubicBezTo>
                    <a:cubicBezTo>
                      <a:pt x="74" y="45083"/>
                      <a:pt x="-1355" y="40511"/>
                      <a:pt x="1693" y="39844"/>
                    </a:cubicBezTo>
                    <a:cubicBezTo>
                      <a:pt x="25410" y="34796"/>
                      <a:pt x="45317" y="21461"/>
                      <a:pt x="58652" y="1173"/>
                    </a:cubicBezTo>
                    <a:cubicBezTo>
                      <a:pt x="60367" y="-1399"/>
                      <a:pt x="64653" y="696"/>
                      <a:pt x="62939" y="3268"/>
                    </a:cubicBezTo>
                    <a:lnTo>
                      <a:pt x="62939" y="3268"/>
                    </a:ln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498" name="图形 2">
              <a:extLst>
                <a:ext uri="{FF2B5EF4-FFF2-40B4-BE49-F238E27FC236}">
                  <a16:creationId xmlns:a16="http://schemas.microsoft.com/office/drawing/2014/main" xmlns="" id="{8DD9D6D3-44DC-81EA-C66B-D0F19A314BFB}"/>
                </a:ext>
              </a:extLst>
            </p:cNvPr>
            <p:cNvGrpSpPr/>
            <p:nvPr/>
          </p:nvGrpSpPr>
          <p:grpSpPr>
            <a:xfrm>
              <a:off x="5832208" y="4512564"/>
              <a:ext cx="150191" cy="401859"/>
              <a:chOff x="5832208" y="4512564"/>
              <a:chExt cx="150191" cy="401859"/>
            </a:xfrm>
          </p:grpSpPr>
          <p:sp>
            <p:nvSpPr>
              <p:cNvPr id="499" name="任意多边形: 形状 498">
                <a:extLst>
                  <a:ext uri="{FF2B5EF4-FFF2-40B4-BE49-F238E27FC236}">
                    <a16:creationId xmlns:a16="http://schemas.microsoft.com/office/drawing/2014/main" xmlns="" id="{BCB96F49-7F2C-140F-33A9-E81942B7C399}"/>
                  </a:ext>
                </a:extLst>
              </p:cNvPr>
              <p:cNvSpPr/>
              <p:nvPr/>
            </p:nvSpPr>
            <p:spPr>
              <a:xfrm>
                <a:off x="5832208" y="4512564"/>
                <a:ext cx="150191" cy="401859"/>
              </a:xfrm>
              <a:custGeom>
                <a:avLst/>
                <a:gdLst>
                  <a:gd name="connsiteX0" fmla="*/ 75101 w 150191"/>
                  <a:gd name="connsiteY0" fmla="*/ 401860 h 401859"/>
                  <a:gd name="connsiteX1" fmla="*/ 76530 w 150191"/>
                  <a:gd name="connsiteY1" fmla="*/ 0 h 401859"/>
                  <a:gd name="connsiteX2" fmla="*/ 75101 w 150191"/>
                  <a:gd name="connsiteY2" fmla="*/ 401860 h 401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0191" h="401859">
                    <a:moveTo>
                      <a:pt x="75101" y="401860"/>
                    </a:moveTo>
                    <a:cubicBezTo>
                      <a:pt x="75101" y="401860"/>
                      <a:pt x="-94825" y="240030"/>
                      <a:pt x="76530" y="0"/>
                    </a:cubicBezTo>
                    <a:cubicBezTo>
                      <a:pt x="76530" y="-95"/>
                      <a:pt x="243217" y="260128"/>
                      <a:pt x="75101" y="401860"/>
                    </a:cubicBezTo>
                    <a:close/>
                  </a:path>
                </a:pathLst>
              </a:custGeom>
              <a:solidFill>
                <a:srgbClr val="3596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0" name="任意多边形: 形状 499">
                <a:extLst>
                  <a:ext uri="{FF2B5EF4-FFF2-40B4-BE49-F238E27FC236}">
                    <a16:creationId xmlns:a16="http://schemas.microsoft.com/office/drawing/2014/main" xmlns="" id="{73539697-48DD-CE05-FA2A-2C852495FEB1}"/>
                  </a:ext>
                </a:extLst>
              </p:cNvPr>
              <p:cNvSpPr/>
              <p:nvPr/>
            </p:nvSpPr>
            <p:spPr>
              <a:xfrm>
                <a:off x="5897885" y="4581208"/>
                <a:ext cx="12577" cy="316140"/>
              </a:xfrm>
              <a:custGeom>
                <a:avLst/>
                <a:gdLst>
                  <a:gd name="connsiteX0" fmla="*/ 4757 w 12577"/>
                  <a:gd name="connsiteY0" fmla="*/ 2888 h 316140"/>
                  <a:gd name="connsiteX1" fmla="*/ 6376 w 12577"/>
                  <a:gd name="connsiteY1" fmla="*/ 313689 h 316140"/>
                  <a:gd name="connsiteX2" fmla="*/ 12568 w 12577"/>
                  <a:gd name="connsiteY2" fmla="*/ 312450 h 316140"/>
                  <a:gd name="connsiteX3" fmla="*/ 11044 w 12577"/>
                  <a:gd name="connsiteY3" fmla="*/ 3269 h 316140"/>
                  <a:gd name="connsiteX4" fmla="*/ 4757 w 12577"/>
                  <a:gd name="connsiteY4" fmla="*/ 2888 h 316140"/>
                  <a:gd name="connsiteX5" fmla="*/ 4757 w 12577"/>
                  <a:gd name="connsiteY5" fmla="*/ 2888 h 316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77" h="316140">
                    <a:moveTo>
                      <a:pt x="4757" y="2888"/>
                    </a:moveTo>
                    <a:cubicBezTo>
                      <a:pt x="-2101" y="106425"/>
                      <a:pt x="-1529" y="210247"/>
                      <a:pt x="6376" y="313689"/>
                    </a:cubicBezTo>
                    <a:cubicBezTo>
                      <a:pt x="6662" y="317689"/>
                      <a:pt x="12853" y="316451"/>
                      <a:pt x="12568" y="312450"/>
                    </a:cubicBezTo>
                    <a:cubicBezTo>
                      <a:pt x="4662" y="209485"/>
                      <a:pt x="4281" y="106234"/>
                      <a:pt x="11044" y="3269"/>
                    </a:cubicBezTo>
                    <a:cubicBezTo>
                      <a:pt x="11330" y="-827"/>
                      <a:pt x="5043" y="-1208"/>
                      <a:pt x="4757" y="2888"/>
                    </a:cubicBezTo>
                    <a:lnTo>
                      <a:pt x="4757" y="2888"/>
                    </a:lnTo>
                    <a:close/>
                  </a:path>
                </a:pathLst>
              </a:custGeom>
              <a:solidFill>
                <a:srgbClr val="41AF9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1" name="任意多边形: 形状 500">
                <a:extLst>
                  <a:ext uri="{FF2B5EF4-FFF2-40B4-BE49-F238E27FC236}">
                    <a16:creationId xmlns:a16="http://schemas.microsoft.com/office/drawing/2014/main" xmlns="" id="{815A5885-E833-0901-7440-5A3E53A58EAA}"/>
                  </a:ext>
                </a:extLst>
              </p:cNvPr>
              <p:cNvSpPr/>
              <p:nvPr/>
            </p:nvSpPr>
            <p:spPr>
              <a:xfrm>
                <a:off x="5899810" y="4629690"/>
                <a:ext cx="49665" cy="72181"/>
              </a:xfrm>
              <a:custGeom>
                <a:avLst/>
                <a:gdLst>
                  <a:gd name="connsiteX0" fmla="*/ 43980 w 49665"/>
                  <a:gd name="connsiteY0" fmla="*/ 1460 h 72181"/>
                  <a:gd name="connsiteX1" fmla="*/ 641 w 49665"/>
                  <a:gd name="connsiteY1" fmla="*/ 67373 h 72181"/>
                  <a:gd name="connsiteX2" fmla="*/ 5880 w 49665"/>
                  <a:gd name="connsiteY2" fmla="*/ 70897 h 72181"/>
                  <a:gd name="connsiteX3" fmla="*/ 49219 w 49665"/>
                  <a:gd name="connsiteY3" fmla="*/ 4984 h 72181"/>
                  <a:gd name="connsiteX4" fmla="*/ 43980 w 49665"/>
                  <a:gd name="connsiteY4" fmla="*/ 1460 h 72181"/>
                  <a:gd name="connsiteX5" fmla="*/ 43980 w 49665"/>
                  <a:gd name="connsiteY5" fmla="*/ 1460 h 721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9665" h="72181">
                    <a:moveTo>
                      <a:pt x="43980" y="1460"/>
                    </a:moveTo>
                    <a:cubicBezTo>
                      <a:pt x="30930" y="24415"/>
                      <a:pt x="16548" y="46323"/>
                      <a:pt x="641" y="67373"/>
                    </a:cubicBezTo>
                    <a:cubicBezTo>
                      <a:pt x="-1836" y="70611"/>
                      <a:pt x="3498" y="74136"/>
                      <a:pt x="5880" y="70897"/>
                    </a:cubicBezTo>
                    <a:cubicBezTo>
                      <a:pt x="21786" y="49847"/>
                      <a:pt x="36169" y="27939"/>
                      <a:pt x="49219" y="4984"/>
                    </a:cubicBezTo>
                    <a:cubicBezTo>
                      <a:pt x="51219" y="1460"/>
                      <a:pt x="45980" y="-2064"/>
                      <a:pt x="43980" y="1460"/>
                    </a:cubicBezTo>
                    <a:lnTo>
                      <a:pt x="43980" y="1460"/>
                    </a:lnTo>
                    <a:close/>
                  </a:path>
                </a:pathLst>
              </a:custGeom>
              <a:solidFill>
                <a:srgbClr val="41AF9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2" name="任意多边形: 形状 501">
                <a:extLst>
                  <a:ext uri="{FF2B5EF4-FFF2-40B4-BE49-F238E27FC236}">
                    <a16:creationId xmlns:a16="http://schemas.microsoft.com/office/drawing/2014/main" xmlns="" id="{4E61E423-C844-7710-DE74-1A712F28A895}"/>
                  </a:ext>
                </a:extLst>
              </p:cNvPr>
              <p:cNvSpPr/>
              <p:nvPr/>
            </p:nvSpPr>
            <p:spPr>
              <a:xfrm>
                <a:off x="5851848" y="4656130"/>
                <a:ext cx="48295" cy="87380"/>
              </a:xfrm>
              <a:custGeom>
                <a:avLst/>
                <a:gdLst>
                  <a:gd name="connsiteX0" fmla="*/ 26 w 48295"/>
                  <a:gd name="connsiteY0" fmla="*/ 3690 h 87380"/>
                  <a:gd name="connsiteX1" fmla="*/ 42603 w 48295"/>
                  <a:gd name="connsiteY1" fmla="*/ 86463 h 87380"/>
                  <a:gd name="connsiteX2" fmla="*/ 47365 w 48295"/>
                  <a:gd name="connsiteY2" fmla="*/ 82367 h 87380"/>
                  <a:gd name="connsiteX3" fmla="*/ 6217 w 48295"/>
                  <a:gd name="connsiteY3" fmla="*/ 2452 h 87380"/>
                  <a:gd name="connsiteX4" fmla="*/ 26 w 48295"/>
                  <a:gd name="connsiteY4" fmla="*/ 3690 h 87380"/>
                  <a:gd name="connsiteX5" fmla="*/ 26 w 48295"/>
                  <a:gd name="connsiteY5" fmla="*/ 3690 h 87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295" h="87380">
                    <a:moveTo>
                      <a:pt x="26" y="3690"/>
                    </a:moveTo>
                    <a:cubicBezTo>
                      <a:pt x="4217" y="35789"/>
                      <a:pt x="18886" y="64460"/>
                      <a:pt x="42603" y="86463"/>
                    </a:cubicBezTo>
                    <a:cubicBezTo>
                      <a:pt x="45556" y="89225"/>
                      <a:pt x="50318" y="85129"/>
                      <a:pt x="47365" y="82367"/>
                    </a:cubicBezTo>
                    <a:cubicBezTo>
                      <a:pt x="24410" y="61031"/>
                      <a:pt x="10218" y="33504"/>
                      <a:pt x="6217" y="2452"/>
                    </a:cubicBezTo>
                    <a:cubicBezTo>
                      <a:pt x="5741" y="-1548"/>
                      <a:pt x="-450" y="-310"/>
                      <a:pt x="26" y="3690"/>
                    </a:cubicBezTo>
                    <a:lnTo>
                      <a:pt x="26" y="3690"/>
                    </a:lnTo>
                    <a:close/>
                  </a:path>
                </a:pathLst>
              </a:custGeom>
              <a:solidFill>
                <a:srgbClr val="41AF9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3" name="任意多边形: 形状 502">
                <a:extLst>
                  <a:ext uri="{FF2B5EF4-FFF2-40B4-BE49-F238E27FC236}">
                    <a16:creationId xmlns:a16="http://schemas.microsoft.com/office/drawing/2014/main" xmlns="" id="{AC0BA62B-7AB3-C318-4439-EBC9897938ED}"/>
                  </a:ext>
                </a:extLst>
              </p:cNvPr>
              <p:cNvSpPr/>
              <p:nvPr/>
            </p:nvSpPr>
            <p:spPr>
              <a:xfrm>
                <a:off x="5900151" y="4731660"/>
                <a:ext cx="72679" cy="66881"/>
              </a:xfrm>
              <a:custGeom>
                <a:avLst/>
                <a:gdLst>
                  <a:gd name="connsiteX0" fmla="*/ 66404 w 72679"/>
                  <a:gd name="connsiteY0" fmla="*/ 1979 h 66881"/>
                  <a:gd name="connsiteX1" fmla="*/ 1634 w 72679"/>
                  <a:gd name="connsiteY1" fmla="*/ 60748 h 66881"/>
                  <a:gd name="connsiteX2" fmla="*/ 4396 w 72679"/>
                  <a:gd name="connsiteY2" fmla="*/ 66463 h 66881"/>
                  <a:gd name="connsiteX3" fmla="*/ 72405 w 72679"/>
                  <a:gd name="connsiteY3" fmla="*/ 3979 h 66881"/>
                  <a:gd name="connsiteX4" fmla="*/ 66404 w 72679"/>
                  <a:gd name="connsiteY4" fmla="*/ 1979 h 66881"/>
                  <a:gd name="connsiteX5" fmla="*/ 66404 w 72679"/>
                  <a:gd name="connsiteY5" fmla="*/ 1979 h 66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2679" h="66881">
                    <a:moveTo>
                      <a:pt x="66404" y="1979"/>
                    </a:moveTo>
                    <a:cubicBezTo>
                      <a:pt x="53640" y="30364"/>
                      <a:pt x="27637" y="45985"/>
                      <a:pt x="1634" y="60748"/>
                    </a:cubicBezTo>
                    <a:cubicBezTo>
                      <a:pt x="-1890" y="62749"/>
                      <a:pt x="872" y="68464"/>
                      <a:pt x="4396" y="66463"/>
                    </a:cubicBezTo>
                    <a:cubicBezTo>
                      <a:pt x="32019" y="50747"/>
                      <a:pt x="58879" y="34078"/>
                      <a:pt x="72405" y="3979"/>
                    </a:cubicBezTo>
                    <a:cubicBezTo>
                      <a:pt x="74024" y="265"/>
                      <a:pt x="68023" y="-1736"/>
                      <a:pt x="66404" y="1979"/>
                    </a:cubicBezTo>
                    <a:lnTo>
                      <a:pt x="66404" y="1979"/>
                    </a:lnTo>
                    <a:close/>
                  </a:path>
                </a:pathLst>
              </a:custGeom>
              <a:solidFill>
                <a:srgbClr val="41AF9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4" name="任意多边形: 形状 503">
                <a:extLst>
                  <a:ext uri="{FF2B5EF4-FFF2-40B4-BE49-F238E27FC236}">
                    <a16:creationId xmlns:a16="http://schemas.microsoft.com/office/drawing/2014/main" xmlns="" id="{BC8D5F90-AABF-65B1-13A3-6F60885A6DD8}"/>
                  </a:ext>
                </a:extLst>
              </p:cNvPr>
              <p:cNvSpPr/>
              <p:nvPr/>
            </p:nvSpPr>
            <p:spPr>
              <a:xfrm>
                <a:off x="5848554" y="4762499"/>
                <a:ext cx="55923" cy="78821"/>
              </a:xfrm>
              <a:custGeom>
                <a:avLst/>
                <a:gdLst>
                  <a:gd name="connsiteX0" fmla="*/ 81 w 55923"/>
                  <a:gd name="connsiteY0" fmla="*/ 3621 h 78821"/>
                  <a:gd name="connsiteX1" fmla="*/ 51040 w 55923"/>
                  <a:gd name="connsiteY1" fmla="*/ 78297 h 78821"/>
                  <a:gd name="connsiteX2" fmla="*/ 54564 w 55923"/>
                  <a:gd name="connsiteY2" fmla="*/ 73058 h 78821"/>
                  <a:gd name="connsiteX3" fmla="*/ 6272 w 55923"/>
                  <a:gd name="connsiteY3" fmla="*/ 2382 h 78821"/>
                  <a:gd name="connsiteX4" fmla="*/ 81 w 55923"/>
                  <a:gd name="connsiteY4" fmla="*/ 3621 h 78821"/>
                  <a:gd name="connsiteX5" fmla="*/ 81 w 55923"/>
                  <a:gd name="connsiteY5" fmla="*/ 3621 h 78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923" h="78821">
                    <a:moveTo>
                      <a:pt x="81" y="3621"/>
                    </a:moveTo>
                    <a:cubicBezTo>
                      <a:pt x="6653" y="34672"/>
                      <a:pt x="24465" y="60771"/>
                      <a:pt x="51040" y="78297"/>
                    </a:cubicBezTo>
                    <a:cubicBezTo>
                      <a:pt x="54469" y="80487"/>
                      <a:pt x="57898" y="75248"/>
                      <a:pt x="54564" y="73058"/>
                    </a:cubicBezTo>
                    <a:cubicBezTo>
                      <a:pt x="29323" y="56484"/>
                      <a:pt x="12559" y="32005"/>
                      <a:pt x="6272" y="2382"/>
                    </a:cubicBezTo>
                    <a:cubicBezTo>
                      <a:pt x="5415" y="-1523"/>
                      <a:pt x="-776" y="-285"/>
                      <a:pt x="81" y="3621"/>
                    </a:cubicBezTo>
                    <a:lnTo>
                      <a:pt x="81" y="3621"/>
                    </a:lnTo>
                    <a:close/>
                  </a:path>
                </a:pathLst>
              </a:custGeom>
              <a:solidFill>
                <a:srgbClr val="41AF9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505" name="任意多边形: 形状 504">
              <a:extLst>
                <a:ext uri="{FF2B5EF4-FFF2-40B4-BE49-F238E27FC236}">
                  <a16:creationId xmlns:a16="http://schemas.microsoft.com/office/drawing/2014/main" xmlns="" id="{DD51C65C-4C42-9998-69CF-5C77963FCDCE}"/>
                </a:ext>
              </a:extLst>
            </p:cNvPr>
            <p:cNvSpPr/>
            <p:nvPr/>
          </p:nvSpPr>
          <p:spPr>
            <a:xfrm>
              <a:off x="5802534" y="4873656"/>
              <a:ext cx="205454" cy="190214"/>
            </a:xfrm>
            <a:custGeom>
              <a:avLst/>
              <a:gdLst>
                <a:gd name="connsiteX0" fmla="*/ 169545 w 205454"/>
                <a:gd name="connsiteY0" fmla="*/ 190214 h 190214"/>
                <a:gd name="connsiteX1" fmla="*/ 205454 w 205454"/>
                <a:gd name="connsiteY1" fmla="*/ 56483 h 190214"/>
                <a:gd name="connsiteX2" fmla="*/ 200025 w 205454"/>
                <a:gd name="connsiteY2" fmla="*/ 0 h 190214"/>
                <a:gd name="connsiteX3" fmla="*/ 5429 w 205454"/>
                <a:gd name="connsiteY3" fmla="*/ 0 h 190214"/>
                <a:gd name="connsiteX4" fmla="*/ 0 w 205454"/>
                <a:gd name="connsiteY4" fmla="*/ 56483 h 190214"/>
                <a:gd name="connsiteX5" fmla="*/ 35909 w 205454"/>
                <a:gd name="connsiteY5" fmla="*/ 190214 h 190214"/>
                <a:gd name="connsiteX6" fmla="*/ 169545 w 205454"/>
                <a:gd name="connsiteY6" fmla="*/ 190214 h 190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5454" h="190214">
                  <a:moveTo>
                    <a:pt x="169545" y="190214"/>
                  </a:moveTo>
                  <a:cubicBezTo>
                    <a:pt x="191548" y="157924"/>
                    <a:pt x="205454" y="110014"/>
                    <a:pt x="205454" y="56483"/>
                  </a:cubicBezTo>
                  <a:cubicBezTo>
                    <a:pt x="205454" y="36671"/>
                    <a:pt x="203549" y="17716"/>
                    <a:pt x="200025" y="0"/>
                  </a:cubicBezTo>
                  <a:lnTo>
                    <a:pt x="5429" y="0"/>
                  </a:lnTo>
                  <a:cubicBezTo>
                    <a:pt x="1905" y="17716"/>
                    <a:pt x="0" y="36766"/>
                    <a:pt x="0" y="56483"/>
                  </a:cubicBezTo>
                  <a:cubicBezTo>
                    <a:pt x="0" y="110014"/>
                    <a:pt x="13906" y="157924"/>
                    <a:pt x="35909" y="190214"/>
                  </a:cubicBezTo>
                  <a:lnTo>
                    <a:pt x="169545" y="190214"/>
                  </a:lnTo>
                  <a:close/>
                </a:path>
              </a:pathLst>
            </a:custGeom>
            <a:solidFill>
              <a:srgbClr val="9E99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705238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sp>
        <p:nvSpPr>
          <p:cNvPr id="43" name="矩形: 圆角 42">
            <a:extLst>
              <a:ext uri="{FF2B5EF4-FFF2-40B4-BE49-F238E27FC236}">
                <a16:creationId xmlns:a16="http://schemas.microsoft.com/office/drawing/2014/main" xmlns="" id="{6283EA9C-B8F7-A265-3069-20898F549E14}"/>
              </a:ext>
            </a:extLst>
          </p:cNvPr>
          <p:cNvSpPr/>
          <p:nvPr/>
        </p:nvSpPr>
        <p:spPr>
          <a:xfrm>
            <a:off x="2876550" y="3446093"/>
            <a:ext cx="6565900" cy="458631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2279239" y="2125965"/>
            <a:ext cx="7785980" cy="111831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65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感谢导师指导</a:t>
            </a: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xmlns="" id="{4994B928-19BB-1ACD-6B96-BBCFFAB74CA3}"/>
              </a:ext>
            </a:extLst>
          </p:cNvPr>
          <p:cNvSpPr txBox="1"/>
          <p:nvPr/>
        </p:nvSpPr>
        <p:spPr>
          <a:xfrm>
            <a:off x="3406807" y="3506019"/>
            <a:ext cx="5378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论文答辩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开题报告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毕业设计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学术报告  </a:t>
            </a: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/  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总结汇报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69" name="TextBox 84">
            <a:extLst>
              <a:ext uri="{FF2B5EF4-FFF2-40B4-BE49-F238E27FC236}">
                <a16:creationId xmlns:a16="http://schemas.microsoft.com/office/drawing/2014/main" xmlns="" id="{27B0C0B0-AEF8-DBD2-9F8E-9345934F22D9}"/>
              </a:ext>
            </a:extLst>
          </p:cNvPr>
          <p:cNvSpPr txBox="1"/>
          <p:nvPr/>
        </p:nvSpPr>
        <p:spPr>
          <a:xfrm>
            <a:off x="4332871" y="4755727"/>
            <a:ext cx="3526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ysClr val="windowText" lastClr="000000"/>
                </a:solidFill>
                <a:cs typeface="+mn-ea"/>
                <a:sym typeface="+mn-lt"/>
              </a:rPr>
              <a:t>指导老师：张老师   答辩人：</a:t>
            </a:r>
            <a:r>
              <a:rPr lang="en-US" altLang="zh-CN" sz="1400" b="1" dirty="0">
                <a:solidFill>
                  <a:sysClr val="windowText" lastClr="000000"/>
                </a:solidFill>
                <a:cs typeface="+mn-ea"/>
                <a:sym typeface="+mn-lt"/>
              </a:rPr>
              <a:t>51PPT</a:t>
            </a:r>
            <a:r>
              <a:rPr lang="zh-CN" altLang="en-US" sz="1400" b="1" dirty="0">
                <a:solidFill>
                  <a:sysClr val="windowText" lastClr="000000"/>
                </a:solidFill>
                <a:cs typeface="+mn-ea"/>
                <a:sym typeface="+mn-lt"/>
              </a:rPr>
              <a:t>模板网</a:t>
            </a:r>
          </a:p>
        </p:txBody>
      </p:sp>
    </p:spTree>
    <p:extLst>
      <p:ext uri="{BB962C8B-B14F-4D97-AF65-F5344CB8AC3E}">
        <p14:creationId xmlns:p14="http://schemas.microsoft.com/office/powerpoint/2010/main" val="36260618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99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4169551" y="1546810"/>
            <a:ext cx="3852719" cy="15696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01</a:t>
            </a:r>
            <a:endParaRPr lang="zh-CN" altLang="en-US" sz="9600" b="1" dirty="0">
              <a:gradFill>
                <a:gsLst>
                  <a:gs pos="100000">
                    <a:srgbClr val="274844"/>
                  </a:gs>
                  <a:gs pos="0">
                    <a:srgbClr val="398179"/>
                  </a:gs>
                </a:gsLst>
                <a:lin ang="5400000" scaled="1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AD1E91F-EF88-F6FD-8D0B-5F6D3C4BA87D}"/>
              </a:ext>
            </a:extLst>
          </p:cNvPr>
          <p:cNvGrpSpPr/>
          <p:nvPr/>
        </p:nvGrpSpPr>
        <p:grpSpPr>
          <a:xfrm>
            <a:off x="4898482" y="3136970"/>
            <a:ext cx="2423543" cy="816300"/>
            <a:chOff x="2070379" y="7789172"/>
            <a:chExt cx="2423543" cy="81630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7BA7730E-0384-20A9-79C8-D6282202C79D}"/>
                </a:ext>
              </a:extLst>
            </p:cNvPr>
            <p:cNvSpPr txBox="1"/>
            <p:nvPr/>
          </p:nvSpPr>
          <p:spPr>
            <a:xfrm>
              <a:off x="2070379" y="7789172"/>
              <a:ext cx="23948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论文绪论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1D667890-7E61-65E8-49DA-27DDD628D27B}"/>
                </a:ext>
              </a:extLst>
            </p:cNvPr>
            <p:cNvSpPr txBox="1"/>
            <p:nvPr/>
          </p:nvSpPr>
          <p:spPr>
            <a:xfrm>
              <a:off x="2099064" y="826691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Introduction of Paper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853CC727-2E37-0636-C016-2DE797BED26D}"/>
              </a:ext>
            </a:extLst>
          </p:cNvPr>
          <p:cNvSpPr txBox="1"/>
          <p:nvPr/>
        </p:nvSpPr>
        <p:spPr>
          <a:xfrm>
            <a:off x="3429000" y="3986392"/>
            <a:ext cx="5334000" cy="70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22089" y="1047565"/>
            <a:ext cx="172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437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论文绪论</a:t>
            </a:r>
          </a:p>
        </p:txBody>
      </p:sp>
      <p:sp>
        <p:nvSpPr>
          <p:cNvPr id="8" name="Freeform 322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92212F70-866D-DA9F-3742-7EAEF6ADBD5E}"/>
              </a:ext>
            </a:extLst>
          </p:cNvPr>
          <p:cNvSpPr>
            <a:spLocks noEditPoints="1"/>
          </p:cNvSpPr>
          <p:nvPr/>
        </p:nvSpPr>
        <p:spPr bwMode="auto">
          <a:xfrm>
            <a:off x="5154845" y="2119099"/>
            <a:ext cx="1882313" cy="1878471"/>
          </a:xfrm>
          <a:custGeom>
            <a:avLst/>
            <a:gdLst>
              <a:gd name="T0" fmla="*/ 245 w 490"/>
              <a:gd name="T1" fmla="*/ 489 h 489"/>
              <a:gd name="T2" fmla="*/ 0 w 490"/>
              <a:gd name="T3" fmla="*/ 245 h 489"/>
              <a:gd name="T4" fmla="*/ 245 w 490"/>
              <a:gd name="T5" fmla="*/ 0 h 489"/>
              <a:gd name="T6" fmla="*/ 490 w 490"/>
              <a:gd name="T7" fmla="*/ 245 h 489"/>
              <a:gd name="T8" fmla="*/ 245 w 490"/>
              <a:gd name="T9" fmla="*/ 489 h 489"/>
              <a:gd name="T10" fmla="*/ 245 w 490"/>
              <a:gd name="T11" fmla="*/ 20 h 489"/>
              <a:gd name="T12" fmla="*/ 20 w 490"/>
              <a:gd name="T13" fmla="*/ 245 h 489"/>
              <a:gd name="T14" fmla="*/ 245 w 490"/>
              <a:gd name="T15" fmla="*/ 469 h 489"/>
              <a:gd name="T16" fmla="*/ 470 w 490"/>
              <a:gd name="T17" fmla="*/ 245 h 489"/>
              <a:gd name="T18" fmla="*/ 245 w 490"/>
              <a:gd name="T19" fmla="*/ 2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90" h="489">
                <a:moveTo>
                  <a:pt x="245" y="489"/>
                </a:moveTo>
                <a:cubicBezTo>
                  <a:pt x="110" y="489"/>
                  <a:pt x="0" y="379"/>
                  <a:pt x="0" y="245"/>
                </a:cubicBezTo>
                <a:cubicBezTo>
                  <a:pt x="0" y="110"/>
                  <a:pt x="110" y="0"/>
                  <a:pt x="245" y="0"/>
                </a:cubicBezTo>
                <a:cubicBezTo>
                  <a:pt x="380" y="0"/>
                  <a:pt x="490" y="110"/>
                  <a:pt x="490" y="245"/>
                </a:cubicBezTo>
                <a:cubicBezTo>
                  <a:pt x="490" y="379"/>
                  <a:pt x="380" y="489"/>
                  <a:pt x="245" y="489"/>
                </a:cubicBezTo>
                <a:close/>
                <a:moveTo>
                  <a:pt x="245" y="20"/>
                </a:moveTo>
                <a:cubicBezTo>
                  <a:pt x="121" y="20"/>
                  <a:pt x="20" y="121"/>
                  <a:pt x="20" y="245"/>
                </a:cubicBezTo>
                <a:cubicBezTo>
                  <a:pt x="20" y="368"/>
                  <a:pt x="121" y="469"/>
                  <a:pt x="245" y="469"/>
                </a:cubicBezTo>
                <a:cubicBezTo>
                  <a:pt x="369" y="469"/>
                  <a:pt x="470" y="368"/>
                  <a:pt x="470" y="245"/>
                </a:cubicBezTo>
                <a:cubicBezTo>
                  <a:pt x="470" y="121"/>
                  <a:pt x="369" y="20"/>
                  <a:pt x="245" y="2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7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914400"/>
            <a:endParaRPr lang="en-US" sz="1865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Freeform 323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E1172227-3C67-C82C-2CCE-82B7A0FC1ED4}"/>
              </a:ext>
            </a:extLst>
          </p:cNvPr>
          <p:cNvSpPr>
            <a:spLocks noEditPoints="1"/>
          </p:cNvSpPr>
          <p:nvPr/>
        </p:nvSpPr>
        <p:spPr bwMode="auto">
          <a:xfrm>
            <a:off x="4302041" y="1266298"/>
            <a:ext cx="3587919" cy="3584076"/>
          </a:xfrm>
          <a:custGeom>
            <a:avLst/>
            <a:gdLst>
              <a:gd name="T0" fmla="*/ 467 w 934"/>
              <a:gd name="T1" fmla="*/ 933 h 933"/>
              <a:gd name="T2" fmla="*/ 0 w 934"/>
              <a:gd name="T3" fmla="*/ 467 h 933"/>
              <a:gd name="T4" fmla="*/ 467 w 934"/>
              <a:gd name="T5" fmla="*/ 0 h 933"/>
              <a:gd name="T6" fmla="*/ 934 w 934"/>
              <a:gd name="T7" fmla="*/ 467 h 933"/>
              <a:gd name="T8" fmla="*/ 467 w 934"/>
              <a:gd name="T9" fmla="*/ 933 h 933"/>
              <a:gd name="T10" fmla="*/ 467 w 934"/>
              <a:gd name="T11" fmla="*/ 40 h 933"/>
              <a:gd name="T12" fmla="*/ 40 w 934"/>
              <a:gd name="T13" fmla="*/ 467 h 933"/>
              <a:gd name="T14" fmla="*/ 467 w 934"/>
              <a:gd name="T15" fmla="*/ 893 h 933"/>
              <a:gd name="T16" fmla="*/ 894 w 934"/>
              <a:gd name="T17" fmla="*/ 467 h 933"/>
              <a:gd name="T18" fmla="*/ 467 w 934"/>
              <a:gd name="T19" fmla="*/ 40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4" h="933">
                <a:moveTo>
                  <a:pt x="467" y="933"/>
                </a:moveTo>
                <a:cubicBezTo>
                  <a:pt x="210" y="933"/>
                  <a:pt x="0" y="724"/>
                  <a:pt x="0" y="467"/>
                </a:cubicBezTo>
                <a:cubicBezTo>
                  <a:pt x="0" y="209"/>
                  <a:pt x="210" y="0"/>
                  <a:pt x="467" y="0"/>
                </a:cubicBezTo>
                <a:cubicBezTo>
                  <a:pt x="724" y="0"/>
                  <a:pt x="934" y="209"/>
                  <a:pt x="934" y="467"/>
                </a:cubicBezTo>
                <a:cubicBezTo>
                  <a:pt x="934" y="724"/>
                  <a:pt x="724" y="933"/>
                  <a:pt x="467" y="933"/>
                </a:cubicBezTo>
                <a:close/>
                <a:moveTo>
                  <a:pt x="467" y="40"/>
                </a:moveTo>
                <a:cubicBezTo>
                  <a:pt x="232" y="40"/>
                  <a:pt x="40" y="231"/>
                  <a:pt x="40" y="467"/>
                </a:cubicBezTo>
                <a:cubicBezTo>
                  <a:pt x="40" y="702"/>
                  <a:pt x="232" y="893"/>
                  <a:pt x="467" y="893"/>
                </a:cubicBezTo>
                <a:cubicBezTo>
                  <a:pt x="702" y="893"/>
                  <a:pt x="894" y="702"/>
                  <a:pt x="894" y="467"/>
                </a:cubicBezTo>
                <a:cubicBezTo>
                  <a:pt x="894" y="231"/>
                  <a:pt x="702" y="40"/>
                  <a:pt x="467" y="4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4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914400"/>
            <a:endParaRPr lang="en-US" sz="1865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Freeform 324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3F03BEED-DB89-3CFC-70DC-A69C4D601BBC}"/>
              </a:ext>
            </a:extLst>
          </p:cNvPr>
          <p:cNvSpPr/>
          <p:nvPr/>
        </p:nvSpPr>
        <p:spPr bwMode="auto">
          <a:xfrm>
            <a:off x="3810333" y="1662440"/>
            <a:ext cx="1294572" cy="491705"/>
          </a:xfrm>
          <a:custGeom>
            <a:avLst/>
            <a:gdLst>
              <a:gd name="T0" fmla="*/ 674 w 674"/>
              <a:gd name="T1" fmla="*/ 256 h 256"/>
              <a:gd name="T2" fmla="*/ 420 w 674"/>
              <a:gd name="T3" fmla="*/ 0 h 256"/>
              <a:gd name="T4" fmla="*/ 0 w 674"/>
              <a:gd name="T5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4" h="256">
                <a:moveTo>
                  <a:pt x="674" y="256"/>
                </a:moveTo>
                <a:lnTo>
                  <a:pt x="420" y="0"/>
                </a:lnTo>
                <a:lnTo>
                  <a:pt x="0" y="0"/>
                </a:lnTo>
              </a:path>
            </a:pathLst>
          </a:custGeom>
          <a:noFill/>
          <a:ln w="3175" cap="flat">
            <a:solidFill>
              <a:schemeClr val="bg1">
                <a:lumMod val="50000"/>
              </a:schemeClr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914400"/>
            <a:endParaRPr lang="en-US" sz="1865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" name="Freeform 325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2390238F-0AF4-6E6B-7E55-EE70982F1364}"/>
              </a:ext>
            </a:extLst>
          </p:cNvPr>
          <p:cNvSpPr/>
          <p:nvPr/>
        </p:nvSpPr>
        <p:spPr bwMode="auto">
          <a:xfrm>
            <a:off x="7107409" y="1663062"/>
            <a:ext cx="1294572" cy="491705"/>
          </a:xfrm>
          <a:custGeom>
            <a:avLst/>
            <a:gdLst>
              <a:gd name="T0" fmla="*/ 0 w 674"/>
              <a:gd name="T1" fmla="*/ 256 h 256"/>
              <a:gd name="T2" fmla="*/ 254 w 674"/>
              <a:gd name="T3" fmla="*/ 0 h 256"/>
              <a:gd name="T4" fmla="*/ 674 w 674"/>
              <a:gd name="T5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4" h="256">
                <a:moveTo>
                  <a:pt x="0" y="256"/>
                </a:moveTo>
                <a:lnTo>
                  <a:pt x="254" y="0"/>
                </a:lnTo>
                <a:lnTo>
                  <a:pt x="674" y="0"/>
                </a:lnTo>
              </a:path>
            </a:pathLst>
          </a:custGeom>
          <a:noFill/>
          <a:ln w="3175" cap="flat">
            <a:solidFill>
              <a:schemeClr val="bg1">
                <a:lumMod val="50000"/>
              </a:schemeClr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914400"/>
            <a:endParaRPr lang="en-US" sz="1865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Freeform 326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9DA54A58-B5D4-5D57-5286-3F74CA926E35}"/>
              </a:ext>
            </a:extLst>
          </p:cNvPr>
          <p:cNvSpPr/>
          <p:nvPr/>
        </p:nvSpPr>
        <p:spPr bwMode="auto">
          <a:xfrm>
            <a:off x="4928199" y="3663364"/>
            <a:ext cx="2335605" cy="795181"/>
          </a:xfrm>
          <a:custGeom>
            <a:avLst/>
            <a:gdLst>
              <a:gd name="T0" fmla="*/ 304 w 608"/>
              <a:gd name="T1" fmla="*/ 120 h 207"/>
              <a:gd name="T2" fmla="*/ 75 w 608"/>
              <a:gd name="T3" fmla="*/ 0 h 207"/>
              <a:gd name="T4" fmla="*/ 0 w 608"/>
              <a:gd name="T5" fmla="*/ 43 h 207"/>
              <a:gd name="T6" fmla="*/ 304 w 608"/>
              <a:gd name="T7" fmla="*/ 207 h 207"/>
              <a:gd name="T8" fmla="*/ 608 w 608"/>
              <a:gd name="T9" fmla="*/ 43 h 207"/>
              <a:gd name="T10" fmla="*/ 533 w 608"/>
              <a:gd name="T11" fmla="*/ 0 h 207"/>
              <a:gd name="T12" fmla="*/ 304 w 608"/>
              <a:gd name="T13" fmla="*/ 120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8" h="207">
                <a:moveTo>
                  <a:pt x="304" y="120"/>
                </a:moveTo>
                <a:cubicBezTo>
                  <a:pt x="209" y="120"/>
                  <a:pt x="125" y="73"/>
                  <a:pt x="75" y="0"/>
                </a:cubicBezTo>
                <a:cubicBezTo>
                  <a:pt x="0" y="43"/>
                  <a:pt x="0" y="43"/>
                  <a:pt x="0" y="43"/>
                </a:cubicBezTo>
                <a:cubicBezTo>
                  <a:pt x="65" y="142"/>
                  <a:pt x="177" y="207"/>
                  <a:pt x="304" y="207"/>
                </a:cubicBezTo>
                <a:cubicBezTo>
                  <a:pt x="431" y="207"/>
                  <a:pt x="543" y="142"/>
                  <a:pt x="608" y="43"/>
                </a:cubicBezTo>
                <a:cubicBezTo>
                  <a:pt x="533" y="0"/>
                  <a:pt x="533" y="0"/>
                  <a:pt x="533" y="0"/>
                </a:cubicBezTo>
                <a:cubicBezTo>
                  <a:pt x="483" y="73"/>
                  <a:pt x="399" y="120"/>
                  <a:pt x="304" y="1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" name="Freeform 327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2785D576-EDFE-EBC8-34C4-786B6A869BCB}"/>
              </a:ext>
            </a:extLst>
          </p:cNvPr>
          <p:cNvSpPr/>
          <p:nvPr/>
        </p:nvSpPr>
        <p:spPr bwMode="auto">
          <a:xfrm>
            <a:off x="4697711" y="1661966"/>
            <a:ext cx="1313779" cy="2020604"/>
          </a:xfrm>
          <a:custGeom>
            <a:avLst/>
            <a:gdLst>
              <a:gd name="T0" fmla="*/ 86 w 342"/>
              <a:gd name="T1" fmla="*/ 364 h 526"/>
              <a:gd name="T2" fmla="*/ 342 w 342"/>
              <a:gd name="T3" fmla="*/ 87 h 526"/>
              <a:gd name="T4" fmla="*/ 342 w 342"/>
              <a:gd name="T5" fmla="*/ 0 h 526"/>
              <a:gd name="T6" fmla="*/ 0 w 342"/>
              <a:gd name="T7" fmla="*/ 364 h 526"/>
              <a:gd name="T8" fmla="*/ 38 w 342"/>
              <a:gd name="T9" fmla="*/ 526 h 526"/>
              <a:gd name="T10" fmla="*/ 113 w 342"/>
              <a:gd name="T11" fmla="*/ 483 h 526"/>
              <a:gd name="T12" fmla="*/ 86 w 342"/>
              <a:gd name="T13" fmla="*/ 36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2" h="526">
                <a:moveTo>
                  <a:pt x="86" y="364"/>
                </a:moveTo>
                <a:cubicBezTo>
                  <a:pt x="86" y="217"/>
                  <a:pt x="199" y="98"/>
                  <a:pt x="342" y="87"/>
                </a:cubicBezTo>
                <a:cubicBezTo>
                  <a:pt x="342" y="0"/>
                  <a:pt x="342" y="0"/>
                  <a:pt x="342" y="0"/>
                </a:cubicBezTo>
                <a:cubicBezTo>
                  <a:pt x="151" y="11"/>
                  <a:pt x="0" y="170"/>
                  <a:pt x="0" y="364"/>
                </a:cubicBezTo>
                <a:cubicBezTo>
                  <a:pt x="0" y="422"/>
                  <a:pt x="14" y="477"/>
                  <a:pt x="38" y="526"/>
                </a:cubicBezTo>
                <a:cubicBezTo>
                  <a:pt x="113" y="483"/>
                  <a:pt x="113" y="483"/>
                  <a:pt x="113" y="483"/>
                </a:cubicBezTo>
                <a:cubicBezTo>
                  <a:pt x="96" y="447"/>
                  <a:pt x="86" y="406"/>
                  <a:pt x="86" y="364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" name="Freeform 328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904102B8-A2ED-0164-9C0D-F2C058A29098}"/>
              </a:ext>
            </a:extLst>
          </p:cNvPr>
          <p:cNvSpPr/>
          <p:nvPr/>
        </p:nvSpPr>
        <p:spPr bwMode="auto">
          <a:xfrm>
            <a:off x="6180513" y="1661966"/>
            <a:ext cx="1313779" cy="2020604"/>
          </a:xfrm>
          <a:custGeom>
            <a:avLst/>
            <a:gdLst>
              <a:gd name="T0" fmla="*/ 256 w 342"/>
              <a:gd name="T1" fmla="*/ 364 h 526"/>
              <a:gd name="T2" fmla="*/ 229 w 342"/>
              <a:gd name="T3" fmla="*/ 483 h 526"/>
              <a:gd name="T4" fmla="*/ 304 w 342"/>
              <a:gd name="T5" fmla="*/ 526 h 526"/>
              <a:gd name="T6" fmla="*/ 342 w 342"/>
              <a:gd name="T7" fmla="*/ 364 h 526"/>
              <a:gd name="T8" fmla="*/ 0 w 342"/>
              <a:gd name="T9" fmla="*/ 0 h 526"/>
              <a:gd name="T10" fmla="*/ 0 w 342"/>
              <a:gd name="T11" fmla="*/ 87 h 526"/>
              <a:gd name="T12" fmla="*/ 256 w 342"/>
              <a:gd name="T13" fmla="*/ 364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2" h="526">
                <a:moveTo>
                  <a:pt x="256" y="364"/>
                </a:moveTo>
                <a:cubicBezTo>
                  <a:pt x="256" y="406"/>
                  <a:pt x="246" y="447"/>
                  <a:pt x="229" y="483"/>
                </a:cubicBezTo>
                <a:cubicBezTo>
                  <a:pt x="304" y="526"/>
                  <a:pt x="304" y="526"/>
                  <a:pt x="304" y="526"/>
                </a:cubicBezTo>
                <a:cubicBezTo>
                  <a:pt x="328" y="477"/>
                  <a:pt x="342" y="422"/>
                  <a:pt x="342" y="364"/>
                </a:cubicBezTo>
                <a:cubicBezTo>
                  <a:pt x="342" y="170"/>
                  <a:pt x="191" y="11"/>
                  <a:pt x="0" y="0"/>
                </a:cubicBezTo>
                <a:cubicBezTo>
                  <a:pt x="0" y="87"/>
                  <a:pt x="0" y="87"/>
                  <a:pt x="0" y="87"/>
                </a:cubicBezTo>
                <a:cubicBezTo>
                  <a:pt x="143" y="98"/>
                  <a:pt x="256" y="217"/>
                  <a:pt x="256" y="364"/>
                </a:cubicBezTo>
                <a:close/>
              </a:path>
            </a:pathLst>
          </a:custGeom>
          <a:solidFill>
            <a:srgbClr val="808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" name="Line 329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317150A1-B750-2624-B479-362AD020F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1" y="4458546"/>
            <a:ext cx="0" cy="864327"/>
          </a:xfrm>
          <a:prstGeom prst="line">
            <a:avLst/>
          </a:prstGeom>
          <a:noFill/>
          <a:ln w="3175" cap="flat">
            <a:solidFill>
              <a:schemeClr val="bg1">
                <a:lumMod val="50000"/>
              </a:schemeClr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914400"/>
            <a:endParaRPr lang="en-US" sz="1865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6" name="TextBox 22" descr="e7d195523061f1c09e9d68d7cf438b91ef959ecb14fc25d26BBA7F7DBC18E55DFF4014AF651F0BF2569D4B6C1DA7F1A4683A481403BD872FC687266AD13265C1DE7C373772FD8728ABDD69ADD03BFF5BE2862BC891DBB79E20E800D2617F74A1B1C2BD36B4775443B247B420ECD0833E56641FB1FC45EF8A9F34DE2B3CCEF5430D0ECD5081AA93F6DEE27EA9C4260FE4">
            <a:extLst>
              <a:ext uri="{FF2B5EF4-FFF2-40B4-BE49-F238E27FC236}">
                <a16:creationId xmlns:a16="http://schemas.microsoft.com/office/drawing/2014/main" xmlns="" id="{1B2911B0-3CE9-0298-2579-E15299DCD45E}"/>
              </a:ext>
            </a:extLst>
          </p:cNvPr>
          <p:cNvSpPr txBox="1"/>
          <p:nvPr/>
        </p:nvSpPr>
        <p:spPr>
          <a:xfrm flipH="1">
            <a:off x="5058842" y="2532050"/>
            <a:ext cx="2048567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/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添加</a:t>
            </a:r>
            <a:endParaRPr lang="en-US" altLang="zh-CN" sz="28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ctr" defTabSz="914400"/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标题文本</a:t>
            </a:r>
          </a:p>
        </p:txBody>
      </p:sp>
      <p:sp>
        <p:nvSpPr>
          <p:cNvPr id="17" name="文本框 16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168A2303-619D-0899-8B8D-122DE2ABC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334" y="1456886"/>
            <a:ext cx="2032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18" name="矩形 17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36C64855-74BA-BEB8-85C7-D1B45DBF6D89}"/>
              </a:ext>
            </a:extLst>
          </p:cNvPr>
          <p:cNvSpPr/>
          <p:nvPr/>
        </p:nvSpPr>
        <p:spPr>
          <a:xfrm>
            <a:off x="1320249" y="1769124"/>
            <a:ext cx="2405571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20" name="文本框 19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63422036-CF75-05B6-DBA3-0379F38E1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179" y="1456886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21" name="矩形 20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CA73D4A3-C7CC-A167-98FC-889D5D035B8A}"/>
              </a:ext>
            </a:extLst>
          </p:cNvPr>
          <p:cNvSpPr/>
          <p:nvPr/>
        </p:nvSpPr>
        <p:spPr>
          <a:xfrm>
            <a:off x="8466179" y="1769124"/>
            <a:ext cx="2309771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23" name="文本框 22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E18BD26E-0A21-5C11-A267-829B36E18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3897" y="5354547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24" name="矩形 23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9B6D31F3-D79B-F4F2-D580-80B762A3B48C}"/>
              </a:ext>
            </a:extLst>
          </p:cNvPr>
          <p:cNvSpPr/>
          <p:nvPr/>
        </p:nvSpPr>
        <p:spPr>
          <a:xfrm>
            <a:off x="1820025" y="5703175"/>
            <a:ext cx="8526200" cy="314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</p:spTree>
    <p:extLst>
      <p:ext uri="{BB962C8B-B14F-4D97-AF65-F5344CB8AC3E}">
        <p14:creationId xmlns:p14="http://schemas.microsoft.com/office/powerpoint/2010/main" val="36998130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论文绪论</a:t>
            </a:r>
          </a:p>
        </p:txBody>
      </p:sp>
      <p:cxnSp>
        <p:nvCxnSpPr>
          <p:cNvPr id="8" name="直接连接符 7"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>
            <a:extLst>
              <a:ext uri="{FF2B5EF4-FFF2-40B4-BE49-F238E27FC236}">
                <a16:creationId xmlns:a16="http://schemas.microsoft.com/office/drawing/2014/main" xmlns="" id="{B12762B1-760D-9EB3-39A8-09BF5A8621EB}"/>
              </a:ext>
            </a:extLst>
          </p:cNvPr>
          <p:cNvCxnSpPr/>
          <p:nvPr/>
        </p:nvCxnSpPr>
        <p:spPr>
          <a:xfrm>
            <a:off x="4110597" y="2507267"/>
            <a:ext cx="4053840" cy="0"/>
          </a:xfrm>
          <a:prstGeom prst="line">
            <a:avLst/>
          </a:prstGeom>
          <a:noFill/>
          <a:ln w="9525">
            <a:solidFill>
              <a:srgbClr val="252223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直接连接符 8"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>
            <a:extLst>
              <a:ext uri="{FF2B5EF4-FFF2-40B4-BE49-F238E27FC236}">
                <a16:creationId xmlns:a16="http://schemas.microsoft.com/office/drawing/2014/main" xmlns="" id="{72CF2363-7AD8-BE01-DA32-BB81E76E6A58}"/>
              </a:ext>
            </a:extLst>
          </p:cNvPr>
          <p:cNvCxnSpPr/>
          <p:nvPr/>
        </p:nvCxnSpPr>
        <p:spPr>
          <a:xfrm>
            <a:off x="6152759" y="2518249"/>
            <a:ext cx="1166859" cy="1099131"/>
          </a:xfrm>
          <a:prstGeom prst="line">
            <a:avLst/>
          </a:prstGeom>
          <a:noFill/>
          <a:ln w="9525">
            <a:solidFill>
              <a:srgbClr val="252223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直接连接符 9"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>
            <a:extLst>
              <a:ext uri="{FF2B5EF4-FFF2-40B4-BE49-F238E27FC236}">
                <a16:creationId xmlns:a16="http://schemas.microsoft.com/office/drawing/2014/main" xmlns="" id="{8E6CAE9E-7EE0-A7B0-B884-F7671D729D8C}"/>
              </a:ext>
            </a:extLst>
          </p:cNvPr>
          <p:cNvCxnSpPr/>
          <p:nvPr/>
        </p:nvCxnSpPr>
        <p:spPr>
          <a:xfrm flipH="1">
            <a:off x="4974199" y="2518249"/>
            <a:ext cx="1166859" cy="1099131"/>
          </a:xfrm>
          <a:prstGeom prst="line">
            <a:avLst/>
          </a:prstGeom>
          <a:noFill/>
          <a:ln w="9525">
            <a:solidFill>
              <a:srgbClr val="252223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" name="直接连接符 10"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>
            <a:extLst>
              <a:ext uri="{FF2B5EF4-FFF2-40B4-BE49-F238E27FC236}">
                <a16:creationId xmlns:a16="http://schemas.microsoft.com/office/drawing/2014/main" xmlns="" id="{814E7CB0-A8E2-AF2A-0705-535261D7E732}"/>
              </a:ext>
            </a:extLst>
          </p:cNvPr>
          <p:cNvCxnSpPr/>
          <p:nvPr/>
        </p:nvCxnSpPr>
        <p:spPr>
          <a:xfrm>
            <a:off x="6137517" y="2502460"/>
            <a:ext cx="0" cy="1631229"/>
          </a:xfrm>
          <a:prstGeom prst="line">
            <a:avLst/>
          </a:prstGeom>
          <a:noFill/>
          <a:ln w="9525">
            <a:solidFill>
              <a:srgbClr val="252223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xmlns="" id="{1D3B4CDF-6CC8-C9F3-B0B5-80F393904B45}"/>
              </a:ext>
            </a:extLst>
          </p:cNvPr>
          <p:cNvSpPr/>
          <p:nvPr/>
        </p:nvSpPr>
        <p:spPr>
          <a:xfrm>
            <a:off x="3060188" y="2015980"/>
            <a:ext cx="988987" cy="988987"/>
          </a:xfrm>
          <a:prstGeom prst="ellipse">
            <a:avLst/>
          </a:prstGeom>
          <a:solidFill>
            <a:srgbClr val="808066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cs typeface="+mn-ea"/>
              <a:sym typeface="+mn-lt"/>
            </a:endParaRPr>
          </a:p>
        </p:txBody>
      </p:sp>
      <p:sp>
        <p:nvSpPr>
          <p:cNvPr id="14" name="Freeform 32">
            <a:extLst>
              <a:ext uri="{FF2B5EF4-FFF2-40B4-BE49-F238E27FC236}">
                <a16:creationId xmlns:a16="http://schemas.microsoft.com/office/drawing/2014/main" xmlns="" id="{AB921620-D3D6-7F4A-B4CD-C6F07AFFFCB3}"/>
              </a:ext>
            </a:extLst>
          </p:cNvPr>
          <p:cNvSpPr>
            <a:spLocks noEditPoints="1"/>
          </p:cNvSpPr>
          <p:nvPr/>
        </p:nvSpPr>
        <p:spPr bwMode="auto">
          <a:xfrm>
            <a:off x="3373659" y="2339213"/>
            <a:ext cx="357283" cy="381819"/>
          </a:xfrm>
          <a:custGeom>
            <a:avLst/>
            <a:gdLst>
              <a:gd name="T0" fmla="*/ 171 w 568"/>
              <a:gd name="T1" fmla="*/ 92 h 606"/>
              <a:gd name="T2" fmla="*/ 372 w 568"/>
              <a:gd name="T3" fmla="*/ 67 h 606"/>
              <a:gd name="T4" fmla="*/ 300 w 568"/>
              <a:gd name="T5" fmla="*/ 41 h 606"/>
              <a:gd name="T6" fmla="*/ 217 w 568"/>
              <a:gd name="T7" fmla="*/ 41 h 606"/>
              <a:gd name="T8" fmla="*/ 145 w 568"/>
              <a:gd name="T9" fmla="*/ 67 h 606"/>
              <a:gd name="T10" fmla="*/ 468 w 568"/>
              <a:gd name="T11" fmla="*/ 525 h 606"/>
              <a:gd name="T12" fmla="*/ 475 w 568"/>
              <a:gd name="T13" fmla="*/ 507 h 606"/>
              <a:gd name="T14" fmla="*/ 443 w 568"/>
              <a:gd name="T15" fmla="*/ 393 h 606"/>
              <a:gd name="T16" fmla="*/ 422 w 568"/>
              <a:gd name="T17" fmla="*/ 393 h 606"/>
              <a:gd name="T18" fmla="*/ 422 w 568"/>
              <a:gd name="T19" fmla="*/ 481 h 606"/>
              <a:gd name="T20" fmla="*/ 422 w 568"/>
              <a:gd name="T21" fmla="*/ 483 h 606"/>
              <a:gd name="T22" fmla="*/ 423 w 568"/>
              <a:gd name="T23" fmla="*/ 484 h 606"/>
              <a:gd name="T24" fmla="*/ 425 w 568"/>
              <a:gd name="T25" fmla="*/ 486 h 606"/>
              <a:gd name="T26" fmla="*/ 541 w 568"/>
              <a:gd name="T27" fmla="*/ 400 h 606"/>
              <a:gd name="T28" fmla="*/ 432 w 568"/>
              <a:gd name="T29" fmla="*/ 342 h 606"/>
              <a:gd name="T30" fmla="*/ 407 w 568"/>
              <a:gd name="T31" fmla="*/ 604 h 606"/>
              <a:gd name="T32" fmla="*/ 562 w 568"/>
              <a:gd name="T33" fmla="*/ 499 h 606"/>
              <a:gd name="T34" fmla="*/ 542 w 568"/>
              <a:gd name="T35" fmla="*/ 495 h 606"/>
              <a:gd name="T36" fmla="*/ 432 w 568"/>
              <a:gd name="T37" fmla="*/ 586 h 606"/>
              <a:gd name="T38" fmla="*/ 323 w 568"/>
              <a:gd name="T39" fmla="*/ 453 h 606"/>
              <a:gd name="T40" fmla="*/ 453 w 568"/>
              <a:gd name="T41" fmla="*/ 364 h 606"/>
              <a:gd name="T42" fmla="*/ 542 w 568"/>
              <a:gd name="T43" fmla="*/ 495 h 606"/>
              <a:gd name="T44" fmla="*/ 190 w 568"/>
              <a:gd name="T45" fmla="*/ 494 h 606"/>
              <a:gd name="T46" fmla="*/ 325 w 568"/>
              <a:gd name="T47" fmla="*/ 360 h 606"/>
              <a:gd name="T48" fmla="*/ 353 w 568"/>
              <a:gd name="T49" fmla="*/ 339 h 606"/>
              <a:gd name="T50" fmla="*/ 491 w 568"/>
              <a:gd name="T51" fmla="*/ 205 h 606"/>
              <a:gd name="T52" fmla="*/ 496 w 568"/>
              <a:gd name="T53" fmla="*/ 331 h 606"/>
              <a:gd name="T54" fmla="*/ 518 w 568"/>
              <a:gd name="T55" fmla="*/ 339 h 606"/>
              <a:gd name="T56" fmla="*/ 518 w 568"/>
              <a:gd name="T57" fmla="*/ 139 h 606"/>
              <a:gd name="T58" fmla="*/ 27 w 568"/>
              <a:gd name="T59" fmla="*/ 112 h 606"/>
              <a:gd name="T60" fmla="*/ 0 w 568"/>
              <a:gd name="T61" fmla="*/ 211 h 606"/>
              <a:gd name="T62" fmla="*/ 0 w 568"/>
              <a:gd name="T63" fmla="*/ 360 h 606"/>
              <a:gd name="T64" fmla="*/ 0 w 568"/>
              <a:gd name="T65" fmla="*/ 504 h 606"/>
              <a:gd name="T66" fmla="*/ 286 w 568"/>
              <a:gd name="T67" fmla="*/ 531 h 606"/>
              <a:gd name="T68" fmla="*/ 21 w 568"/>
              <a:gd name="T69" fmla="*/ 211 h 606"/>
              <a:gd name="T70" fmla="*/ 27 w 568"/>
              <a:gd name="T71" fmla="*/ 205 h 606"/>
              <a:gd name="T72" fmla="*/ 169 w 568"/>
              <a:gd name="T73" fmla="*/ 339 h 606"/>
              <a:gd name="T74" fmla="*/ 21 w 568"/>
              <a:gd name="T75" fmla="*/ 211 h 606"/>
              <a:gd name="T76" fmla="*/ 169 w 568"/>
              <a:gd name="T77" fmla="*/ 360 h 606"/>
              <a:gd name="T78" fmla="*/ 27 w 568"/>
              <a:gd name="T79" fmla="*/ 494 h 606"/>
              <a:gd name="T80" fmla="*/ 21 w 568"/>
              <a:gd name="T81" fmla="*/ 360 h 606"/>
              <a:gd name="T82" fmla="*/ 190 w 568"/>
              <a:gd name="T83" fmla="*/ 339 h 606"/>
              <a:gd name="T84" fmla="*/ 190 w 568"/>
              <a:gd name="T85" fmla="*/ 205 h 606"/>
              <a:gd name="T86" fmla="*/ 332 w 568"/>
              <a:gd name="T87" fmla="*/ 339 h 606"/>
              <a:gd name="T88" fmla="*/ 342 w 568"/>
              <a:gd name="T89" fmla="*/ 139 h 606"/>
              <a:gd name="T90" fmla="*/ 361 w 568"/>
              <a:gd name="T91" fmla="*/ 157 h 606"/>
              <a:gd name="T92" fmla="*/ 324 w 568"/>
              <a:gd name="T93" fmla="*/ 157 h 606"/>
              <a:gd name="T94" fmla="*/ 180 w 568"/>
              <a:gd name="T95" fmla="*/ 139 h 606"/>
              <a:gd name="T96" fmla="*/ 198 w 568"/>
              <a:gd name="T97" fmla="*/ 157 h 606"/>
              <a:gd name="T98" fmla="*/ 161 w 568"/>
              <a:gd name="T99" fmla="*/ 157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68" h="606">
                <a:moveTo>
                  <a:pt x="145" y="67"/>
                </a:moveTo>
                <a:cubicBezTo>
                  <a:pt x="145" y="81"/>
                  <a:pt x="157" y="92"/>
                  <a:pt x="171" y="92"/>
                </a:cubicBezTo>
                <a:lnTo>
                  <a:pt x="347" y="92"/>
                </a:lnTo>
                <a:cubicBezTo>
                  <a:pt x="361" y="92"/>
                  <a:pt x="372" y="81"/>
                  <a:pt x="372" y="67"/>
                </a:cubicBezTo>
                <a:cubicBezTo>
                  <a:pt x="372" y="53"/>
                  <a:pt x="361" y="41"/>
                  <a:pt x="347" y="41"/>
                </a:cubicBezTo>
                <a:lnTo>
                  <a:pt x="300" y="41"/>
                </a:lnTo>
                <a:cubicBezTo>
                  <a:pt x="300" y="18"/>
                  <a:pt x="282" y="0"/>
                  <a:pt x="259" y="0"/>
                </a:cubicBezTo>
                <a:cubicBezTo>
                  <a:pt x="236" y="0"/>
                  <a:pt x="217" y="18"/>
                  <a:pt x="217" y="41"/>
                </a:cubicBezTo>
                <a:lnTo>
                  <a:pt x="171" y="41"/>
                </a:lnTo>
                <a:cubicBezTo>
                  <a:pt x="157" y="41"/>
                  <a:pt x="145" y="53"/>
                  <a:pt x="145" y="67"/>
                </a:cubicBezTo>
                <a:close/>
                <a:moveTo>
                  <a:pt x="460" y="522"/>
                </a:moveTo>
                <a:cubicBezTo>
                  <a:pt x="462" y="524"/>
                  <a:pt x="465" y="525"/>
                  <a:pt x="468" y="525"/>
                </a:cubicBezTo>
                <a:cubicBezTo>
                  <a:pt x="471" y="525"/>
                  <a:pt x="473" y="524"/>
                  <a:pt x="475" y="522"/>
                </a:cubicBezTo>
                <a:cubicBezTo>
                  <a:pt x="480" y="517"/>
                  <a:pt x="480" y="511"/>
                  <a:pt x="475" y="507"/>
                </a:cubicBezTo>
                <a:lnTo>
                  <a:pt x="443" y="474"/>
                </a:lnTo>
                <a:lnTo>
                  <a:pt x="443" y="393"/>
                </a:lnTo>
                <a:cubicBezTo>
                  <a:pt x="443" y="387"/>
                  <a:pt x="438" y="382"/>
                  <a:pt x="432" y="382"/>
                </a:cubicBezTo>
                <a:cubicBezTo>
                  <a:pt x="426" y="382"/>
                  <a:pt x="422" y="387"/>
                  <a:pt x="422" y="393"/>
                </a:cubicBezTo>
                <a:lnTo>
                  <a:pt x="422" y="478"/>
                </a:lnTo>
                <a:cubicBezTo>
                  <a:pt x="422" y="479"/>
                  <a:pt x="422" y="480"/>
                  <a:pt x="422" y="481"/>
                </a:cubicBezTo>
                <a:cubicBezTo>
                  <a:pt x="422" y="481"/>
                  <a:pt x="422" y="481"/>
                  <a:pt x="422" y="481"/>
                </a:cubicBezTo>
                <a:cubicBezTo>
                  <a:pt x="422" y="482"/>
                  <a:pt x="422" y="482"/>
                  <a:pt x="422" y="483"/>
                </a:cubicBezTo>
                <a:cubicBezTo>
                  <a:pt x="423" y="483"/>
                  <a:pt x="423" y="483"/>
                  <a:pt x="423" y="483"/>
                </a:cubicBezTo>
                <a:cubicBezTo>
                  <a:pt x="423" y="484"/>
                  <a:pt x="423" y="484"/>
                  <a:pt x="423" y="484"/>
                </a:cubicBezTo>
                <a:cubicBezTo>
                  <a:pt x="424" y="485"/>
                  <a:pt x="424" y="485"/>
                  <a:pt x="425" y="486"/>
                </a:cubicBezTo>
                <a:cubicBezTo>
                  <a:pt x="425" y="486"/>
                  <a:pt x="425" y="486"/>
                  <a:pt x="425" y="486"/>
                </a:cubicBezTo>
                <a:lnTo>
                  <a:pt x="460" y="522"/>
                </a:lnTo>
                <a:close/>
                <a:moveTo>
                  <a:pt x="541" y="400"/>
                </a:moveTo>
                <a:cubicBezTo>
                  <a:pt x="522" y="371"/>
                  <a:pt x="492" y="351"/>
                  <a:pt x="457" y="344"/>
                </a:cubicBezTo>
                <a:cubicBezTo>
                  <a:pt x="449" y="343"/>
                  <a:pt x="440" y="342"/>
                  <a:pt x="432" y="342"/>
                </a:cubicBezTo>
                <a:cubicBezTo>
                  <a:pt x="369" y="342"/>
                  <a:pt x="314" y="387"/>
                  <a:pt x="303" y="449"/>
                </a:cubicBezTo>
                <a:cubicBezTo>
                  <a:pt x="289" y="521"/>
                  <a:pt x="336" y="590"/>
                  <a:pt x="407" y="604"/>
                </a:cubicBezTo>
                <a:cubicBezTo>
                  <a:pt x="416" y="605"/>
                  <a:pt x="424" y="606"/>
                  <a:pt x="432" y="606"/>
                </a:cubicBezTo>
                <a:cubicBezTo>
                  <a:pt x="496" y="606"/>
                  <a:pt x="550" y="561"/>
                  <a:pt x="562" y="499"/>
                </a:cubicBezTo>
                <a:cubicBezTo>
                  <a:pt x="568" y="464"/>
                  <a:pt x="561" y="429"/>
                  <a:pt x="541" y="400"/>
                </a:cubicBezTo>
                <a:close/>
                <a:moveTo>
                  <a:pt x="542" y="495"/>
                </a:moveTo>
                <a:lnTo>
                  <a:pt x="542" y="495"/>
                </a:lnTo>
                <a:cubicBezTo>
                  <a:pt x="532" y="547"/>
                  <a:pt x="486" y="586"/>
                  <a:pt x="432" y="586"/>
                </a:cubicBezTo>
                <a:cubicBezTo>
                  <a:pt x="425" y="586"/>
                  <a:pt x="418" y="585"/>
                  <a:pt x="411" y="584"/>
                </a:cubicBezTo>
                <a:cubicBezTo>
                  <a:pt x="351" y="572"/>
                  <a:pt x="311" y="513"/>
                  <a:pt x="323" y="453"/>
                </a:cubicBezTo>
                <a:cubicBezTo>
                  <a:pt x="333" y="401"/>
                  <a:pt x="379" y="362"/>
                  <a:pt x="432" y="362"/>
                </a:cubicBezTo>
                <a:cubicBezTo>
                  <a:pt x="439" y="362"/>
                  <a:pt x="446" y="363"/>
                  <a:pt x="453" y="364"/>
                </a:cubicBezTo>
                <a:cubicBezTo>
                  <a:pt x="482" y="370"/>
                  <a:pt x="508" y="387"/>
                  <a:pt x="524" y="411"/>
                </a:cubicBezTo>
                <a:cubicBezTo>
                  <a:pt x="541" y="436"/>
                  <a:pt x="547" y="466"/>
                  <a:pt x="542" y="495"/>
                </a:cubicBezTo>
                <a:close/>
                <a:moveTo>
                  <a:pt x="277" y="494"/>
                </a:moveTo>
                <a:lnTo>
                  <a:pt x="190" y="494"/>
                </a:lnTo>
                <a:lnTo>
                  <a:pt x="190" y="360"/>
                </a:lnTo>
                <a:lnTo>
                  <a:pt x="325" y="360"/>
                </a:lnTo>
                <a:cubicBezTo>
                  <a:pt x="334" y="352"/>
                  <a:pt x="343" y="345"/>
                  <a:pt x="353" y="339"/>
                </a:cubicBezTo>
                <a:lnTo>
                  <a:pt x="353" y="339"/>
                </a:lnTo>
                <a:lnTo>
                  <a:pt x="353" y="205"/>
                </a:lnTo>
                <a:lnTo>
                  <a:pt x="491" y="205"/>
                </a:lnTo>
                <a:cubicBezTo>
                  <a:pt x="494" y="205"/>
                  <a:pt x="496" y="208"/>
                  <a:pt x="496" y="211"/>
                </a:cubicBezTo>
                <a:lnTo>
                  <a:pt x="496" y="331"/>
                </a:lnTo>
                <a:cubicBezTo>
                  <a:pt x="504" y="335"/>
                  <a:pt x="511" y="339"/>
                  <a:pt x="518" y="343"/>
                </a:cubicBezTo>
                <a:lnTo>
                  <a:pt x="518" y="339"/>
                </a:lnTo>
                <a:lnTo>
                  <a:pt x="518" y="211"/>
                </a:lnTo>
                <a:lnTo>
                  <a:pt x="518" y="139"/>
                </a:lnTo>
                <a:cubicBezTo>
                  <a:pt x="518" y="124"/>
                  <a:pt x="506" y="112"/>
                  <a:pt x="491" y="112"/>
                </a:cubicBezTo>
                <a:lnTo>
                  <a:pt x="27" y="112"/>
                </a:lnTo>
                <a:cubicBezTo>
                  <a:pt x="12" y="112"/>
                  <a:pt x="0" y="124"/>
                  <a:pt x="0" y="139"/>
                </a:cubicBezTo>
                <a:lnTo>
                  <a:pt x="0" y="211"/>
                </a:lnTo>
                <a:lnTo>
                  <a:pt x="0" y="339"/>
                </a:lnTo>
                <a:lnTo>
                  <a:pt x="0" y="360"/>
                </a:lnTo>
                <a:lnTo>
                  <a:pt x="0" y="488"/>
                </a:lnTo>
                <a:lnTo>
                  <a:pt x="0" y="504"/>
                </a:lnTo>
                <a:cubicBezTo>
                  <a:pt x="0" y="519"/>
                  <a:pt x="12" y="531"/>
                  <a:pt x="27" y="531"/>
                </a:cubicBezTo>
                <a:lnTo>
                  <a:pt x="286" y="531"/>
                </a:lnTo>
                <a:cubicBezTo>
                  <a:pt x="282" y="519"/>
                  <a:pt x="278" y="506"/>
                  <a:pt x="277" y="494"/>
                </a:cubicBezTo>
                <a:close/>
                <a:moveTo>
                  <a:pt x="21" y="211"/>
                </a:moveTo>
                <a:lnTo>
                  <a:pt x="21" y="211"/>
                </a:lnTo>
                <a:cubicBezTo>
                  <a:pt x="21" y="208"/>
                  <a:pt x="24" y="205"/>
                  <a:pt x="27" y="205"/>
                </a:cubicBezTo>
                <a:lnTo>
                  <a:pt x="169" y="205"/>
                </a:lnTo>
                <a:lnTo>
                  <a:pt x="169" y="339"/>
                </a:lnTo>
                <a:lnTo>
                  <a:pt x="21" y="339"/>
                </a:lnTo>
                <a:lnTo>
                  <a:pt x="21" y="211"/>
                </a:lnTo>
                <a:close/>
                <a:moveTo>
                  <a:pt x="169" y="360"/>
                </a:moveTo>
                <a:lnTo>
                  <a:pt x="169" y="360"/>
                </a:lnTo>
                <a:lnTo>
                  <a:pt x="169" y="494"/>
                </a:lnTo>
                <a:lnTo>
                  <a:pt x="27" y="494"/>
                </a:lnTo>
                <a:cubicBezTo>
                  <a:pt x="24" y="494"/>
                  <a:pt x="21" y="491"/>
                  <a:pt x="21" y="488"/>
                </a:cubicBezTo>
                <a:lnTo>
                  <a:pt x="21" y="360"/>
                </a:lnTo>
                <a:lnTo>
                  <a:pt x="169" y="360"/>
                </a:lnTo>
                <a:close/>
                <a:moveTo>
                  <a:pt x="190" y="339"/>
                </a:moveTo>
                <a:lnTo>
                  <a:pt x="190" y="339"/>
                </a:lnTo>
                <a:lnTo>
                  <a:pt x="190" y="205"/>
                </a:lnTo>
                <a:lnTo>
                  <a:pt x="332" y="205"/>
                </a:lnTo>
                <a:lnTo>
                  <a:pt x="332" y="339"/>
                </a:lnTo>
                <a:lnTo>
                  <a:pt x="190" y="339"/>
                </a:lnTo>
                <a:close/>
                <a:moveTo>
                  <a:pt x="342" y="139"/>
                </a:moveTo>
                <a:lnTo>
                  <a:pt x="342" y="139"/>
                </a:lnTo>
                <a:cubicBezTo>
                  <a:pt x="353" y="139"/>
                  <a:pt x="361" y="147"/>
                  <a:pt x="361" y="157"/>
                </a:cubicBezTo>
                <a:cubicBezTo>
                  <a:pt x="361" y="167"/>
                  <a:pt x="353" y="176"/>
                  <a:pt x="342" y="176"/>
                </a:cubicBezTo>
                <a:cubicBezTo>
                  <a:pt x="332" y="176"/>
                  <a:pt x="324" y="167"/>
                  <a:pt x="324" y="157"/>
                </a:cubicBezTo>
                <a:cubicBezTo>
                  <a:pt x="324" y="147"/>
                  <a:pt x="332" y="139"/>
                  <a:pt x="342" y="139"/>
                </a:cubicBezTo>
                <a:close/>
                <a:moveTo>
                  <a:pt x="180" y="139"/>
                </a:moveTo>
                <a:lnTo>
                  <a:pt x="180" y="139"/>
                </a:lnTo>
                <a:cubicBezTo>
                  <a:pt x="190" y="139"/>
                  <a:pt x="198" y="147"/>
                  <a:pt x="198" y="157"/>
                </a:cubicBezTo>
                <a:cubicBezTo>
                  <a:pt x="198" y="167"/>
                  <a:pt x="190" y="176"/>
                  <a:pt x="180" y="176"/>
                </a:cubicBezTo>
                <a:cubicBezTo>
                  <a:pt x="170" y="176"/>
                  <a:pt x="161" y="167"/>
                  <a:pt x="161" y="157"/>
                </a:cubicBezTo>
                <a:cubicBezTo>
                  <a:pt x="161" y="147"/>
                  <a:pt x="170" y="139"/>
                  <a:pt x="180" y="139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xmlns="" id="{06C261AA-E0CC-A6E1-6666-73C5A9365546}"/>
              </a:ext>
            </a:extLst>
          </p:cNvPr>
          <p:cNvSpPr/>
          <p:nvPr/>
        </p:nvSpPr>
        <p:spPr>
          <a:xfrm>
            <a:off x="4085324" y="3532637"/>
            <a:ext cx="979459" cy="979459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cs typeface="+mn-ea"/>
              <a:sym typeface="+mn-lt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xmlns="" id="{D15C1384-2454-C534-6702-8FFF06FD8D5B}"/>
              </a:ext>
            </a:extLst>
          </p:cNvPr>
          <p:cNvSpPr>
            <a:spLocks noEditPoints="1"/>
          </p:cNvSpPr>
          <p:nvPr/>
        </p:nvSpPr>
        <p:spPr bwMode="auto">
          <a:xfrm>
            <a:off x="4376612" y="3822286"/>
            <a:ext cx="380283" cy="378752"/>
          </a:xfrm>
          <a:custGeom>
            <a:avLst/>
            <a:gdLst>
              <a:gd name="T0" fmla="*/ 359 w 605"/>
              <a:gd name="T1" fmla="*/ 39 h 602"/>
              <a:gd name="T2" fmla="*/ 462 w 605"/>
              <a:gd name="T3" fmla="*/ 85 h 602"/>
              <a:gd name="T4" fmla="*/ 537 w 605"/>
              <a:gd name="T5" fmla="*/ 168 h 602"/>
              <a:gd name="T6" fmla="*/ 572 w 605"/>
              <a:gd name="T7" fmla="*/ 275 h 602"/>
              <a:gd name="T8" fmla="*/ 560 w 605"/>
              <a:gd name="T9" fmla="*/ 387 h 602"/>
              <a:gd name="T10" fmla="*/ 504 w 605"/>
              <a:gd name="T11" fmla="*/ 484 h 602"/>
              <a:gd name="T12" fmla="*/ 413 w 605"/>
              <a:gd name="T13" fmla="*/ 551 h 602"/>
              <a:gd name="T14" fmla="*/ 303 w 605"/>
              <a:gd name="T15" fmla="*/ 574 h 602"/>
              <a:gd name="T16" fmla="*/ 193 w 605"/>
              <a:gd name="T17" fmla="*/ 551 h 602"/>
              <a:gd name="T18" fmla="*/ 102 w 605"/>
              <a:gd name="T19" fmla="*/ 484 h 602"/>
              <a:gd name="T20" fmla="*/ 46 w 605"/>
              <a:gd name="T21" fmla="*/ 387 h 602"/>
              <a:gd name="T22" fmla="*/ 34 w 605"/>
              <a:gd name="T23" fmla="*/ 275 h 602"/>
              <a:gd name="T24" fmla="*/ 69 w 605"/>
              <a:gd name="T25" fmla="*/ 168 h 602"/>
              <a:gd name="T26" fmla="*/ 144 w 605"/>
              <a:gd name="T27" fmla="*/ 85 h 602"/>
              <a:gd name="T28" fmla="*/ 247 w 605"/>
              <a:gd name="T29" fmla="*/ 39 h 602"/>
              <a:gd name="T30" fmla="*/ 359 w 605"/>
              <a:gd name="T31" fmla="*/ 39 h 602"/>
              <a:gd name="T32" fmla="*/ 376 w 605"/>
              <a:gd name="T33" fmla="*/ 379 h 602"/>
              <a:gd name="T34" fmla="*/ 376 w 605"/>
              <a:gd name="T35" fmla="*/ 379 h 602"/>
              <a:gd name="T36" fmla="*/ 412 w 605"/>
              <a:gd name="T37" fmla="*/ 419 h 602"/>
              <a:gd name="T38" fmla="*/ 397 w 605"/>
              <a:gd name="T39" fmla="*/ 332 h 602"/>
              <a:gd name="T40" fmla="*/ 376 w 605"/>
              <a:gd name="T41" fmla="*/ 379 h 602"/>
              <a:gd name="T42" fmla="*/ 186 w 605"/>
              <a:gd name="T43" fmla="*/ 222 h 602"/>
              <a:gd name="T44" fmla="*/ 186 w 605"/>
              <a:gd name="T45" fmla="*/ 222 h 602"/>
              <a:gd name="T46" fmla="*/ 221 w 605"/>
              <a:gd name="T47" fmla="*/ 261 h 602"/>
              <a:gd name="T48" fmla="*/ 207 w 605"/>
              <a:gd name="T49" fmla="*/ 175 h 602"/>
              <a:gd name="T50" fmla="*/ 186 w 605"/>
              <a:gd name="T51" fmla="*/ 222 h 602"/>
              <a:gd name="T52" fmla="*/ 141 w 605"/>
              <a:gd name="T53" fmla="*/ 222 h 602"/>
              <a:gd name="T54" fmla="*/ 141 w 605"/>
              <a:gd name="T55" fmla="*/ 222 h 602"/>
              <a:gd name="T56" fmla="*/ 256 w 605"/>
              <a:gd name="T57" fmla="*/ 162 h 602"/>
              <a:gd name="T58" fmla="*/ 208 w 605"/>
              <a:gd name="T59" fmla="*/ 301 h 602"/>
              <a:gd name="T60" fmla="*/ 141 w 605"/>
              <a:gd name="T61" fmla="*/ 222 h 602"/>
              <a:gd name="T62" fmla="*/ 244 w 605"/>
              <a:gd name="T63" fmla="*/ 460 h 602"/>
              <a:gd name="T64" fmla="*/ 244 w 605"/>
              <a:gd name="T65" fmla="*/ 460 h 602"/>
              <a:gd name="T66" fmla="*/ 201 w 605"/>
              <a:gd name="T67" fmla="*/ 460 h 602"/>
              <a:gd name="T68" fmla="*/ 362 w 605"/>
              <a:gd name="T69" fmla="*/ 141 h 602"/>
              <a:gd name="T70" fmla="*/ 404 w 605"/>
              <a:gd name="T71" fmla="*/ 141 h 602"/>
              <a:gd name="T72" fmla="*/ 244 w 605"/>
              <a:gd name="T73" fmla="*/ 460 h 602"/>
              <a:gd name="T74" fmla="*/ 331 w 605"/>
              <a:gd name="T75" fmla="*/ 379 h 602"/>
              <a:gd name="T76" fmla="*/ 331 w 605"/>
              <a:gd name="T77" fmla="*/ 379 h 602"/>
              <a:gd name="T78" fmla="*/ 446 w 605"/>
              <a:gd name="T79" fmla="*/ 319 h 602"/>
              <a:gd name="T80" fmla="*/ 398 w 605"/>
              <a:gd name="T81" fmla="*/ 459 h 602"/>
              <a:gd name="T82" fmla="*/ 331 w 605"/>
              <a:gd name="T83" fmla="*/ 379 h 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05" h="602">
                <a:moveTo>
                  <a:pt x="359" y="39"/>
                </a:moveTo>
                <a:cubicBezTo>
                  <a:pt x="435" y="31"/>
                  <a:pt x="417" y="22"/>
                  <a:pt x="462" y="85"/>
                </a:cubicBezTo>
                <a:cubicBezTo>
                  <a:pt x="535" y="108"/>
                  <a:pt x="521" y="93"/>
                  <a:pt x="537" y="168"/>
                </a:cubicBezTo>
                <a:cubicBezTo>
                  <a:pt x="594" y="219"/>
                  <a:pt x="588" y="200"/>
                  <a:pt x="572" y="275"/>
                </a:cubicBezTo>
                <a:cubicBezTo>
                  <a:pt x="603" y="345"/>
                  <a:pt x="605" y="325"/>
                  <a:pt x="560" y="387"/>
                </a:cubicBezTo>
                <a:cubicBezTo>
                  <a:pt x="560" y="464"/>
                  <a:pt x="570" y="446"/>
                  <a:pt x="504" y="484"/>
                </a:cubicBezTo>
                <a:cubicBezTo>
                  <a:pt x="473" y="555"/>
                  <a:pt x="489" y="543"/>
                  <a:pt x="413" y="551"/>
                </a:cubicBezTo>
                <a:cubicBezTo>
                  <a:pt x="356" y="602"/>
                  <a:pt x="376" y="598"/>
                  <a:pt x="303" y="574"/>
                </a:cubicBezTo>
                <a:cubicBezTo>
                  <a:pt x="230" y="598"/>
                  <a:pt x="250" y="602"/>
                  <a:pt x="193" y="551"/>
                </a:cubicBezTo>
                <a:cubicBezTo>
                  <a:pt x="116" y="543"/>
                  <a:pt x="133" y="555"/>
                  <a:pt x="102" y="484"/>
                </a:cubicBezTo>
                <a:cubicBezTo>
                  <a:pt x="35" y="446"/>
                  <a:pt x="45" y="464"/>
                  <a:pt x="46" y="387"/>
                </a:cubicBezTo>
                <a:cubicBezTo>
                  <a:pt x="0" y="325"/>
                  <a:pt x="2" y="345"/>
                  <a:pt x="34" y="275"/>
                </a:cubicBezTo>
                <a:cubicBezTo>
                  <a:pt x="18" y="200"/>
                  <a:pt x="11" y="219"/>
                  <a:pt x="69" y="168"/>
                </a:cubicBezTo>
                <a:cubicBezTo>
                  <a:pt x="84" y="93"/>
                  <a:pt x="71" y="108"/>
                  <a:pt x="144" y="85"/>
                </a:cubicBezTo>
                <a:cubicBezTo>
                  <a:pt x="189" y="22"/>
                  <a:pt x="170" y="31"/>
                  <a:pt x="247" y="39"/>
                </a:cubicBezTo>
                <a:cubicBezTo>
                  <a:pt x="313" y="0"/>
                  <a:pt x="293" y="0"/>
                  <a:pt x="359" y="39"/>
                </a:cubicBezTo>
                <a:close/>
                <a:moveTo>
                  <a:pt x="376" y="379"/>
                </a:moveTo>
                <a:lnTo>
                  <a:pt x="376" y="379"/>
                </a:lnTo>
                <a:cubicBezTo>
                  <a:pt x="376" y="443"/>
                  <a:pt x="406" y="427"/>
                  <a:pt x="412" y="419"/>
                </a:cubicBezTo>
                <a:cubicBezTo>
                  <a:pt x="418" y="409"/>
                  <a:pt x="429" y="332"/>
                  <a:pt x="397" y="332"/>
                </a:cubicBezTo>
                <a:cubicBezTo>
                  <a:pt x="378" y="332"/>
                  <a:pt x="376" y="356"/>
                  <a:pt x="376" y="379"/>
                </a:cubicBezTo>
                <a:close/>
                <a:moveTo>
                  <a:pt x="186" y="222"/>
                </a:moveTo>
                <a:lnTo>
                  <a:pt x="186" y="222"/>
                </a:lnTo>
                <a:cubicBezTo>
                  <a:pt x="186" y="286"/>
                  <a:pt x="217" y="268"/>
                  <a:pt x="221" y="261"/>
                </a:cubicBezTo>
                <a:cubicBezTo>
                  <a:pt x="228" y="251"/>
                  <a:pt x="238" y="175"/>
                  <a:pt x="207" y="175"/>
                </a:cubicBezTo>
                <a:cubicBezTo>
                  <a:pt x="188" y="175"/>
                  <a:pt x="186" y="199"/>
                  <a:pt x="186" y="222"/>
                </a:cubicBezTo>
                <a:close/>
                <a:moveTo>
                  <a:pt x="141" y="222"/>
                </a:moveTo>
                <a:lnTo>
                  <a:pt x="141" y="222"/>
                </a:lnTo>
                <a:cubicBezTo>
                  <a:pt x="141" y="124"/>
                  <a:pt x="229" y="132"/>
                  <a:pt x="256" y="162"/>
                </a:cubicBezTo>
                <a:cubicBezTo>
                  <a:pt x="282" y="190"/>
                  <a:pt x="291" y="301"/>
                  <a:pt x="208" y="301"/>
                </a:cubicBezTo>
                <a:cubicBezTo>
                  <a:pt x="160" y="301"/>
                  <a:pt x="141" y="269"/>
                  <a:pt x="141" y="222"/>
                </a:cubicBezTo>
                <a:close/>
                <a:moveTo>
                  <a:pt x="244" y="460"/>
                </a:moveTo>
                <a:lnTo>
                  <a:pt x="244" y="460"/>
                </a:lnTo>
                <a:cubicBezTo>
                  <a:pt x="230" y="460"/>
                  <a:pt x="216" y="460"/>
                  <a:pt x="201" y="460"/>
                </a:cubicBezTo>
                <a:cubicBezTo>
                  <a:pt x="255" y="354"/>
                  <a:pt x="309" y="247"/>
                  <a:pt x="362" y="141"/>
                </a:cubicBezTo>
                <a:cubicBezTo>
                  <a:pt x="376" y="141"/>
                  <a:pt x="390" y="141"/>
                  <a:pt x="404" y="141"/>
                </a:cubicBezTo>
                <a:cubicBezTo>
                  <a:pt x="351" y="247"/>
                  <a:pt x="298" y="354"/>
                  <a:pt x="244" y="460"/>
                </a:cubicBezTo>
                <a:close/>
                <a:moveTo>
                  <a:pt x="331" y="379"/>
                </a:moveTo>
                <a:lnTo>
                  <a:pt x="331" y="379"/>
                </a:lnTo>
                <a:cubicBezTo>
                  <a:pt x="331" y="282"/>
                  <a:pt x="419" y="289"/>
                  <a:pt x="446" y="319"/>
                </a:cubicBezTo>
                <a:cubicBezTo>
                  <a:pt x="473" y="348"/>
                  <a:pt x="481" y="459"/>
                  <a:pt x="398" y="459"/>
                </a:cubicBezTo>
                <a:cubicBezTo>
                  <a:pt x="351" y="459"/>
                  <a:pt x="331" y="427"/>
                  <a:pt x="331" y="3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xmlns="" id="{85906571-5DFF-2DA6-49A3-4E387208FA13}"/>
              </a:ext>
            </a:extLst>
          </p:cNvPr>
          <p:cNvSpPr/>
          <p:nvPr/>
        </p:nvSpPr>
        <p:spPr>
          <a:xfrm>
            <a:off x="5629519" y="4190532"/>
            <a:ext cx="988987" cy="988987"/>
          </a:xfrm>
          <a:prstGeom prst="ellipse">
            <a:avLst/>
          </a:prstGeom>
          <a:solidFill>
            <a:srgbClr val="808066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xmlns="" id="{14B820E4-8A74-C26D-8F3B-04947859CBFF}"/>
              </a:ext>
            </a:extLst>
          </p:cNvPr>
          <p:cNvSpPr>
            <a:spLocks noEditPoints="1"/>
          </p:cNvSpPr>
          <p:nvPr/>
        </p:nvSpPr>
        <p:spPr bwMode="auto">
          <a:xfrm>
            <a:off x="5937699" y="4508661"/>
            <a:ext cx="363416" cy="381817"/>
          </a:xfrm>
          <a:custGeom>
            <a:avLst/>
            <a:gdLst>
              <a:gd name="T0" fmla="*/ 139 w 577"/>
              <a:gd name="T1" fmla="*/ 87 h 609"/>
              <a:gd name="T2" fmla="*/ 27 w 577"/>
              <a:gd name="T3" fmla="*/ 87 h 609"/>
              <a:gd name="T4" fmla="*/ 27 w 577"/>
              <a:gd name="T5" fmla="*/ 48 h 609"/>
              <a:gd name="T6" fmla="*/ 139 w 577"/>
              <a:gd name="T7" fmla="*/ 48 h 609"/>
              <a:gd name="T8" fmla="*/ 139 w 577"/>
              <a:gd name="T9" fmla="*/ 87 h 609"/>
              <a:gd name="T10" fmla="*/ 139 w 577"/>
              <a:gd name="T11" fmla="*/ 179 h 609"/>
              <a:gd name="T12" fmla="*/ 27 w 577"/>
              <a:gd name="T13" fmla="*/ 179 h 609"/>
              <a:gd name="T14" fmla="*/ 27 w 577"/>
              <a:gd name="T15" fmla="*/ 140 h 609"/>
              <a:gd name="T16" fmla="*/ 139 w 577"/>
              <a:gd name="T17" fmla="*/ 140 h 609"/>
              <a:gd name="T18" fmla="*/ 139 w 577"/>
              <a:gd name="T19" fmla="*/ 179 h 609"/>
              <a:gd name="T20" fmla="*/ 139 w 577"/>
              <a:gd name="T21" fmla="*/ 271 h 609"/>
              <a:gd name="T22" fmla="*/ 27 w 577"/>
              <a:gd name="T23" fmla="*/ 271 h 609"/>
              <a:gd name="T24" fmla="*/ 27 w 577"/>
              <a:gd name="T25" fmla="*/ 232 h 609"/>
              <a:gd name="T26" fmla="*/ 139 w 577"/>
              <a:gd name="T27" fmla="*/ 232 h 609"/>
              <a:gd name="T28" fmla="*/ 139 w 577"/>
              <a:gd name="T29" fmla="*/ 271 h 609"/>
              <a:gd name="T30" fmla="*/ 0 w 577"/>
              <a:gd name="T31" fmla="*/ 609 h 609"/>
              <a:gd name="T32" fmla="*/ 166 w 577"/>
              <a:gd name="T33" fmla="*/ 609 h 609"/>
              <a:gd name="T34" fmla="*/ 166 w 577"/>
              <a:gd name="T35" fmla="*/ 0 h 609"/>
              <a:gd name="T36" fmla="*/ 0 w 577"/>
              <a:gd name="T37" fmla="*/ 0 h 609"/>
              <a:gd name="T38" fmla="*/ 0 w 577"/>
              <a:gd name="T39" fmla="*/ 609 h 609"/>
              <a:gd name="T40" fmla="*/ 344 w 577"/>
              <a:gd name="T41" fmla="*/ 87 h 609"/>
              <a:gd name="T42" fmla="*/ 232 w 577"/>
              <a:gd name="T43" fmla="*/ 87 h 609"/>
              <a:gd name="T44" fmla="*/ 232 w 577"/>
              <a:gd name="T45" fmla="*/ 48 h 609"/>
              <a:gd name="T46" fmla="*/ 344 w 577"/>
              <a:gd name="T47" fmla="*/ 48 h 609"/>
              <a:gd name="T48" fmla="*/ 344 w 577"/>
              <a:gd name="T49" fmla="*/ 87 h 609"/>
              <a:gd name="T50" fmla="*/ 344 w 577"/>
              <a:gd name="T51" fmla="*/ 179 h 609"/>
              <a:gd name="T52" fmla="*/ 232 w 577"/>
              <a:gd name="T53" fmla="*/ 179 h 609"/>
              <a:gd name="T54" fmla="*/ 232 w 577"/>
              <a:gd name="T55" fmla="*/ 140 h 609"/>
              <a:gd name="T56" fmla="*/ 344 w 577"/>
              <a:gd name="T57" fmla="*/ 140 h 609"/>
              <a:gd name="T58" fmla="*/ 344 w 577"/>
              <a:gd name="T59" fmla="*/ 179 h 609"/>
              <a:gd name="T60" fmla="*/ 344 w 577"/>
              <a:gd name="T61" fmla="*/ 271 h 609"/>
              <a:gd name="T62" fmla="*/ 232 w 577"/>
              <a:gd name="T63" fmla="*/ 271 h 609"/>
              <a:gd name="T64" fmla="*/ 232 w 577"/>
              <a:gd name="T65" fmla="*/ 232 h 609"/>
              <a:gd name="T66" fmla="*/ 344 w 577"/>
              <a:gd name="T67" fmla="*/ 232 h 609"/>
              <a:gd name="T68" fmla="*/ 344 w 577"/>
              <a:gd name="T69" fmla="*/ 271 h 609"/>
              <a:gd name="T70" fmla="*/ 205 w 577"/>
              <a:gd name="T71" fmla="*/ 609 h 609"/>
              <a:gd name="T72" fmla="*/ 371 w 577"/>
              <a:gd name="T73" fmla="*/ 609 h 609"/>
              <a:gd name="T74" fmla="*/ 371 w 577"/>
              <a:gd name="T75" fmla="*/ 0 h 609"/>
              <a:gd name="T76" fmla="*/ 205 w 577"/>
              <a:gd name="T77" fmla="*/ 0 h 609"/>
              <a:gd name="T78" fmla="*/ 205 w 577"/>
              <a:gd name="T79" fmla="*/ 609 h 609"/>
              <a:gd name="T80" fmla="*/ 549 w 577"/>
              <a:gd name="T81" fmla="*/ 87 h 609"/>
              <a:gd name="T82" fmla="*/ 437 w 577"/>
              <a:gd name="T83" fmla="*/ 87 h 609"/>
              <a:gd name="T84" fmla="*/ 437 w 577"/>
              <a:gd name="T85" fmla="*/ 48 h 609"/>
              <a:gd name="T86" fmla="*/ 549 w 577"/>
              <a:gd name="T87" fmla="*/ 48 h 609"/>
              <a:gd name="T88" fmla="*/ 549 w 577"/>
              <a:gd name="T89" fmla="*/ 87 h 609"/>
              <a:gd name="T90" fmla="*/ 549 w 577"/>
              <a:gd name="T91" fmla="*/ 179 h 609"/>
              <a:gd name="T92" fmla="*/ 437 w 577"/>
              <a:gd name="T93" fmla="*/ 179 h 609"/>
              <a:gd name="T94" fmla="*/ 437 w 577"/>
              <a:gd name="T95" fmla="*/ 140 h 609"/>
              <a:gd name="T96" fmla="*/ 549 w 577"/>
              <a:gd name="T97" fmla="*/ 140 h 609"/>
              <a:gd name="T98" fmla="*/ 549 w 577"/>
              <a:gd name="T99" fmla="*/ 179 h 609"/>
              <a:gd name="T100" fmla="*/ 549 w 577"/>
              <a:gd name="T101" fmla="*/ 271 h 609"/>
              <a:gd name="T102" fmla="*/ 437 w 577"/>
              <a:gd name="T103" fmla="*/ 271 h 609"/>
              <a:gd name="T104" fmla="*/ 437 w 577"/>
              <a:gd name="T105" fmla="*/ 232 h 609"/>
              <a:gd name="T106" fmla="*/ 549 w 577"/>
              <a:gd name="T107" fmla="*/ 232 h 609"/>
              <a:gd name="T108" fmla="*/ 549 w 577"/>
              <a:gd name="T109" fmla="*/ 271 h 609"/>
              <a:gd name="T110" fmla="*/ 410 w 577"/>
              <a:gd name="T111" fmla="*/ 609 h 609"/>
              <a:gd name="T112" fmla="*/ 577 w 577"/>
              <a:gd name="T113" fmla="*/ 609 h 609"/>
              <a:gd name="T114" fmla="*/ 577 w 577"/>
              <a:gd name="T115" fmla="*/ 0 h 609"/>
              <a:gd name="T116" fmla="*/ 410 w 577"/>
              <a:gd name="T117" fmla="*/ 0 h 609"/>
              <a:gd name="T118" fmla="*/ 410 w 577"/>
              <a:gd name="T119" fmla="*/ 609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7" h="609">
                <a:moveTo>
                  <a:pt x="139" y="87"/>
                </a:moveTo>
                <a:lnTo>
                  <a:pt x="27" y="87"/>
                </a:lnTo>
                <a:lnTo>
                  <a:pt x="27" y="48"/>
                </a:lnTo>
                <a:lnTo>
                  <a:pt x="139" y="48"/>
                </a:lnTo>
                <a:lnTo>
                  <a:pt x="139" y="87"/>
                </a:lnTo>
                <a:close/>
                <a:moveTo>
                  <a:pt x="139" y="179"/>
                </a:moveTo>
                <a:lnTo>
                  <a:pt x="27" y="179"/>
                </a:lnTo>
                <a:lnTo>
                  <a:pt x="27" y="140"/>
                </a:lnTo>
                <a:lnTo>
                  <a:pt x="139" y="140"/>
                </a:lnTo>
                <a:lnTo>
                  <a:pt x="139" y="179"/>
                </a:lnTo>
                <a:close/>
                <a:moveTo>
                  <a:pt x="139" y="271"/>
                </a:moveTo>
                <a:lnTo>
                  <a:pt x="27" y="271"/>
                </a:lnTo>
                <a:lnTo>
                  <a:pt x="27" y="232"/>
                </a:lnTo>
                <a:lnTo>
                  <a:pt x="139" y="232"/>
                </a:lnTo>
                <a:lnTo>
                  <a:pt x="139" y="271"/>
                </a:lnTo>
                <a:close/>
                <a:moveTo>
                  <a:pt x="0" y="609"/>
                </a:moveTo>
                <a:lnTo>
                  <a:pt x="166" y="609"/>
                </a:lnTo>
                <a:lnTo>
                  <a:pt x="166" y="0"/>
                </a:lnTo>
                <a:lnTo>
                  <a:pt x="0" y="0"/>
                </a:lnTo>
                <a:lnTo>
                  <a:pt x="0" y="609"/>
                </a:lnTo>
                <a:close/>
                <a:moveTo>
                  <a:pt x="344" y="87"/>
                </a:moveTo>
                <a:lnTo>
                  <a:pt x="232" y="87"/>
                </a:lnTo>
                <a:lnTo>
                  <a:pt x="232" y="48"/>
                </a:lnTo>
                <a:lnTo>
                  <a:pt x="344" y="48"/>
                </a:lnTo>
                <a:lnTo>
                  <a:pt x="344" y="87"/>
                </a:lnTo>
                <a:close/>
                <a:moveTo>
                  <a:pt x="344" y="179"/>
                </a:moveTo>
                <a:lnTo>
                  <a:pt x="232" y="179"/>
                </a:lnTo>
                <a:lnTo>
                  <a:pt x="232" y="140"/>
                </a:lnTo>
                <a:lnTo>
                  <a:pt x="344" y="140"/>
                </a:lnTo>
                <a:lnTo>
                  <a:pt x="344" y="179"/>
                </a:lnTo>
                <a:close/>
                <a:moveTo>
                  <a:pt x="344" y="271"/>
                </a:moveTo>
                <a:lnTo>
                  <a:pt x="232" y="271"/>
                </a:lnTo>
                <a:lnTo>
                  <a:pt x="232" y="232"/>
                </a:lnTo>
                <a:lnTo>
                  <a:pt x="344" y="232"/>
                </a:lnTo>
                <a:lnTo>
                  <a:pt x="344" y="271"/>
                </a:lnTo>
                <a:close/>
                <a:moveTo>
                  <a:pt x="205" y="609"/>
                </a:moveTo>
                <a:lnTo>
                  <a:pt x="371" y="609"/>
                </a:lnTo>
                <a:lnTo>
                  <a:pt x="371" y="0"/>
                </a:lnTo>
                <a:lnTo>
                  <a:pt x="205" y="0"/>
                </a:lnTo>
                <a:lnTo>
                  <a:pt x="205" y="609"/>
                </a:lnTo>
                <a:close/>
                <a:moveTo>
                  <a:pt x="549" y="87"/>
                </a:moveTo>
                <a:lnTo>
                  <a:pt x="437" y="87"/>
                </a:lnTo>
                <a:lnTo>
                  <a:pt x="437" y="48"/>
                </a:lnTo>
                <a:lnTo>
                  <a:pt x="549" y="48"/>
                </a:lnTo>
                <a:lnTo>
                  <a:pt x="549" y="87"/>
                </a:lnTo>
                <a:close/>
                <a:moveTo>
                  <a:pt x="549" y="179"/>
                </a:moveTo>
                <a:lnTo>
                  <a:pt x="437" y="179"/>
                </a:lnTo>
                <a:lnTo>
                  <a:pt x="437" y="140"/>
                </a:lnTo>
                <a:lnTo>
                  <a:pt x="549" y="140"/>
                </a:lnTo>
                <a:lnTo>
                  <a:pt x="549" y="179"/>
                </a:lnTo>
                <a:close/>
                <a:moveTo>
                  <a:pt x="549" y="271"/>
                </a:moveTo>
                <a:lnTo>
                  <a:pt x="437" y="271"/>
                </a:lnTo>
                <a:lnTo>
                  <a:pt x="437" y="232"/>
                </a:lnTo>
                <a:lnTo>
                  <a:pt x="549" y="232"/>
                </a:lnTo>
                <a:lnTo>
                  <a:pt x="549" y="271"/>
                </a:lnTo>
                <a:close/>
                <a:moveTo>
                  <a:pt x="410" y="609"/>
                </a:moveTo>
                <a:lnTo>
                  <a:pt x="577" y="609"/>
                </a:lnTo>
                <a:lnTo>
                  <a:pt x="577" y="0"/>
                </a:lnTo>
                <a:lnTo>
                  <a:pt x="410" y="0"/>
                </a:lnTo>
                <a:lnTo>
                  <a:pt x="410" y="609"/>
                </a:ln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xmlns="" id="{FF5FA9C4-F82F-E059-C0C9-7969528FC296}"/>
              </a:ext>
            </a:extLst>
          </p:cNvPr>
          <p:cNvSpPr/>
          <p:nvPr/>
        </p:nvSpPr>
        <p:spPr>
          <a:xfrm>
            <a:off x="7266992" y="3532637"/>
            <a:ext cx="979459" cy="979459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23" name="Freeform 33">
            <a:extLst>
              <a:ext uri="{FF2B5EF4-FFF2-40B4-BE49-F238E27FC236}">
                <a16:creationId xmlns:a16="http://schemas.microsoft.com/office/drawing/2014/main" xmlns="" id="{3563C16F-CBA3-80B4-F853-B8AA53DD6974}"/>
              </a:ext>
            </a:extLst>
          </p:cNvPr>
          <p:cNvSpPr>
            <a:spLocks noEditPoints="1"/>
          </p:cNvSpPr>
          <p:nvPr/>
        </p:nvSpPr>
        <p:spPr bwMode="auto">
          <a:xfrm>
            <a:off x="7598750" y="3844348"/>
            <a:ext cx="403283" cy="378751"/>
          </a:xfrm>
          <a:custGeom>
            <a:avLst/>
            <a:gdLst>
              <a:gd name="T0" fmla="*/ 21 w 643"/>
              <a:gd name="T1" fmla="*/ 477 h 603"/>
              <a:gd name="T2" fmla="*/ 459 w 643"/>
              <a:gd name="T3" fmla="*/ 359 h 603"/>
              <a:gd name="T4" fmla="*/ 420 w 643"/>
              <a:gd name="T5" fmla="*/ 494 h 603"/>
              <a:gd name="T6" fmla="*/ 407 w 643"/>
              <a:gd name="T7" fmla="*/ 377 h 603"/>
              <a:gd name="T8" fmla="*/ 408 w 643"/>
              <a:gd name="T9" fmla="*/ 272 h 603"/>
              <a:gd name="T10" fmla="*/ 397 w 643"/>
              <a:gd name="T11" fmla="*/ 276 h 603"/>
              <a:gd name="T12" fmla="*/ 405 w 643"/>
              <a:gd name="T13" fmla="*/ 292 h 603"/>
              <a:gd name="T14" fmla="*/ 415 w 643"/>
              <a:gd name="T15" fmla="*/ 288 h 603"/>
              <a:gd name="T16" fmla="*/ 356 w 643"/>
              <a:gd name="T17" fmla="*/ 302 h 603"/>
              <a:gd name="T18" fmla="*/ 360 w 643"/>
              <a:gd name="T19" fmla="*/ 322 h 603"/>
              <a:gd name="T20" fmla="*/ 368 w 643"/>
              <a:gd name="T21" fmla="*/ 315 h 603"/>
              <a:gd name="T22" fmla="*/ 324 w 643"/>
              <a:gd name="T23" fmla="*/ 341 h 603"/>
              <a:gd name="T24" fmla="*/ 319 w 643"/>
              <a:gd name="T25" fmla="*/ 351 h 603"/>
              <a:gd name="T26" fmla="*/ 335 w 643"/>
              <a:gd name="T27" fmla="*/ 359 h 603"/>
              <a:gd name="T28" fmla="*/ 340 w 643"/>
              <a:gd name="T29" fmla="*/ 349 h 603"/>
              <a:gd name="T30" fmla="*/ 305 w 643"/>
              <a:gd name="T31" fmla="*/ 399 h 603"/>
              <a:gd name="T32" fmla="*/ 322 w 643"/>
              <a:gd name="T33" fmla="*/ 411 h 603"/>
              <a:gd name="T34" fmla="*/ 323 w 643"/>
              <a:gd name="T35" fmla="*/ 400 h 603"/>
              <a:gd name="T36" fmla="*/ 308 w 643"/>
              <a:gd name="T37" fmla="*/ 450 h 603"/>
              <a:gd name="T38" fmla="*/ 311 w 643"/>
              <a:gd name="T39" fmla="*/ 461 h 603"/>
              <a:gd name="T40" fmla="*/ 327 w 643"/>
              <a:gd name="T41" fmla="*/ 455 h 603"/>
              <a:gd name="T42" fmla="*/ 324 w 643"/>
              <a:gd name="T43" fmla="*/ 444 h 603"/>
              <a:gd name="T44" fmla="*/ 332 w 643"/>
              <a:gd name="T45" fmla="*/ 505 h 603"/>
              <a:gd name="T46" fmla="*/ 353 w 643"/>
              <a:gd name="T47" fmla="*/ 503 h 603"/>
              <a:gd name="T48" fmla="*/ 346 w 643"/>
              <a:gd name="T49" fmla="*/ 495 h 603"/>
              <a:gd name="T50" fmla="*/ 367 w 643"/>
              <a:gd name="T51" fmla="*/ 541 h 603"/>
              <a:gd name="T52" fmla="*/ 377 w 643"/>
              <a:gd name="T53" fmla="*/ 547 h 603"/>
              <a:gd name="T54" fmla="*/ 386 w 643"/>
              <a:gd name="T55" fmla="*/ 532 h 603"/>
              <a:gd name="T56" fmla="*/ 377 w 643"/>
              <a:gd name="T57" fmla="*/ 526 h 603"/>
              <a:gd name="T58" fmla="*/ 423 w 643"/>
              <a:gd name="T59" fmla="*/ 566 h 603"/>
              <a:gd name="T60" fmla="*/ 434 w 643"/>
              <a:gd name="T61" fmla="*/ 568 h 603"/>
              <a:gd name="T62" fmla="*/ 427 w 643"/>
              <a:gd name="T63" fmla="*/ 549 h 603"/>
              <a:gd name="T64" fmla="*/ 472 w 643"/>
              <a:gd name="T65" fmla="*/ 569 h 603"/>
              <a:gd name="T66" fmla="*/ 484 w 643"/>
              <a:gd name="T67" fmla="*/ 568 h 603"/>
              <a:gd name="T68" fmla="*/ 483 w 643"/>
              <a:gd name="T69" fmla="*/ 550 h 603"/>
              <a:gd name="T70" fmla="*/ 472 w 643"/>
              <a:gd name="T71" fmla="*/ 552 h 603"/>
              <a:gd name="T72" fmla="*/ 530 w 643"/>
              <a:gd name="T73" fmla="*/ 551 h 603"/>
              <a:gd name="T74" fmla="*/ 540 w 643"/>
              <a:gd name="T75" fmla="*/ 545 h 603"/>
              <a:gd name="T76" fmla="*/ 524 w 643"/>
              <a:gd name="T77" fmla="*/ 535 h 603"/>
              <a:gd name="T78" fmla="*/ 570 w 643"/>
              <a:gd name="T79" fmla="*/ 521 h 603"/>
              <a:gd name="T80" fmla="*/ 577 w 643"/>
              <a:gd name="T81" fmla="*/ 512 h 603"/>
              <a:gd name="T82" fmla="*/ 565 w 643"/>
              <a:gd name="T83" fmla="*/ 499 h 603"/>
              <a:gd name="T84" fmla="*/ 559 w 643"/>
              <a:gd name="T85" fmla="*/ 507 h 603"/>
              <a:gd name="T86" fmla="*/ 601 w 643"/>
              <a:gd name="T87" fmla="*/ 469 h 603"/>
              <a:gd name="T88" fmla="*/ 605 w 643"/>
              <a:gd name="T89" fmla="*/ 457 h 603"/>
              <a:gd name="T90" fmla="*/ 586 w 643"/>
              <a:gd name="T91" fmla="*/ 459 h 603"/>
              <a:gd name="T92" fmla="*/ 610 w 643"/>
              <a:gd name="T93" fmla="*/ 419 h 603"/>
              <a:gd name="T94" fmla="*/ 610 w 643"/>
              <a:gd name="T95" fmla="*/ 408 h 603"/>
              <a:gd name="T96" fmla="*/ 592 w 643"/>
              <a:gd name="T97" fmla="*/ 406 h 603"/>
              <a:gd name="T98" fmla="*/ 593 w 643"/>
              <a:gd name="T99" fmla="*/ 417 h 603"/>
              <a:gd name="T100" fmla="*/ 599 w 643"/>
              <a:gd name="T101" fmla="*/ 358 h 603"/>
              <a:gd name="T102" fmla="*/ 594 w 643"/>
              <a:gd name="T103" fmla="*/ 347 h 603"/>
              <a:gd name="T104" fmla="*/ 581 w 643"/>
              <a:gd name="T105" fmla="*/ 363 h 603"/>
              <a:gd name="T106" fmla="*/ 573 w 643"/>
              <a:gd name="T107" fmla="*/ 316 h 603"/>
              <a:gd name="T108" fmla="*/ 565 w 643"/>
              <a:gd name="T109" fmla="*/ 308 h 603"/>
              <a:gd name="T110" fmla="*/ 550 w 643"/>
              <a:gd name="T111" fmla="*/ 318 h 603"/>
              <a:gd name="T112" fmla="*/ 557 w 643"/>
              <a:gd name="T113" fmla="*/ 326 h 603"/>
              <a:gd name="T114" fmla="*/ 524 w 643"/>
              <a:gd name="T115" fmla="*/ 279 h 603"/>
              <a:gd name="T116" fmla="*/ 513 w 643"/>
              <a:gd name="T117" fmla="*/ 274 h 603"/>
              <a:gd name="T118" fmla="*/ 513 w 643"/>
              <a:gd name="T119" fmla="*/ 293 h 603"/>
              <a:gd name="T120" fmla="*/ 457 w 643"/>
              <a:gd name="T121" fmla="*/ 231 h 603"/>
              <a:gd name="T122" fmla="*/ 358 w 643"/>
              <a:gd name="T123" fmla="*/ 9 h 603"/>
              <a:gd name="T124" fmla="*/ 30 w 643"/>
              <a:gd name="T125" fmla="*/ 153 h 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43" h="603">
                <a:moveTo>
                  <a:pt x="51" y="448"/>
                </a:moveTo>
                <a:cubicBezTo>
                  <a:pt x="83" y="445"/>
                  <a:pt x="115" y="443"/>
                  <a:pt x="147" y="442"/>
                </a:cubicBezTo>
                <a:cubicBezTo>
                  <a:pt x="127" y="440"/>
                  <a:pt x="108" y="439"/>
                  <a:pt x="88" y="436"/>
                </a:cubicBezTo>
                <a:cubicBezTo>
                  <a:pt x="72" y="435"/>
                  <a:pt x="59" y="423"/>
                  <a:pt x="59" y="407"/>
                </a:cubicBezTo>
                <a:cubicBezTo>
                  <a:pt x="59" y="383"/>
                  <a:pt x="59" y="359"/>
                  <a:pt x="59" y="335"/>
                </a:cubicBezTo>
                <a:cubicBezTo>
                  <a:pt x="59" y="318"/>
                  <a:pt x="72" y="306"/>
                  <a:pt x="88" y="305"/>
                </a:cubicBezTo>
                <a:cubicBezTo>
                  <a:pt x="148" y="299"/>
                  <a:pt x="207" y="297"/>
                  <a:pt x="267" y="298"/>
                </a:cubicBezTo>
                <a:cubicBezTo>
                  <a:pt x="245" y="333"/>
                  <a:pt x="233" y="373"/>
                  <a:pt x="233" y="417"/>
                </a:cubicBezTo>
                <a:cubicBezTo>
                  <a:pt x="233" y="479"/>
                  <a:pt x="258" y="535"/>
                  <a:pt x="299" y="575"/>
                </a:cubicBezTo>
                <a:cubicBezTo>
                  <a:pt x="301" y="578"/>
                  <a:pt x="304" y="581"/>
                  <a:pt x="306" y="583"/>
                </a:cubicBezTo>
                <a:cubicBezTo>
                  <a:pt x="221" y="590"/>
                  <a:pt x="136" y="588"/>
                  <a:pt x="51" y="579"/>
                </a:cubicBezTo>
                <a:cubicBezTo>
                  <a:pt x="35" y="578"/>
                  <a:pt x="21" y="566"/>
                  <a:pt x="21" y="549"/>
                </a:cubicBezTo>
                <a:cubicBezTo>
                  <a:pt x="21" y="526"/>
                  <a:pt x="21" y="501"/>
                  <a:pt x="21" y="477"/>
                </a:cubicBezTo>
                <a:cubicBezTo>
                  <a:pt x="21" y="461"/>
                  <a:pt x="35" y="449"/>
                  <a:pt x="51" y="448"/>
                </a:cubicBezTo>
                <a:close/>
                <a:moveTo>
                  <a:pt x="442" y="265"/>
                </a:moveTo>
                <a:lnTo>
                  <a:pt x="442" y="265"/>
                </a:lnTo>
                <a:cubicBezTo>
                  <a:pt x="454" y="263"/>
                  <a:pt x="467" y="262"/>
                  <a:pt x="479" y="265"/>
                </a:cubicBezTo>
                <a:cubicBezTo>
                  <a:pt x="478" y="271"/>
                  <a:pt x="478" y="278"/>
                  <a:pt x="477" y="284"/>
                </a:cubicBezTo>
                <a:cubicBezTo>
                  <a:pt x="466" y="283"/>
                  <a:pt x="455" y="283"/>
                  <a:pt x="444" y="284"/>
                </a:cubicBezTo>
                <a:cubicBezTo>
                  <a:pt x="443" y="278"/>
                  <a:pt x="443" y="271"/>
                  <a:pt x="442" y="265"/>
                </a:cubicBezTo>
                <a:close/>
                <a:moveTo>
                  <a:pt x="510" y="384"/>
                </a:moveTo>
                <a:lnTo>
                  <a:pt x="510" y="384"/>
                </a:lnTo>
                <a:lnTo>
                  <a:pt x="467" y="384"/>
                </a:lnTo>
                <a:lnTo>
                  <a:pt x="467" y="377"/>
                </a:lnTo>
                <a:cubicBezTo>
                  <a:pt x="467" y="369"/>
                  <a:pt x="466" y="364"/>
                  <a:pt x="465" y="362"/>
                </a:cubicBezTo>
                <a:cubicBezTo>
                  <a:pt x="464" y="360"/>
                  <a:pt x="462" y="359"/>
                  <a:pt x="459" y="359"/>
                </a:cubicBezTo>
                <a:cubicBezTo>
                  <a:pt x="456" y="359"/>
                  <a:pt x="454" y="359"/>
                  <a:pt x="453" y="362"/>
                </a:cubicBezTo>
                <a:cubicBezTo>
                  <a:pt x="452" y="364"/>
                  <a:pt x="451" y="367"/>
                  <a:pt x="451" y="371"/>
                </a:cubicBezTo>
                <a:cubicBezTo>
                  <a:pt x="451" y="377"/>
                  <a:pt x="452" y="382"/>
                  <a:pt x="455" y="385"/>
                </a:cubicBezTo>
                <a:cubicBezTo>
                  <a:pt x="458" y="388"/>
                  <a:pt x="466" y="393"/>
                  <a:pt x="478" y="401"/>
                </a:cubicBezTo>
                <a:cubicBezTo>
                  <a:pt x="489" y="407"/>
                  <a:pt x="497" y="413"/>
                  <a:pt x="501" y="416"/>
                </a:cubicBezTo>
                <a:cubicBezTo>
                  <a:pt x="505" y="420"/>
                  <a:pt x="508" y="425"/>
                  <a:pt x="511" y="431"/>
                </a:cubicBezTo>
                <a:cubicBezTo>
                  <a:pt x="514" y="437"/>
                  <a:pt x="515" y="445"/>
                  <a:pt x="515" y="455"/>
                </a:cubicBezTo>
                <a:cubicBezTo>
                  <a:pt x="515" y="471"/>
                  <a:pt x="512" y="483"/>
                  <a:pt x="504" y="491"/>
                </a:cubicBezTo>
                <a:cubicBezTo>
                  <a:pt x="497" y="500"/>
                  <a:pt x="485" y="506"/>
                  <a:pt x="471" y="508"/>
                </a:cubicBezTo>
                <a:lnTo>
                  <a:pt x="471" y="524"/>
                </a:lnTo>
                <a:lnTo>
                  <a:pt x="451" y="524"/>
                </a:lnTo>
                <a:lnTo>
                  <a:pt x="451" y="507"/>
                </a:lnTo>
                <a:cubicBezTo>
                  <a:pt x="439" y="506"/>
                  <a:pt x="429" y="502"/>
                  <a:pt x="420" y="494"/>
                </a:cubicBezTo>
                <a:cubicBezTo>
                  <a:pt x="412" y="486"/>
                  <a:pt x="407" y="473"/>
                  <a:pt x="407" y="453"/>
                </a:cubicBezTo>
                <a:lnTo>
                  <a:pt x="407" y="445"/>
                </a:lnTo>
                <a:lnTo>
                  <a:pt x="451" y="445"/>
                </a:lnTo>
                <a:lnTo>
                  <a:pt x="451" y="456"/>
                </a:lnTo>
                <a:cubicBezTo>
                  <a:pt x="451" y="467"/>
                  <a:pt x="451" y="474"/>
                  <a:pt x="452" y="477"/>
                </a:cubicBezTo>
                <a:cubicBezTo>
                  <a:pt x="453" y="480"/>
                  <a:pt x="455" y="481"/>
                  <a:pt x="458" y="481"/>
                </a:cubicBezTo>
                <a:cubicBezTo>
                  <a:pt x="461" y="481"/>
                  <a:pt x="464" y="480"/>
                  <a:pt x="465" y="478"/>
                </a:cubicBezTo>
                <a:cubicBezTo>
                  <a:pt x="466" y="476"/>
                  <a:pt x="467" y="473"/>
                  <a:pt x="467" y="470"/>
                </a:cubicBezTo>
                <a:cubicBezTo>
                  <a:pt x="467" y="460"/>
                  <a:pt x="466" y="453"/>
                  <a:pt x="465" y="449"/>
                </a:cubicBezTo>
                <a:cubicBezTo>
                  <a:pt x="464" y="445"/>
                  <a:pt x="459" y="440"/>
                  <a:pt x="451" y="435"/>
                </a:cubicBezTo>
                <a:cubicBezTo>
                  <a:pt x="438" y="427"/>
                  <a:pt x="429" y="421"/>
                  <a:pt x="424" y="417"/>
                </a:cubicBezTo>
                <a:cubicBezTo>
                  <a:pt x="420" y="413"/>
                  <a:pt x="415" y="408"/>
                  <a:pt x="412" y="401"/>
                </a:cubicBezTo>
                <a:cubicBezTo>
                  <a:pt x="408" y="393"/>
                  <a:pt x="407" y="385"/>
                  <a:pt x="407" y="377"/>
                </a:cubicBezTo>
                <a:cubicBezTo>
                  <a:pt x="407" y="364"/>
                  <a:pt x="410" y="354"/>
                  <a:pt x="418" y="346"/>
                </a:cubicBezTo>
                <a:cubicBezTo>
                  <a:pt x="425" y="339"/>
                  <a:pt x="436" y="334"/>
                  <a:pt x="451" y="333"/>
                </a:cubicBezTo>
                <a:lnTo>
                  <a:pt x="451" y="319"/>
                </a:lnTo>
                <a:lnTo>
                  <a:pt x="471" y="319"/>
                </a:lnTo>
                <a:lnTo>
                  <a:pt x="471" y="333"/>
                </a:lnTo>
                <a:cubicBezTo>
                  <a:pt x="484" y="334"/>
                  <a:pt x="494" y="339"/>
                  <a:pt x="501" y="346"/>
                </a:cubicBezTo>
                <a:cubicBezTo>
                  <a:pt x="507" y="353"/>
                  <a:pt x="511" y="363"/>
                  <a:pt x="511" y="376"/>
                </a:cubicBezTo>
                <a:cubicBezTo>
                  <a:pt x="511" y="378"/>
                  <a:pt x="510" y="381"/>
                  <a:pt x="510" y="384"/>
                </a:cubicBezTo>
                <a:close/>
                <a:moveTo>
                  <a:pt x="411" y="271"/>
                </a:moveTo>
                <a:lnTo>
                  <a:pt x="411" y="271"/>
                </a:lnTo>
                <a:lnTo>
                  <a:pt x="410" y="271"/>
                </a:lnTo>
                <a:lnTo>
                  <a:pt x="409" y="271"/>
                </a:lnTo>
                <a:lnTo>
                  <a:pt x="408" y="272"/>
                </a:lnTo>
                <a:lnTo>
                  <a:pt x="407" y="272"/>
                </a:lnTo>
                <a:lnTo>
                  <a:pt x="406" y="272"/>
                </a:lnTo>
                <a:lnTo>
                  <a:pt x="405" y="273"/>
                </a:lnTo>
                <a:lnTo>
                  <a:pt x="405" y="273"/>
                </a:lnTo>
                <a:lnTo>
                  <a:pt x="404" y="273"/>
                </a:lnTo>
                <a:lnTo>
                  <a:pt x="403" y="274"/>
                </a:lnTo>
                <a:lnTo>
                  <a:pt x="402" y="274"/>
                </a:lnTo>
                <a:lnTo>
                  <a:pt x="401" y="274"/>
                </a:lnTo>
                <a:lnTo>
                  <a:pt x="400" y="275"/>
                </a:lnTo>
                <a:lnTo>
                  <a:pt x="399" y="275"/>
                </a:lnTo>
                <a:lnTo>
                  <a:pt x="398" y="275"/>
                </a:lnTo>
                <a:lnTo>
                  <a:pt x="398" y="276"/>
                </a:lnTo>
                <a:lnTo>
                  <a:pt x="397" y="276"/>
                </a:lnTo>
                <a:lnTo>
                  <a:pt x="396" y="277"/>
                </a:lnTo>
                <a:lnTo>
                  <a:pt x="395" y="277"/>
                </a:lnTo>
                <a:lnTo>
                  <a:pt x="394" y="277"/>
                </a:lnTo>
                <a:lnTo>
                  <a:pt x="393" y="278"/>
                </a:lnTo>
                <a:lnTo>
                  <a:pt x="393" y="278"/>
                </a:lnTo>
                <a:lnTo>
                  <a:pt x="401" y="294"/>
                </a:lnTo>
                <a:lnTo>
                  <a:pt x="401" y="294"/>
                </a:lnTo>
                <a:lnTo>
                  <a:pt x="401" y="293"/>
                </a:lnTo>
                <a:lnTo>
                  <a:pt x="402" y="293"/>
                </a:lnTo>
                <a:lnTo>
                  <a:pt x="403" y="293"/>
                </a:lnTo>
                <a:lnTo>
                  <a:pt x="404" y="292"/>
                </a:lnTo>
                <a:lnTo>
                  <a:pt x="404" y="292"/>
                </a:lnTo>
                <a:lnTo>
                  <a:pt x="405" y="292"/>
                </a:lnTo>
                <a:lnTo>
                  <a:pt x="406" y="291"/>
                </a:lnTo>
                <a:lnTo>
                  <a:pt x="407" y="291"/>
                </a:lnTo>
                <a:lnTo>
                  <a:pt x="407" y="291"/>
                </a:lnTo>
                <a:lnTo>
                  <a:pt x="408" y="290"/>
                </a:lnTo>
                <a:lnTo>
                  <a:pt x="409" y="290"/>
                </a:lnTo>
                <a:lnTo>
                  <a:pt x="410" y="290"/>
                </a:lnTo>
                <a:lnTo>
                  <a:pt x="411" y="290"/>
                </a:lnTo>
                <a:lnTo>
                  <a:pt x="411" y="289"/>
                </a:lnTo>
                <a:lnTo>
                  <a:pt x="412" y="289"/>
                </a:lnTo>
                <a:lnTo>
                  <a:pt x="413" y="289"/>
                </a:lnTo>
                <a:lnTo>
                  <a:pt x="414" y="288"/>
                </a:lnTo>
                <a:lnTo>
                  <a:pt x="414" y="288"/>
                </a:lnTo>
                <a:lnTo>
                  <a:pt x="415" y="288"/>
                </a:lnTo>
                <a:lnTo>
                  <a:pt x="416" y="288"/>
                </a:lnTo>
                <a:lnTo>
                  <a:pt x="411" y="271"/>
                </a:lnTo>
                <a:close/>
                <a:moveTo>
                  <a:pt x="361" y="297"/>
                </a:moveTo>
                <a:lnTo>
                  <a:pt x="361" y="297"/>
                </a:lnTo>
                <a:lnTo>
                  <a:pt x="361" y="297"/>
                </a:lnTo>
                <a:lnTo>
                  <a:pt x="360" y="298"/>
                </a:lnTo>
                <a:lnTo>
                  <a:pt x="360" y="299"/>
                </a:lnTo>
                <a:lnTo>
                  <a:pt x="359" y="299"/>
                </a:lnTo>
                <a:lnTo>
                  <a:pt x="358" y="300"/>
                </a:lnTo>
                <a:lnTo>
                  <a:pt x="358" y="300"/>
                </a:lnTo>
                <a:lnTo>
                  <a:pt x="357" y="301"/>
                </a:lnTo>
                <a:lnTo>
                  <a:pt x="356" y="302"/>
                </a:lnTo>
                <a:lnTo>
                  <a:pt x="356" y="302"/>
                </a:lnTo>
                <a:lnTo>
                  <a:pt x="355" y="303"/>
                </a:lnTo>
                <a:lnTo>
                  <a:pt x="354" y="304"/>
                </a:lnTo>
                <a:lnTo>
                  <a:pt x="354" y="304"/>
                </a:lnTo>
                <a:lnTo>
                  <a:pt x="353" y="305"/>
                </a:lnTo>
                <a:lnTo>
                  <a:pt x="352" y="305"/>
                </a:lnTo>
                <a:lnTo>
                  <a:pt x="352" y="306"/>
                </a:lnTo>
                <a:lnTo>
                  <a:pt x="351" y="307"/>
                </a:lnTo>
                <a:lnTo>
                  <a:pt x="350" y="307"/>
                </a:lnTo>
                <a:lnTo>
                  <a:pt x="350" y="308"/>
                </a:lnTo>
                <a:lnTo>
                  <a:pt x="349" y="309"/>
                </a:lnTo>
                <a:lnTo>
                  <a:pt x="348" y="309"/>
                </a:lnTo>
                <a:lnTo>
                  <a:pt x="348" y="310"/>
                </a:lnTo>
                <a:lnTo>
                  <a:pt x="360" y="322"/>
                </a:lnTo>
                <a:lnTo>
                  <a:pt x="361" y="322"/>
                </a:lnTo>
                <a:lnTo>
                  <a:pt x="361" y="321"/>
                </a:lnTo>
                <a:lnTo>
                  <a:pt x="362" y="320"/>
                </a:lnTo>
                <a:lnTo>
                  <a:pt x="363" y="320"/>
                </a:lnTo>
                <a:lnTo>
                  <a:pt x="363" y="319"/>
                </a:lnTo>
                <a:lnTo>
                  <a:pt x="364" y="319"/>
                </a:lnTo>
                <a:lnTo>
                  <a:pt x="364" y="318"/>
                </a:lnTo>
                <a:lnTo>
                  <a:pt x="365" y="318"/>
                </a:lnTo>
                <a:lnTo>
                  <a:pt x="365" y="317"/>
                </a:lnTo>
                <a:lnTo>
                  <a:pt x="366" y="317"/>
                </a:lnTo>
                <a:lnTo>
                  <a:pt x="367" y="316"/>
                </a:lnTo>
                <a:lnTo>
                  <a:pt x="367" y="315"/>
                </a:lnTo>
                <a:lnTo>
                  <a:pt x="368" y="315"/>
                </a:lnTo>
                <a:lnTo>
                  <a:pt x="368" y="314"/>
                </a:lnTo>
                <a:lnTo>
                  <a:pt x="369" y="314"/>
                </a:lnTo>
                <a:lnTo>
                  <a:pt x="370" y="313"/>
                </a:lnTo>
                <a:lnTo>
                  <a:pt x="370" y="313"/>
                </a:lnTo>
                <a:lnTo>
                  <a:pt x="371" y="312"/>
                </a:lnTo>
                <a:lnTo>
                  <a:pt x="372" y="312"/>
                </a:lnTo>
                <a:lnTo>
                  <a:pt x="372" y="311"/>
                </a:lnTo>
                <a:lnTo>
                  <a:pt x="373" y="311"/>
                </a:lnTo>
                <a:lnTo>
                  <a:pt x="361" y="297"/>
                </a:lnTo>
                <a:close/>
                <a:moveTo>
                  <a:pt x="325" y="339"/>
                </a:moveTo>
                <a:lnTo>
                  <a:pt x="325" y="339"/>
                </a:lnTo>
                <a:lnTo>
                  <a:pt x="325" y="340"/>
                </a:lnTo>
                <a:lnTo>
                  <a:pt x="324" y="341"/>
                </a:lnTo>
                <a:lnTo>
                  <a:pt x="324" y="341"/>
                </a:lnTo>
                <a:lnTo>
                  <a:pt x="323" y="342"/>
                </a:lnTo>
                <a:lnTo>
                  <a:pt x="323" y="343"/>
                </a:lnTo>
                <a:lnTo>
                  <a:pt x="323" y="344"/>
                </a:lnTo>
                <a:lnTo>
                  <a:pt x="322" y="345"/>
                </a:lnTo>
                <a:lnTo>
                  <a:pt x="322" y="345"/>
                </a:lnTo>
                <a:lnTo>
                  <a:pt x="321" y="346"/>
                </a:lnTo>
                <a:lnTo>
                  <a:pt x="321" y="347"/>
                </a:lnTo>
                <a:lnTo>
                  <a:pt x="320" y="348"/>
                </a:lnTo>
                <a:lnTo>
                  <a:pt x="320" y="349"/>
                </a:lnTo>
                <a:lnTo>
                  <a:pt x="320" y="350"/>
                </a:lnTo>
                <a:lnTo>
                  <a:pt x="319" y="350"/>
                </a:lnTo>
                <a:lnTo>
                  <a:pt x="319" y="351"/>
                </a:lnTo>
                <a:lnTo>
                  <a:pt x="318" y="352"/>
                </a:lnTo>
                <a:lnTo>
                  <a:pt x="318" y="353"/>
                </a:lnTo>
                <a:lnTo>
                  <a:pt x="318" y="354"/>
                </a:lnTo>
                <a:lnTo>
                  <a:pt x="317" y="355"/>
                </a:lnTo>
                <a:lnTo>
                  <a:pt x="317" y="356"/>
                </a:lnTo>
                <a:lnTo>
                  <a:pt x="317" y="356"/>
                </a:lnTo>
                <a:lnTo>
                  <a:pt x="333" y="363"/>
                </a:lnTo>
                <a:lnTo>
                  <a:pt x="333" y="363"/>
                </a:lnTo>
                <a:lnTo>
                  <a:pt x="333" y="362"/>
                </a:lnTo>
                <a:lnTo>
                  <a:pt x="334" y="361"/>
                </a:lnTo>
                <a:lnTo>
                  <a:pt x="334" y="360"/>
                </a:lnTo>
                <a:lnTo>
                  <a:pt x="334" y="360"/>
                </a:lnTo>
                <a:lnTo>
                  <a:pt x="335" y="359"/>
                </a:lnTo>
                <a:lnTo>
                  <a:pt x="335" y="358"/>
                </a:lnTo>
                <a:lnTo>
                  <a:pt x="335" y="357"/>
                </a:lnTo>
                <a:lnTo>
                  <a:pt x="336" y="357"/>
                </a:lnTo>
                <a:lnTo>
                  <a:pt x="336" y="356"/>
                </a:lnTo>
                <a:lnTo>
                  <a:pt x="336" y="355"/>
                </a:lnTo>
                <a:lnTo>
                  <a:pt x="337" y="354"/>
                </a:lnTo>
                <a:lnTo>
                  <a:pt x="337" y="354"/>
                </a:lnTo>
                <a:lnTo>
                  <a:pt x="338" y="353"/>
                </a:lnTo>
                <a:lnTo>
                  <a:pt x="338" y="352"/>
                </a:lnTo>
                <a:lnTo>
                  <a:pt x="338" y="351"/>
                </a:lnTo>
                <a:lnTo>
                  <a:pt x="339" y="351"/>
                </a:lnTo>
                <a:lnTo>
                  <a:pt x="339" y="350"/>
                </a:lnTo>
                <a:lnTo>
                  <a:pt x="340" y="349"/>
                </a:lnTo>
                <a:lnTo>
                  <a:pt x="340" y="349"/>
                </a:lnTo>
                <a:lnTo>
                  <a:pt x="340" y="348"/>
                </a:lnTo>
                <a:lnTo>
                  <a:pt x="325" y="339"/>
                </a:lnTo>
                <a:close/>
                <a:moveTo>
                  <a:pt x="306" y="392"/>
                </a:moveTo>
                <a:lnTo>
                  <a:pt x="306" y="392"/>
                </a:lnTo>
                <a:lnTo>
                  <a:pt x="306" y="393"/>
                </a:lnTo>
                <a:lnTo>
                  <a:pt x="306" y="394"/>
                </a:lnTo>
                <a:lnTo>
                  <a:pt x="306" y="394"/>
                </a:lnTo>
                <a:lnTo>
                  <a:pt x="306" y="395"/>
                </a:lnTo>
                <a:lnTo>
                  <a:pt x="305" y="396"/>
                </a:lnTo>
                <a:lnTo>
                  <a:pt x="305" y="397"/>
                </a:lnTo>
                <a:lnTo>
                  <a:pt x="305" y="398"/>
                </a:lnTo>
                <a:lnTo>
                  <a:pt x="305" y="399"/>
                </a:lnTo>
                <a:lnTo>
                  <a:pt x="305" y="400"/>
                </a:lnTo>
                <a:lnTo>
                  <a:pt x="305" y="401"/>
                </a:lnTo>
                <a:lnTo>
                  <a:pt x="305" y="402"/>
                </a:lnTo>
                <a:lnTo>
                  <a:pt x="305" y="403"/>
                </a:lnTo>
                <a:lnTo>
                  <a:pt x="305" y="404"/>
                </a:lnTo>
                <a:lnTo>
                  <a:pt x="304" y="405"/>
                </a:lnTo>
                <a:lnTo>
                  <a:pt x="304" y="406"/>
                </a:lnTo>
                <a:lnTo>
                  <a:pt x="304" y="407"/>
                </a:lnTo>
                <a:lnTo>
                  <a:pt x="304" y="408"/>
                </a:lnTo>
                <a:lnTo>
                  <a:pt x="304" y="409"/>
                </a:lnTo>
                <a:lnTo>
                  <a:pt x="304" y="410"/>
                </a:lnTo>
                <a:lnTo>
                  <a:pt x="304" y="410"/>
                </a:lnTo>
                <a:lnTo>
                  <a:pt x="322" y="411"/>
                </a:lnTo>
                <a:lnTo>
                  <a:pt x="322" y="411"/>
                </a:lnTo>
                <a:lnTo>
                  <a:pt x="322" y="410"/>
                </a:lnTo>
                <a:lnTo>
                  <a:pt x="322" y="409"/>
                </a:lnTo>
                <a:lnTo>
                  <a:pt x="322" y="408"/>
                </a:lnTo>
                <a:lnTo>
                  <a:pt x="322" y="407"/>
                </a:lnTo>
                <a:lnTo>
                  <a:pt x="322" y="406"/>
                </a:lnTo>
                <a:lnTo>
                  <a:pt x="322" y="406"/>
                </a:lnTo>
                <a:lnTo>
                  <a:pt x="322" y="405"/>
                </a:lnTo>
                <a:lnTo>
                  <a:pt x="322" y="404"/>
                </a:lnTo>
                <a:lnTo>
                  <a:pt x="322" y="403"/>
                </a:lnTo>
                <a:lnTo>
                  <a:pt x="322" y="402"/>
                </a:lnTo>
                <a:lnTo>
                  <a:pt x="323" y="401"/>
                </a:lnTo>
                <a:lnTo>
                  <a:pt x="323" y="400"/>
                </a:lnTo>
                <a:lnTo>
                  <a:pt x="323" y="400"/>
                </a:lnTo>
                <a:lnTo>
                  <a:pt x="323" y="399"/>
                </a:lnTo>
                <a:lnTo>
                  <a:pt x="323" y="398"/>
                </a:lnTo>
                <a:lnTo>
                  <a:pt x="323" y="397"/>
                </a:lnTo>
                <a:lnTo>
                  <a:pt x="323" y="396"/>
                </a:lnTo>
                <a:lnTo>
                  <a:pt x="323" y="395"/>
                </a:lnTo>
                <a:lnTo>
                  <a:pt x="323" y="395"/>
                </a:lnTo>
                <a:lnTo>
                  <a:pt x="306" y="392"/>
                </a:lnTo>
                <a:close/>
                <a:moveTo>
                  <a:pt x="307" y="447"/>
                </a:moveTo>
                <a:lnTo>
                  <a:pt x="307" y="447"/>
                </a:lnTo>
                <a:lnTo>
                  <a:pt x="307" y="448"/>
                </a:lnTo>
                <a:lnTo>
                  <a:pt x="307" y="449"/>
                </a:lnTo>
                <a:lnTo>
                  <a:pt x="308" y="450"/>
                </a:lnTo>
                <a:lnTo>
                  <a:pt x="308" y="450"/>
                </a:lnTo>
                <a:lnTo>
                  <a:pt x="308" y="451"/>
                </a:lnTo>
                <a:lnTo>
                  <a:pt x="308" y="452"/>
                </a:lnTo>
                <a:lnTo>
                  <a:pt x="308" y="453"/>
                </a:lnTo>
                <a:lnTo>
                  <a:pt x="309" y="454"/>
                </a:lnTo>
                <a:lnTo>
                  <a:pt x="309" y="455"/>
                </a:lnTo>
                <a:lnTo>
                  <a:pt x="309" y="456"/>
                </a:lnTo>
                <a:lnTo>
                  <a:pt x="309" y="457"/>
                </a:lnTo>
                <a:lnTo>
                  <a:pt x="310" y="458"/>
                </a:lnTo>
                <a:lnTo>
                  <a:pt x="310" y="459"/>
                </a:lnTo>
                <a:lnTo>
                  <a:pt x="310" y="460"/>
                </a:lnTo>
                <a:lnTo>
                  <a:pt x="310" y="461"/>
                </a:lnTo>
                <a:lnTo>
                  <a:pt x="311" y="461"/>
                </a:lnTo>
                <a:lnTo>
                  <a:pt x="311" y="462"/>
                </a:lnTo>
                <a:lnTo>
                  <a:pt x="311" y="463"/>
                </a:lnTo>
                <a:lnTo>
                  <a:pt x="312" y="464"/>
                </a:lnTo>
                <a:lnTo>
                  <a:pt x="312" y="465"/>
                </a:lnTo>
                <a:lnTo>
                  <a:pt x="312" y="465"/>
                </a:lnTo>
                <a:lnTo>
                  <a:pt x="329" y="460"/>
                </a:lnTo>
                <a:lnTo>
                  <a:pt x="328" y="459"/>
                </a:lnTo>
                <a:lnTo>
                  <a:pt x="328" y="459"/>
                </a:lnTo>
                <a:lnTo>
                  <a:pt x="328" y="458"/>
                </a:lnTo>
                <a:lnTo>
                  <a:pt x="328" y="457"/>
                </a:lnTo>
                <a:lnTo>
                  <a:pt x="328" y="456"/>
                </a:lnTo>
                <a:lnTo>
                  <a:pt x="327" y="456"/>
                </a:lnTo>
                <a:lnTo>
                  <a:pt x="327" y="455"/>
                </a:lnTo>
                <a:lnTo>
                  <a:pt x="327" y="454"/>
                </a:lnTo>
                <a:lnTo>
                  <a:pt x="327" y="453"/>
                </a:lnTo>
                <a:lnTo>
                  <a:pt x="326" y="452"/>
                </a:lnTo>
                <a:lnTo>
                  <a:pt x="326" y="452"/>
                </a:lnTo>
                <a:lnTo>
                  <a:pt x="326" y="451"/>
                </a:lnTo>
                <a:lnTo>
                  <a:pt x="326" y="450"/>
                </a:lnTo>
                <a:lnTo>
                  <a:pt x="325" y="449"/>
                </a:lnTo>
                <a:lnTo>
                  <a:pt x="325" y="448"/>
                </a:lnTo>
                <a:lnTo>
                  <a:pt x="325" y="447"/>
                </a:lnTo>
                <a:lnTo>
                  <a:pt x="325" y="447"/>
                </a:lnTo>
                <a:lnTo>
                  <a:pt x="325" y="446"/>
                </a:lnTo>
                <a:lnTo>
                  <a:pt x="325" y="445"/>
                </a:lnTo>
                <a:lnTo>
                  <a:pt x="324" y="444"/>
                </a:lnTo>
                <a:lnTo>
                  <a:pt x="324" y="444"/>
                </a:lnTo>
                <a:lnTo>
                  <a:pt x="307" y="447"/>
                </a:lnTo>
                <a:close/>
                <a:moveTo>
                  <a:pt x="328" y="499"/>
                </a:moveTo>
                <a:lnTo>
                  <a:pt x="328" y="499"/>
                </a:lnTo>
                <a:lnTo>
                  <a:pt x="328" y="499"/>
                </a:lnTo>
                <a:lnTo>
                  <a:pt x="329" y="500"/>
                </a:lnTo>
                <a:lnTo>
                  <a:pt x="329" y="501"/>
                </a:lnTo>
                <a:lnTo>
                  <a:pt x="330" y="502"/>
                </a:lnTo>
                <a:lnTo>
                  <a:pt x="330" y="502"/>
                </a:lnTo>
                <a:lnTo>
                  <a:pt x="331" y="503"/>
                </a:lnTo>
                <a:lnTo>
                  <a:pt x="331" y="504"/>
                </a:lnTo>
                <a:lnTo>
                  <a:pt x="332" y="505"/>
                </a:lnTo>
                <a:lnTo>
                  <a:pt x="332" y="505"/>
                </a:lnTo>
                <a:lnTo>
                  <a:pt x="333" y="506"/>
                </a:lnTo>
                <a:lnTo>
                  <a:pt x="333" y="507"/>
                </a:lnTo>
                <a:lnTo>
                  <a:pt x="334" y="508"/>
                </a:lnTo>
                <a:lnTo>
                  <a:pt x="334" y="508"/>
                </a:lnTo>
                <a:lnTo>
                  <a:pt x="335" y="509"/>
                </a:lnTo>
                <a:lnTo>
                  <a:pt x="336" y="510"/>
                </a:lnTo>
                <a:lnTo>
                  <a:pt x="336" y="511"/>
                </a:lnTo>
                <a:lnTo>
                  <a:pt x="337" y="511"/>
                </a:lnTo>
                <a:lnTo>
                  <a:pt x="337" y="512"/>
                </a:lnTo>
                <a:lnTo>
                  <a:pt x="338" y="513"/>
                </a:lnTo>
                <a:lnTo>
                  <a:pt x="338" y="514"/>
                </a:lnTo>
                <a:lnTo>
                  <a:pt x="339" y="514"/>
                </a:lnTo>
                <a:lnTo>
                  <a:pt x="353" y="503"/>
                </a:lnTo>
                <a:lnTo>
                  <a:pt x="352" y="502"/>
                </a:lnTo>
                <a:lnTo>
                  <a:pt x="352" y="502"/>
                </a:lnTo>
                <a:lnTo>
                  <a:pt x="351" y="501"/>
                </a:lnTo>
                <a:lnTo>
                  <a:pt x="351" y="500"/>
                </a:lnTo>
                <a:lnTo>
                  <a:pt x="350" y="500"/>
                </a:lnTo>
                <a:lnTo>
                  <a:pt x="350" y="499"/>
                </a:lnTo>
                <a:lnTo>
                  <a:pt x="349" y="499"/>
                </a:lnTo>
                <a:lnTo>
                  <a:pt x="349" y="498"/>
                </a:lnTo>
                <a:lnTo>
                  <a:pt x="348" y="497"/>
                </a:lnTo>
                <a:lnTo>
                  <a:pt x="348" y="497"/>
                </a:lnTo>
                <a:lnTo>
                  <a:pt x="347" y="496"/>
                </a:lnTo>
                <a:lnTo>
                  <a:pt x="347" y="495"/>
                </a:lnTo>
                <a:lnTo>
                  <a:pt x="346" y="495"/>
                </a:lnTo>
                <a:lnTo>
                  <a:pt x="346" y="494"/>
                </a:lnTo>
                <a:lnTo>
                  <a:pt x="345" y="493"/>
                </a:lnTo>
                <a:lnTo>
                  <a:pt x="345" y="493"/>
                </a:lnTo>
                <a:lnTo>
                  <a:pt x="344" y="492"/>
                </a:lnTo>
                <a:lnTo>
                  <a:pt x="344" y="491"/>
                </a:lnTo>
                <a:lnTo>
                  <a:pt x="343" y="491"/>
                </a:lnTo>
                <a:lnTo>
                  <a:pt x="343" y="490"/>
                </a:lnTo>
                <a:lnTo>
                  <a:pt x="343" y="490"/>
                </a:lnTo>
                <a:lnTo>
                  <a:pt x="328" y="499"/>
                </a:lnTo>
                <a:close/>
                <a:moveTo>
                  <a:pt x="366" y="540"/>
                </a:moveTo>
                <a:lnTo>
                  <a:pt x="366" y="540"/>
                </a:lnTo>
                <a:lnTo>
                  <a:pt x="366" y="540"/>
                </a:lnTo>
                <a:lnTo>
                  <a:pt x="367" y="541"/>
                </a:lnTo>
                <a:lnTo>
                  <a:pt x="368" y="541"/>
                </a:lnTo>
                <a:lnTo>
                  <a:pt x="369" y="542"/>
                </a:lnTo>
                <a:lnTo>
                  <a:pt x="369" y="542"/>
                </a:lnTo>
                <a:lnTo>
                  <a:pt x="370" y="543"/>
                </a:lnTo>
                <a:lnTo>
                  <a:pt x="371" y="543"/>
                </a:lnTo>
                <a:lnTo>
                  <a:pt x="372" y="544"/>
                </a:lnTo>
                <a:lnTo>
                  <a:pt x="372" y="544"/>
                </a:lnTo>
                <a:lnTo>
                  <a:pt x="373" y="545"/>
                </a:lnTo>
                <a:lnTo>
                  <a:pt x="374" y="545"/>
                </a:lnTo>
                <a:lnTo>
                  <a:pt x="375" y="546"/>
                </a:lnTo>
                <a:lnTo>
                  <a:pt x="375" y="546"/>
                </a:lnTo>
                <a:lnTo>
                  <a:pt x="376" y="547"/>
                </a:lnTo>
                <a:lnTo>
                  <a:pt x="377" y="547"/>
                </a:lnTo>
                <a:lnTo>
                  <a:pt x="378" y="548"/>
                </a:lnTo>
                <a:lnTo>
                  <a:pt x="379" y="548"/>
                </a:lnTo>
                <a:lnTo>
                  <a:pt x="379" y="549"/>
                </a:lnTo>
                <a:lnTo>
                  <a:pt x="380" y="549"/>
                </a:lnTo>
                <a:lnTo>
                  <a:pt x="381" y="550"/>
                </a:lnTo>
                <a:lnTo>
                  <a:pt x="382" y="550"/>
                </a:lnTo>
                <a:lnTo>
                  <a:pt x="390" y="535"/>
                </a:lnTo>
                <a:lnTo>
                  <a:pt x="390" y="534"/>
                </a:lnTo>
                <a:lnTo>
                  <a:pt x="389" y="534"/>
                </a:lnTo>
                <a:lnTo>
                  <a:pt x="388" y="534"/>
                </a:lnTo>
                <a:lnTo>
                  <a:pt x="388" y="533"/>
                </a:lnTo>
                <a:lnTo>
                  <a:pt x="387" y="533"/>
                </a:lnTo>
                <a:lnTo>
                  <a:pt x="386" y="532"/>
                </a:lnTo>
                <a:lnTo>
                  <a:pt x="385" y="532"/>
                </a:lnTo>
                <a:lnTo>
                  <a:pt x="385" y="531"/>
                </a:lnTo>
                <a:lnTo>
                  <a:pt x="384" y="531"/>
                </a:lnTo>
                <a:lnTo>
                  <a:pt x="383" y="531"/>
                </a:lnTo>
                <a:lnTo>
                  <a:pt x="383" y="530"/>
                </a:lnTo>
                <a:lnTo>
                  <a:pt x="382" y="530"/>
                </a:lnTo>
                <a:lnTo>
                  <a:pt x="381" y="529"/>
                </a:lnTo>
                <a:lnTo>
                  <a:pt x="381" y="529"/>
                </a:lnTo>
                <a:lnTo>
                  <a:pt x="380" y="528"/>
                </a:lnTo>
                <a:lnTo>
                  <a:pt x="379" y="528"/>
                </a:lnTo>
                <a:lnTo>
                  <a:pt x="379" y="527"/>
                </a:lnTo>
                <a:lnTo>
                  <a:pt x="378" y="527"/>
                </a:lnTo>
                <a:lnTo>
                  <a:pt x="377" y="526"/>
                </a:lnTo>
                <a:lnTo>
                  <a:pt x="377" y="526"/>
                </a:lnTo>
                <a:lnTo>
                  <a:pt x="376" y="526"/>
                </a:lnTo>
                <a:lnTo>
                  <a:pt x="366" y="540"/>
                </a:lnTo>
                <a:close/>
                <a:moveTo>
                  <a:pt x="416" y="564"/>
                </a:moveTo>
                <a:lnTo>
                  <a:pt x="416" y="564"/>
                </a:lnTo>
                <a:lnTo>
                  <a:pt x="416" y="564"/>
                </a:lnTo>
                <a:lnTo>
                  <a:pt x="417" y="565"/>
                </a:lnTo>
                <a:lnTo>
                  <a:pt x="418" y="565"/>
                </a:lnTo>
                <a:lnTo>
                  <a:pt x="419" y="565"/>
                </a:lnTo>
                <a:lnTo>
                  <a:pt x="420" y="565"/>
                </a:lnTo>
                <a:lnTo>
                  <a:pt x="421" y="566"/>
                </a:lnTo>
                <a:lnTo>
                  <a:pt x="422" y="566"/>
                </a:lnTo>
                <a:lnTo>
                  <a:pt x="423" y="566"/>
                </a:lnTo>
                <a:lnTo>
                  <a:pt x="424" y="566"/>
                </a:lnTo>
                <a:lnTo>
                  <a:pt x="424" y="566"/>
                </a:lnTo>
                <a:lnTo>
                  <a:pt x="425" y="567"/>
                </a:lnTo>
                <a:lnTo>
                  <a:pt x="426" y="567"/>
                </a:lnTo>
                <a:lnTo>
                  <a:pt x="427" y="567"/>
                </a:lnTo>
                <a:lnTo>
                  <a:pt x="428" y="567"/>
                </a:lnTo>
                <a:lnTo>
                  <a:pt x="429" y="567"/>
                </a:lnTo>
                <a:lnTo>
                  <a:pt x="430" y="568"/>
                </a:lnTo>
                <a:lnTo>
                  <a:pt x="431" y="568"/>
                </a:lnTo>
                <a:lnTo>
                  <a:pt x="432" y="568"/>
                </a:lnTo>
                <a:lnTo>
                  <a:pt x="433" y="568"/>
                </a:lnTo>
                <a:lnTo>
                  <a:pt x="434" y="568"/>
                </a:lnTo>
                <a:lnTo>
                  <a:pt x="434" y="568"/>
                </a:lnTo>
                <a:lnTo>
                  <a:pt x="437" y="551"/>
                </a:lnTo>
                <a:lnTo>
                  <a:pt x="437" y="551"/>
                </a:lnTo>
                <a:lnTo>
                  <a:pt x="436" y="551"/>
                </a:lnTo>
                <a:lnTo>
                  <a:pt x="435" y="551"/>
                </a:lnTo>
                <a:lnTo>
                  <a:pt x="434" y="550"/>
                </a:lnTo>
                <a:lnTo>
                  <a:pt x="433" y="550"/>
                </a:lnTo>
                <a:lnTo>
                  <a:pt x="432" y="550"/>
                </a:lnTo>
                <a:lnTo>
                  <a:pt x="431" y="550"/>
                </a:lnTo>
                <a:lnTo>
                  <a:pt x="431" y="550"/>
                </a:lnTo>
                <a:lnTo>
                  <a:pt x="430" y="550"/>
                </a:lnTo>
                <a:lnTo>
                  <a:pt x="429" y="549"/>
                </a:lnTo>
                <a:lnTo>
                  <a:pt x="428" y="549"/>
                </a:lnTo>
                <a:lnTo>
                  <a:pt x="427" y="549"/>
                </a:lnTo>
                <a:lnTo>
                  <a:pt x="427" y="549"/>
                </a:lnTo>
                <a:lnTo>
                  <a:pt x="426" y="549"/>
                </a:lnTo>
                <a:lnTo>
                  <a:pt x="425" y="548"/>
                </a:lnTo>
                <a:lnTo>
                  <a:pt x="424" y="548"/>
                </a:lnTo>
                <a:lnTo>
                  <a:pt x="423" y="548"/>
                </a:lnTo>
                <a:lnTo>
                  <a:pt x="422" y="548"/>
                </a:lnTo>
                <a:lnTo>
                  <a:pt x="422" y="548"/>
                </a:lnTo>
                <a:lnTo>
                  <a:pt x="421" y="547"/>
                </a:lnTo>
                <a:lnTo>
                  <a:pt x="421" y="547"/>
                </a:lnTo>
                <a:lnTo>
                  <a:pt x="416" y="564"/>
                </a:lnTo>
                <a:close/>
                <a:moveTo>
                  <a:pt x="471" y="569"/>
                </a:moveTo>
                <a:lnTo>
                  <a:pt x="471" y="569"/>
                </a:lnTo>
                <a:lnTo>
                  <a:pt x="472" y="569"/>
                </a:lnTo>
                <a:lnTo>
                  <a:pt x="473" y="569"/>
                </a:lnTo>
                <a:lnTo>
                  <a:pt x="474" y="569"/>
                </a:lnTo>
                <a:lnTo>
                  <a:pt x="475" y="569"/>
                </a:lnTo>
                <a:lnTo>
                  <a:pt x="476" y="569"/>
                </a:lnTo>
                <a:lnTo>
                  <a:pt x="477" y="569"/>
                </a:lnTo>
                <a:lnTo>
                  <a:pt x="478" y="569"/>
                </a:lnTo>
                <a:lnTo>
                  <a:pt x="479" y="568"/>
                </a:lnTo>
                <a:lnTo>
                  <a:pt x="480" y="568"/>
                </a:lnTo>
                <a:lnTo>
                  <a:pt x="480" y="568"/>
                </a:lnTo>
                <a:lnTo>
                  <a:pt x="481" y="568"/>
                </a:lnTo>
                <a:lnTo>
                  <a:pt x="482" y="568"/>
                </a:lnTo>
                <a:lnTo>
                  <a:pt x="483" y="568"/>
                </a:lnTo>
                <a:lnTo>
                  <a:pt x="484" y="568"/>
                </a:lnTo>
                <a:lnTo>
                  <a:pt x="485" y="567"/>
                </a:lnTo>
                <a:lnTo>
                  <a:pt x="486" y="567"/>
                </a:lnTo>
                <a:lnTo>
                  <a:pt x="487" y="567"/>
                </a:lnTo>
                <a:lnTo>
                  <a:pt x="488" y="567"/>
                </a:lnTo>
                <a:lnTo>
                  <a:pt x="489" y="567"/>
                </a:lnTo>
                <a:lnTo>
                  <a:pt x="490" y="566"/>
                </a:lnTo>
                <a:lnTo>
                  <a:pt x="490" y="566"/>
                </a:lnTo>
                <a:lnTo>
                  <a:pt x="486" y="549"/>
                </a:lnTo>
                <a:lnTo>
                  <a:pt x="486" y="549"/>
                </a:lnTo>
                <a:lnTo>
                  <a:pt x="485" y="549"/>
                </a:lnTo>
                <a:lnTo>
                  <a:pt x="485" y="550"/>
                </a:lnTo>
                <a:lnTo>
                  <a:pt x="484" y="550"/>
                </a:lnTo>
                <a:lnTo>
                  <a:pt x="483" y="550"/>
                </a:lnTo>
                <a:lnTo>
                  <a:pt x="482" y="550"/>
                </a:lnTo>
                <a:lnTo>
                  <a:pt x="481" y="550"/>
                </a:lnTo>
                <a:lnTo>
                  <a:pt x="480" y="550"/>
                </a:lnTo>
                <a:lnTo>
                  <a:pt x="479" y="551"/>
                </a:lnTo>
                <a:lnTo>
                  <a:pt x="479" y="551"/>
                </a:lnTo>
                <a:lnTo>
                  <a:pt x="478" y="551"/>
                </a:lnTo>
                <a:lnTo>
                  <a:pt x="477" y="551"/>
                </a:lnTo>
                <a:lnTo>
                  <a:pt x="476" y="551"/>
                </a:lnTo>
                <a:lnTo>
                  <a:pt x="475" y="551"/>
                </a:lnTo>
                <a:lnTo>
                  <a:pt x="474" y="551"/>
                </a:lnTo>
                <a:lnTo>
                  <a:pt x="474" y="551"/>
                </a:lnTo>
                <a:lnTo>
                  <a:pt x="473" y="551"/>
                </a:lnTo>
                <a:lnTo>
                  <a:pt x="472" y="552"/>
                </a:lnTo>
                <a:lnTo>
                  <a:pt x="471" y="552"/>
                </a:lnTo>
                <a:lnTo>
                  <a:pt x="470" y="552"/>
                </a:lnTo>
                <a:lnTo>
                  <a:pt x="470" y="552"/>
                </a:lnTo>
                <a:lnTo>
                  <a:pt x="471" y="569"/>
                </a:lnTo>
                <a:close/>
                <a:moveTo>
                  <a:pt x="525" y="554"/>
                </a:moveTo>
                <a:lnTo>
                  <a:pt x="525" y="554"/>
                </a:lnTo>
                <a:lnTo>
                  <a:pt x="525" y="554"/>
                </a:lnTo>
                <a:lnTo>
                  <a:pt x="526" y="554"/>
                </a:lnTo>
                <a:lnTo>
                  <a:pt x="527" y="553"/>
                </a:lnTo>
                <a:lnTo>
                  <a:pt x="528" y="553"/>
                </a:lnTo>
                <a:lnTo>
                  <a:pt x="529" y="552"/>
                </a:lnTo>
                <a:lnTo>
                  <a:pt x="529" y="552"/>
                </a:lnTo>
                <a:lnTo>
                  <a:pt x="530" y="551"/>
                </a:lnTo>
                <a:lnTo>
                  <a:pt x="531" y="551"/>
                </a:lnTo>
                <a:lnTo>
                  <a:pt x="532" y="551"/>
                </a:lnTo>
                <a:lnTo>
                  <a:pt x="533" y="550"/>
                </a:lnTo>
                <a:lnTo>
                  <a:pt x="533" y="550"/>
                </a:lnTo>
                <a:lnTo>
                  <a:pt x="534" y="549"/>
                </a:lnTo>
                <a:lnTo>
                  <a:pt x="535" y="549"/>
                </a:lnTo>
                <a:lnTo>
                  <a:pt x="536" y="548"/>
                </a:lnTo>
                <a:lnTo>
                  <a:pt x="537" y="548"/>
                </a:lnTo>
                <a:lnTo>
                  <a:pt x="537" y="547"/>
                </a:lnTo>
                <a:lnTo>
                  <a:pt x="538" y="547"/>
                </a:lnTo>
                <a:lnTo>
                  <a:pt x="539" y="546"/>
                </a:lnTo>
                <a:lnTo>
                  <a:pt x="540" y="546"/>
                </a:lnTo>
                <a:lnTo>
                  <a:pt x="540" y="545"/>
                </a:lnTo>
                <a:lnTo>
                  <a:pt x="541" y="545"/>
                </a:lnTo>
                <a:lnTo>
                  <a:pt x="532" y="530"/>
                </a:lnTo>
                <a:lnTo>
                  <a:pt x="531" y="531"/>
                </a:lnTo>
                <a:lnTo>
                  <a:pt x="530" y="531"/>
                </a:lnTo>
                <a:lnTo>
                  <a:pt x="530" y="531"/>
                </a:lnTo>
                <a:lnTo>
                  <a:pt x="529" y="532"/>
                </a:lnTo>
                <a:lnTo>
                  <a:pt x="528" y="532"/>
                </a:lnTo>
                <a:lnTo>
                  <a:pt x="527" y="533"/>
                </a:lnTo>
                <a:lnTo>
                  <a:pt x="527" y="533"/>
                </a:lnTo>
                <a:lnTo>
                  <a:pt x="526" y="534"/>
                </a:lnTo>
                <a:lnTo>
                  <a:pt x="525" y="534"/>
                </a:lnTo>
                <a:lnTo>
                  <a:pt x="525" y="534"/>
                </a:lnTo>
                <a:lnTo>
                  <a:pt x="524" y="535"/>
                </a:lnTo>
                <a:lnTo>
                  <a:pt x="523" y="535"/>
                </a:lnTo>
                <a:lnTo>
                  <a:pt x="522" y="536"/>
                </a:lnTo>
                <a:lnTo>
                  <a:pt x="522" y="536"/>
                </a:lnTo>
                <a:lnTo>
                  <a:pt x="521" y="536"/>
                </a:lnTo>
                <a:lnTo>
                  <a:pt x="520" y="537"/>
                </a:lnTo>
                <a:lnTo>
                  <a:pt x="520" y="537"/>
                </a:lnTo>
                <a:lnTo>
                  <a:pt x="519" y="538"/>
                </a:lnTo>
                <a:lnTo>
                  <a:pt x="518" y="538"/>
                </a:lnTo>
                <a:lnTo>
                  <a:pt x="517" y="538"/>
                </a:lnTo>
                <a:lnTo>
                  <a:pt x="517" y="538"/>
                </a:lnTo>
                <a:lnTo>
                  <a:pt x="525" y="554"/>
                </a:lnTo>
                <a:close/>
                <a:moveTo>
                  <a:pt x="570" y="521"/>
                </a:moveTo>
                <a:lnTo>
                  <a:pt x="570" y="521"/>
                </a:lnTo>
                <a:lnTo>
                  <a:pt x="570" y="520"/>
                </a:lnTo>
                <a:lnTo>
                  <a:pt x="570" y="520"/>
                </a:lnTo>
                <a:lnTo>
                  <a:pt x="571" y="519"/>
                </a:lnTo>
                <a:lnTo>
                  <a:pt x="572" y="518"/>
                </a:lnTo>
                <a:lnTo>
                  <a:pt x="572" y="518"/>
                </a:lnTo>
                <a:lnTo>
                  <a:pt x="573" y="517"/>
                </a:lnTo>
                <a:lnTo>
                  <a:pt x="574" y="516"/>
                </a:lnTo>
                <a:lnTo>
                  <a:pt x="574" y="516"/>
                </a:lnTo>
                <a:lnTo>
                  <a:pt x="575" y="515"/>
                </a:lnTo>
                <a:lnTo>
                  <a:pt x="575" y="514"/>
                </a:lnTo>
                <a:lnTo>
                  <a:pt x="576" y="514"/>
                </a:lnTo>
                <a:lnTo>
                  <a:pt x="576" y="513"/>
                </a:lnTo>
                <a:lnTo>
                  <a:pt x="577" y="512"/>
                </a:lnTo>
                <a:lnTo>
                  <a:pt x="578" y="511"/>
                </a:lnTo>
                <a:lnTo>
                  <a:pt x="578" y="511"/>
                </a:lnTo>
                <a:lnTo>
                  <a:pt x="579" y="510"/>
                </a:lnTo>
                <a:lnTo>
                  <a:pt x="579" y="509"/>
                </a:lnTo>
                <a:lnTo>
                  <a:pt x="580" y="508"/>
                </a:lnTo>
                <a:lnTo>
                  <a:pt x="580" y="508"/>
                </a:lnTo>
                <a:lnTo>
                  <a:pt x="581" y="507"/>
                </a:lnTo>
                <a:lnTo>
                  <a:pt x="581" y="506"/>
                </a:lnTo>
                <a:lnTo>
                  <a:pt x="567" y="496"/>
                </a:lnTo>
                <a:lnTo>
                  <a:pt x="567" y="497"/>
                </a:lnTo>
                <a:lnTo>
                  <a:pt x="566" y="497"/>
                </a:lnTo>
                <a:lnTo>
                  <a:pt x="566" y="498"/>
                </a:lnTo>
                <a:lnTo>
                  <a:pt x="565" y="499"/>
                </a:lnTo>
                <a:lnTo>
                  <a:pt x="565" y="499"/>
                </a:lnTo>
                <a:lnTo>
                  <a:pt x="564" y="500"/>
                </a:lnTo>
                <a:lnTo>
                  <a:pt x="564" y="500"/>
                </a:lnTo>
                <a:lnTo>
                  <a:pt x="563" y="501"/>
                </a:lnTo>
                <a:lnTo>
                  <a:pt x="563" y="502"/>
                </a:lnTo>
                <a:lnTo>
                  <a:pt x="562" y="502"/>
                </a:lnTo>
                <a:lnTo>
                  <a:pt x="562" y="503"/>
                </a:lnTo>
                <a:lnTo>
                  <a:pt x="561" y="504"/>
                </a:lnTo>
                <a:lnTo>
                  <a:pt x="561" y="504"/>
                </a:lnTo>
                <a:lnTo>
                  <a:pt x="560" y="505"/>
                </a:lnTo>
                <a:lnTo>
                  <a:pt x="560" y="505"/>
                </a:lnTo>
                <a:lnTo>
                  <a:pt x="559" y="506"/>
                </a:lnTo>
                <a:lnTo>
                  <a:pt x="559" y="507"/>
                </a:lnTo>
                <a:lnTo>
                  <a:pt x="558" y="507"/>
                </a:lnTo>
                <a:lnTo>
                  <a:pt x="557" y="508"/>
                </a:lnTo>
                <a:lnTo>
                  <a:pt x="557" y="509"/>
                </a:lnTo>
                <a:lnTo>
                  <a:pt x="557" y="509"/>
                </a:lnTo>
                <a:lnTo>
                  <a:pt x="570" y="521"/>
                </a:lnTo>
                <a:close/>
                <a:moveTo>
                  <a:pt x="599" y="474"/>
                </a:moveTo>
                <a:lnTo>
                  <a:pt x="599" y="474"/>
                </a:lnTo>
                <a:lnTo>
                  <a:pt x="600" y="473"/>
                </a:lnTo>
                <a:lnTo>
                  <a:pt x="600" y="472"/>
                </a:lnTo>
                <a:lnTo>
                  <a:pt x="600" y="471"/>
                </a:lnTo>
                <a:lnTo>
                  <a:pt x="601" y="470"/>
                </a:lnTo>
                <a:lnTo>
                  <a:pt x="601" y="469"/>
                </a:lnTo>
                <a:lnTo>
                  <a:pt x="601" y="469"/>
                </a:lnTo>
                <a:lnTo>
                  <a:pt x="602" y="468"/>
                </a:lnTo>
                <a:lnTo>
                  <a:pt x="602" y="467"/>
                </a:lnTo>
                <a:lnTo>
                  <a:pt x="602" y="466"/>
                </a:lnTo>
                <a:lnTo>
                  <a:pt x="603" y="465"/>
                </a:lnTo>
                <a:lnTo>
                  <a:pt x="603" y="464"/>
                </a:lnTo>
                <a:lnTo>
                  <a:pt x="603" y="463"/>
                </a:lnTo>
                <a:lnTo>
                  <a:pt x="603" y="462"/>
                </a:lnTo>
                <a:lnTo>
                  <a:pt x="604" y="461"/>
                </a:lnTo>
                <a:lnTo>
                  <a:pt x="604" y="461"/>
                </a:lnTo>
                <a:lnTo>
                  <a:pt x="604" y="460"/>
                </a:lnTo>
                <a:lnTo>
                  <a:pt x="604" y="459"/>
                </a:lnTo>
                <a:lnTo>
                  <a:pt x="605" y="458"/>
                </a:lnTo>
                <a:lnTo>
                  <a:pt x="605" y="457"/>
                </a:lnTo>
                <a:lnTo>
                  <a:pt x="605" y="456"/>
                </a:lnTo>
                <a:lnTo>
                  <a:pt x="605" y="456"/>
                </a:lnTo>
                <a:lnTo>
                  <a:pt x="588" y="451"/>
                </a:lnTo>
                <a:lnTo>
                  <a:pt x="588" y="452"/>
                </a:lnTo>
                <a:lnTo>
                  <a:pt x="588" y="452"/>
                </a:lnTo>
                <a:lnTo>
                  <a:pt x="588" y="453"/>
                </a:lnTo>
                <a:lnTo>
                  <a:pt x="588" y="454"/>
                </a:lnTo>
                <a:lnTo>
                  <a:pt x="587" y="455"/>
                </a:lnTo>
                <a:lnTo>
                  <a:pt x="587" y="456"/>
                </a:lnTo>
                <a:lnTo>
                  <a:pt x="587" y="456"/>
                </a:lnTo>
                <a:lnTo>
                  <a:pt x="587" y="457"/>
                </a:lnTo>
                <a:lnTo>
                  <a:pt x="586" y="458"/>
                </a:lnTo>
                <a:lnTo>
                  <a:pt x="586" y="459"/>
                </a:lnTo>
                <a:lnTo>
                  <a:pt x="586" y="459"/>
                </a:lnTo>
                <a:lnTo>
                  <a:pt x="586" y="460"/>
                </a:lnTo>
                <a:lnTo>
                  <a:pt x="585" y="461"/>
                </a:lnTo>
                <a:lnTo>
                  <a:pt x="585" y="462"/>
                </a:lnTo>
                <a:lnTo>
                  <a:pt x="585" y="463"/>
                </a:lnTo>
                <a:lnTo>
                  <a:pt x="584" y="463"/>
                </a:lnTo>
                <a:lnTo>
                  <a:pt x="584" y="464"/>
                </a:lnTo>
                <a:lnTo>
                  <a:pt x="584" y="465"/>
                </a:lnTo>
                <a:lnTo>
                  <a:pt x="584" y="466"/>
                </a:lnTo>
                <a:lnTo>
                  <a:pt x="583" y="467"/>
                </a:lnTo>
                <a:lnTo>
                  <a:pt x="583" y="467"/>
                </a:lnTo>
                <a:lnTo>
                  <a:pt x="599" y="474"/>
                </a:lnTo>
                <a:close/>
                <a:moveTo>
                  <a:pt x="610" y="419"/>
                </a:moveTo>
                <a:lnTo>
                  <a:pt x="610" y="419"/>
                </a:lnTo>
                <a:lnTo>
                  <a:pt x="610" y="419"/>
                </a:lnTo>
                <a:lnTo>
                  <a:pt x="610" y="418"/>
                </a:lnTo>
                <a:lnTo>
                  <a:pt x="610" y="417"/>
                </a:lnTo>
                <a:lnTo>
                  <a:pt x="610" y="416"/>
                </a:lnTo>
                <a:lnTo>
                  <a:pt x="610" y="415"/>
                </a:lnTo>
                <a:lnTo>
                  <a:pt x="610" y="414"/>
                </a:lnTo>
                <a:lnTo>
                  <a:pt x="610" y="413"/>
                </a:lnTo>
                <a:lnTo>
                  <a:pt x="610" y="412"/>
                </a:lnTo>
                <a:lnTo>
                  <a:pt x="610" y="411"/>
                </a:lnTo>
                <a:lnTo>
                  <a:pt x="610" y="410"/>
                </a:lnTo>
                <a:lnTo>
                  <a:pt x="610" y="409"/>
                </a:lnTo>
                <a:lnTo>
                  <a:pt x="610" y="408"/>
                </a:lnTo>
                <a:lnTo>
                  <a:pt x="610" y="407"/>
                </a:lnTo>
                <a:lnTo>
                  <a:pt x="610" y="406"/>
                </a:lnTo>
                <a:lnTo>
                  <a:pt x="610" y="405"/>
                </a:lnTo>
                <a:lnTo>
                  <a:pt x="610" y="404"/>
                </a:lnTo>
                <a:lnTo>
                  <a:pt x="610" y="403"/>
                </a:lnTo>
                <a:lnTo>
                  <a:pt x="610" y="402"/>
                </a:lnTo>
                <a:lnTo>
                  <a:pt x="609" y="401"/>
                </a:lnTo>
                <a:lnTo>
                  <a:pt x="609" y="400"/>
                </a:lnTo>
                <a:lnTo>
                  <a:pt x="592" y="402"/>
                </a:lnTo>
                <a:lnTo>
                  <a:pt x="592" y="403"/>
                </a:lnTo>
                <a:lnTo>
                  <a:pt x="592" y="404"/>
                </a:lnTo>
                <a:lnTo>
                  <a:pt x="592" y="405"/>
                </a:lnTo>
                <a:lnTo>
                  <a:pt x="592" y="406"/>
                </a:lnTo>
                <a:lnTo>
                  <a:pt x="592" y="406"/>
                </a:lnTo>
                <a:lnTo>
                  <a:pt x="592" y="407"/>
                </a:lnTo>
                <a:lnTo>
                  <a:pt x="592" y="408"/>
                </a:lnTo>
                <a:lnTo>
                  <a:pt x="592" y="409"/>
                </a:lnTo>
                <a:lnTo>
                  <a:pt x="592" y="410"/>
                </a:lnTo>
                <a:lnTo>
                  <a:pt x="593" y="411"/>
                </a:lnTo>
                <a:lnTo>
                  <a:pt x="593" y="412"/>
                </a:lnTo>
                <a:lnTo>
                  <a:pt x="593" y="412"/>
                </a:lnTo>
                <a:lnTo>
                  <a:pt x="593" y="413"/>
                </a:lnTo>
                <a:lnTo>
                  <a:pt x="593" y="414"/>
                </a:lnTo>
                <a:lnTo>
                  <a:pt x="593" y="415"/>
                </a:lnTo>
                <a:lnTo>
                  <a:pt x="593" y="416"/>
                </a:lnTo>
                <a:lnTo>
                  <a:pt x="593" y="417"/>
                </a:lnTo>
                <a:lnTo>
                  <a:pt x="593" y="418"/>
                </a:lnTo>
                <a:lnTo>
                  <a:pt x="593" y="419"/>
                </a:lnTo>
                <a:lnTo>
                  <a:pt x="593" y="419"/>
                </a:lnTo>
                <a:lnTo>
                  <a:pt x="610" y="419"/>
                </a:lnTo>
                <a:close/>
                <a:moveTo>
                  <a:pt x="601" y="364"/>
                </a:moveTo>
                <a:lnTo>
                  <a:pt x="601" y="364"/>
                </a:lnTo>
                <a:lnTo>
                  <a:pt x="601" y="363"/>
                </a:lnTo>
                <a:lnTo>
                  <a:pt x="600" y="362"/>
                </a:lnTo>
                <a:lnTo>
                  <a:pt x="600" y="362"/>
                </a:lnTo>
                <a:lnTo>
                  <a:pt x="600" y="361"/>
                </a:lnTo>
                <a:lnTo>
                  <a:pt x="599" y="360"/>
                </a:lnTo>
                <a:lnTo>
                  <a:pt x="599" y="359"/>
                </a:lnTo>
                <a:lnTo>
                  <a:pt x="599" y="358"/>
                </a:lnTo>
                <a:lnTo>
                  <a:pt x="598" y="357"/>
                </a:lnTo>
                <a:lnTo>
                  <a:pt x="598" y="356"/>
                </a:lnTo>
                <a:lnTo>
                  <a:pt x="598" y="356"/>
                </a:lnTo>
                <a:lnTo>
                  <a:pt x="597" y="355"/>
                </a:lnTo>
                <a:lnTo>
                  <a:pt x="597" y="354"/>
                </a:lnTo>
                <a:lnTo>
                  <a:pt x="596" y="353"/>
                </a:lnTo>
                <a:lnTo>
                  <a:pt x="596" y="352"/>
                </a:lnTo>
                <a:lnTo>
                  <a:pt x="596" y="351"/>
                </a:lnTo>
                <a:lnTo>
                  <a:pt x="595" y="350"/>
                </a:lnTo>
                <a:lnTo>
                  <a:pt x="595" y="350"/>
                </a:lnTo>
                <a:lnTo>
                  <a:pt x="594" y="349"/>
                </a:lnTo>
                <a:lnTo>
                  <a:pt x="594" y="348"/>
                </a:lnTo>
                <a:lnTo>
                  <a:pt x="594" y="347"/>
                </a:lnTo>
                <a:lnTo>
                  <a:pt x="593" y="347"/>
                </a:lnTo>
                <a:lnTo>
                  <a:pt x="578" y="355"/>
                </a:lnTo>
                <a:lnTo>
                  <a:pt x="578" y="355"/>
                </a:lnTo>
                <a:lnTo>
                  <a:pt x="578" y="356"/>
                </a:lnTo>
                <a:lnTo>
                  <a:pt x="579" y="357"/>
                </a:lnTo>
                <a:lnTo>
                  <a:pt x="579" y="357"/>
                </a:lnTo>
                <a:lnTo>
                  <a:pt x="579" y="358"/>
                </a:lnTo>
                <a:lnTo>
                  <a:pt x="580" y="359"/>
                </a:lnTo>
                <a:lnTo>
                  <a:pt x="580" y="360"/>
                </a:lnTo>
                <a:lnTo>
                  <a:pt x="580" y="360"/>
                </a:lnTo>
                <a:lnTo>
                  <a:pt x="581" y="361"/>
                </a:lnTo>
                <a:lnTo>
                  <a:pt x="581" y="362"/>
                </a:lnTo>
                <a:lnTo>
                  <a:pt x="581" y="363"/>
                </a:lnTo>
                <a:lnTo>
                  <a:pt x="582" y="363"/>
                </a:lnTo>
                <a:lnTo>
                  <a:pt x="582" y="364"/>
                </a:lnTo>
                <a:lnTo>
                  <a:pt x="582" y="365"/>
                </a:lnTo>
                <a:lnTo>
                  <a:pt x="583" y="366"/>
                </a:lnTo>
                <a:lnTo>
                  <a:pt x="583" y="366"/>
                </a:lnTo>
                <a:lnTo>
                  <a:pt x="583" y="367"/>
                </a:lnTo>
                <a:lnTo>
                  <a:pt x="584" y="368"/>
                </a:lnTo>
                <a:lnTo>
                  <a:pt x="584" y="369"/>
                </a:lnTo>
                <a:lnTo>
                  <a:pt x="584" y="369"/>
                </a:lnTo>
                <a:lnTo>
                  <a:pt x="584" y="370"/>
                </a:lnTo>
                <a:lnTo>
                  <a:pt x="601" y="364"/>
                </a:lnTo>
                <a:close/>
                <a:moveTo>
                  <a:pt x="573" y="316"/>
                </a:moveTo>
                <a:lnTo>
                  <a:pt x="573" y="316"/>
                </a:lnTo>
                <a:lnTo>
                  <a:pt x="572" y="316"/>
                </a:lnTo>
                <a:lnTo>
                  <a:pt x="572" y="315"/>
                </a:lnTo>
                <a:lnTo>
                  <a:pt x="571" y="315"/>
                </a:lnTo>
                <a:lnTo>
                  <a:pt x="570" y="314"/>
                </a:lnTo>
                <a:lnTo>
                  <a:pt x="570" y="313"/>
                </a:lnTo>
                <a:lnTo>
                  <a:pt x="569" y="313"/>
                </a:lnTo>
                <a:lnTo>
                  <a:pt x="569" y="312"/>
                </a:lnTo>
                <a:lnTo>
                  <a:pt x="568" y="311"/>
                </a:lnTo>
                <a:lnTo>
                  <a:pt x="567" y="311"/>
                </a:lnTo>
                <a:lnTo>
                  <a:pt x="567" y="310"/>
                </a:lnTo>
                <a:lnTo>
                  <a:pt x="566" y="309"/>
                </a:lnTo>
                <a:lnTo>
                  <a:pt x="565" y="309"/>
                </a:lnTo>
                <a:lnTo>
                  <a:pt x="565" y="308"/>
                </a:lnTo>
                <a:lnTo>
                  <a:pt x="564" y="307"/>
                </a:lnTo>
                <a:lnTo>
                  <a:pt x="563" y="307"/>
                </a:lnTo>
                <a:lnTo>
                  <a:pt x="563" y="306"/>
                </a:lnTo>
                <a:lnTo>
                  <a:pt x="562" y="305"/>
                </a:lnTo>
                <a:lnTo>
                  <a:pt x="561" y="305"/>
                </a:lnTo>
                <a:lnTo>
                  <a:pt x="561" y="304"/>
                </a:lnTo>
                <a:lnTo>
                  <a:pt x="560" y="304"/>
                </a:lnTo>
                <a:lnTo>
                  <a:pt x="559" y="303"/>
                </a:lnTo>
                <a:lnTo>
                  <a:pt x="548" y="316"/>
                </a:lnTo>
                <a:lnTo>
                  <a:pt x="548" y="317"/>
                </a:lnTo>
                <a:lnTo>
                  <a:pt x="549" y="317"/>
                </a:lnTo>
                <a:lnTo>
                  <a:pt x="549" y="318"/>
                </a:lnTo>
                <a:lnTo>
                  <a:pt x="550" y="318"/>
                </a:lnTo>
                <a:lnTo>
                  <a:pt x="551" y="319"/>
                </a:lnTo>
                <a:lnTo>
                  <a:pt x="551" y="319"/>
                </a:lnTo>
                <a:lnTo>
                  <a:pt x="552" y="320"/>
                </a:lnTo>
                <a:lnTo>
                  <a:pt x="552" y="320"/>
                </a:lnTo>
                <a:lnTo>
                  <a:pt x="553" y="321"/>
                </a:lnTo>
                <a:lnTo>
                  <a:pt x="554" y="322"/>
                </a:lnTo>
                <a:lnTo>
                  <a:pt x="554" y="322"/>
                </a:lnTo>
                <a:lnTo>
                  <a:pt x="555" y="323"/>
                </a:lnTo>
                <a:lnTo>
                  <a:pt x="555" y="323"/>
                </a:lnTo>
                <a:lnTo>
                  <a:pt x="556" y="324"/>
                </a:lnTo>
                <a:lnTo>
                  <a:pt x="556" y="325"/>
                </a:lnTo>
                <a:lnTo>
                  <a:pt x="557" y="325"/>
                </a:lnTo>
                <a:lnTo>
                  <a:pt x="557" y="326"/>
                </a:lnTo>
                <a:lnTo>
                  <a:pt x="558" y="326"/>
                </a:lnTo>
                <a:lnTo>
                  <a:pt x="559" y="327"/>
                </a:lnTo>
                <a:lnTo>
                  <a:pt x="559" y="328"/>
                </a:lnTo>
                <a:lnTo>
                  <a:pt x="559" y="328"/>
                </a:lnTo>
                <a:lnTo>
                  <a:pt x="573" y="316"/>
                </a:lnTo>
                <a:close/>
                <a:moveTo>
                  <a:pt x="529" y="282"/>
                </a:moveTo>
                <a:lnTo>
                  <a:pt x="529" y="282"/>
                </a:lnTo>
                <a:lnTo>
                  <a:pt x="529" y="281"/>
                </a:lnTo>
                <a:lnTo>
                  <a:pt x="528" y="281"/>
                </a:lnTo>
                <a:lnTo>
                  <a:pt x="527" y="280"/>
                </a:lnTo>
                <a:lnTo>
                  <a:pt x="526" y="280"/>
                </a:lnTo>
                <a:lnTo>
                  <a:pt x="525" y="280"/>
                </a:lnTo>
                <a:lnTo>
                  <a:pt x="524" y="279"/>
                </a:lnTo>
                <a:lnTo>
                  <a:pt x="524" y="279"/>
                </a:lnTo>
                <a:lnTo>
                  <a:pt x="523" y="278"/>
                </a:lnTo>
                <a:lnTo>
                  <a:pt x="522" y="278"/>
                </a:lnTo>
                <a:lnTo>
                  <a:pt x="521" y="278"/>
                </a:lnTo>
                <a:lnTo>
                  <a:pt x="520" y="277"/>
                </a:lnTo>
                <a:lnTo>
                  <a:pt x="519" y="277"/>
                </a:lnTo>
                <a:lnTo>
                  <a:pt x="518" y="277"/>
                </a:lnTo>
                <a:lnTo>
                  <a:pt x="518" y="276"/>
                </a:lnTo>
                <a:lnTo>
                  <a:pt x="517" y="276"/>
                </a:lnTo>
                <a:lnTo>
                  <a:pt x="516" y="275"/>
                </a:lnTo>
                <a:lnTo>
                  <a:pt x="515" y="275"/>
                </a:lnTo>
                <a:lnTo>
                  <a:pt x="514" y="275"/>
                </a:lnTo>
                <a:lnTo>
                  <a:pt x="513" y="274"/>
                </a:lnTo>
                <a:lnTo>
                  <a:pt x="512" y="274"/>
                </a:lnTo>
                <a:lnTo>
                  <a:pt x="512" y="274"/>
                </a:lnTo>
                <a:lnTo>
                  <a:pt x="506" y="290"/>
                </a:lnTo>
                <a:lnTo>
                  <a:pt x="506" y="290"/>
                </a:lnTo>
                <a:lnTo>
                  <a:pt x="507" y="291"/>
                </a:lnTo>
                <a:lnTo>
                  <a:pt x="508" y="291"/>
                </a:lnTo>
                <a:lnTo>
                  <a:pt x="508" y="291"/>
                </a:lnTo>
                <a:lnTo>
                  <a:pt x="509" y="292"/>
                </a:lnTo>
                <a:lnTo>
                  <a:pt x="510" y="292"/>
                </a:lnTo>
                <a:lnTo>
                  <a:pt x="511" y="292"/>
                </a:lnTo>
                <a:lnTo>
                  <a:pt x="511" y="293"/>
                </a:lnTo>
                <a:lnTo>
                  <a:pt x="512" y="293"/>
                </a:lnTo>
                <a:lnTo>
                  <a:pt x="513" y="293"/>
                </a:lnTo>
                <a:lnTo>
                  <a:pt x="514" y="294"/>
                </a:lnTo>
                <a:lnTo>
                  <a:pt x="514" y="294"/>
                </a:lnTo>
                <a:lnTo>
                  <a:pt x="515" y="294"/>
                </a:lnTo>
                <a:lnTo>
                  <a:pt x="516" y="295"/>
                </a:lnTo>
                <a:lnTo>
                  <a:pt x="517" y="295"/>
                </a:lnTo>
                <a:lnTo>
                  <a:pt x="517" y="295"/>
                </a:lnTo>
                <a:lnTo>
                  <a:pt x="518" y="296"/>
                </a:lnTo>
                <a:lnTo>
                  <a:pt x="519" y="296"/>
                </a:lnTo>
                <a:lnTo>
                  <a:pt x="520" y="297"/>
                </a:lnTo>
                <a:lnTo>
                  <a:pt x="520" y="297"/>
                </a:lnTo>
                <a:lnTo>
                  <a:pt x="521" y="297"/>
                </a:lnTo>
                <a:lnTo>
                  <a:pt x="529" y="282"/>
                </a:lnTo>
                <a:close/>
                <a:moveTo>
                  <a:pt x="457" y="231"/>
                </a:moveTo>
                <a:lnTo>
                  <a:pt x="457" y="231"/>
                </a:lnTo>
                <a:cubicBezTo>
                  <a:pt x="354" y="231"/>
                  <a:pt x="271" y="314"/>
                  <a:pt x="271" y="417"/>
                </a:cubicBezTo>
                <a:cubicBezTo>
                  <a:pt x="271" y="520"/>
                  <a:pt x="354" y="603"/>
                  <a:pt x="457" y="603"/>
                </a:cubicBezTo>
                <a:cubicBezTo>
                  <a:pt x="560" y="603"/>
                  <a:pt x="643" y="520"/>
                  <a:pt x="643" y="417"/>
                </a:cubicBezTo>
                <a:cubicBezTo>
                  <a:pt x="643" y="314"/>
                  <a:pt x="560" y="231"/>
                  <a:pt x="457" y="231"/>
                </a:cubicBezTo>
                <a:close/>
                <a:moveTo>
                  <a:pt x="30" y="153"/>
                </a:moveTo>
                <a:lnTo>
                  <a:pt x="30" y="153"/>
                </a:lnTo>
                <a:cubicBezTo>
                  <a:pt x="66" y="150"/>
                  <a:pt x="102" y="148"/>
                  <a:pt x="138" y="147"/>
                </a:cubicBezTo>
                <a:cubicBezTo>
                  <a:pt x="114" y="146"/>
                  <a:pt x="89" y="144"/>
                  <a:pt x="65" y="141"/>
                </a:cubicBezTo>
                <a:cubicBezTo>
                  <a:pt x="49" y="139"/>
                  <a:pt x="35" y="128"/>
                  <a:pt x="35" y="111"/>
                </a:cubicBezTo>
                <a:cubicBezTo>
                  <a:pt x="35" y="87"/>
                  <a:pt x="35" y="63"/>
                  <a:pt x="35" y="39"/>
                </a:cubicBezTo>
                <a:cubicBezTo>
                  <a:pt x="35" y="23"/>
                  <a:pt x="49" y="11"/>
                  <a:pt x="65" y="9"/>
                </a:cubicBezTo>
                <a:cubicBezTo>
                  <a:pt x="163" y="0"/>
                  <a:pt x="260" y="0"/>
                  <a:pt x="358" y="9"/>
                </a:cubicBezTo>
                <a:cubicBezTo>
                  <a:pt x="374" y="11"/>
                  <a:pt x="388" y="23"/>
                  <a:pt x="388" y="39"/>
                </a:cubicBezTo>
                <a:cubicBezTo>
                  <a:pt x="388" y="63"/>
                  <a:pt x="388" y="87"/>
                  <a:pt x="388" y="111"/>
                </a:cubicBezTo>
                <a:cubicBezTo>
                  <a:pt x="388" y="128"/>
                  <a:pt x="374" y="139"/>
                  <a:pt x="358" y="141"/>
                </a:cubicBezTo>
                <a:cubicBezTo>
                  <a:pt x="323" y="145"/>
                  <a:pt x="287" y="147"/>
                  <a:pt x="252" y="148"/>
                </a:cubicBezTo>
                <a:cubicBezTo>
                  <a:pt x="276" y="150"/>
                  <a:pt x="299" y="151"/>
                  <a:pt x="323" y="153"/>
                </a:cubicBezTo>
                <a:cubicBezTo>
                  <a:pt x="339" y="155"/>
                  <a:pt x="353" y="167"/>
                  <a:pt x="353" y="183"/>
                </a:cubicBezTo>
                <a:lnTo>
                  <a:pt x="353" y="218"/>
                </a:lnTo>
                <a:cubicBezTo>
                  <a:pt x="333" y="229"/>
                  <a:pt x="314" y="242"/>
                  <a:pt x="299" y="258"/>
                </a:cubicBezTo>
                <a:cubicBezTo>
                  <a:pt x="289" y="268"/>
                  <a:pt x="280" y="278"/>
                  <a:pt x="272" y="290"/>
                </a:cubicBezTo>
                <a:cubicBezTo>
                  <a:pt x="191" y="296"/>
                  <a:pt x="111" y="294"/>
                  <a:pt x="30" y="285"/>
                </a:cubicBezTo>
                <a:cubicBezTo>
                  <a:pt x="13" y="283"/>
                  <a:pt x="0" y="272"/>
                  <a:pt x="0" y="255"/>
                </a:cubicBezTo>
                <a:cubicBezTo>
                  <a:pt x="0" y="231"/>
                  <a:pt x="0" y="207"/>
                  <a:pt x="0" y="183"/>
                </a:cubicBezTo>
                <a:cubicBezTo>
                  <a:pt x="0" y="167"/>
                  <a:pt x="13" y="155"/>
                  <a:pt x="30" y="1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xmlns="" id="{5FA2B834-131E-EE06-2225-E351852643D5}"/>
              </a:ext>
            </a:extLst>
          </p:cNvPr>
          <p:cNvSpPr/>
          <p:nvPr/>
        </p:nvSpPr>
        <p:spPr>
          <a:xfrm>
            <a:off x="8253493" y="2007965"/>
            <a:ext cx="988987" cy="988987"/>
          </a:xfrm>
          <a:prstGeom prst="ellipse">
            <a:avLst/>
          </a:prstGeom>
          <a:solidFill>
            <a:srgbClr val="808066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cs typeface="+mn-ea"/>
              <a:sym typeface="+mn-lt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xmlns="" id="{DA06D479-0B94-87A2-B95A-88EE1ABEA24B}"/>
              </a:ext>
            </a:extLst>
          </p:cNvPr>
          <p:cNvSpPr>
            <a:spLocks noEditPoints="1"/>
          </p:cNvSpPr>
          <p:nvPr/>
        </p:nvSpPr>
        <p:spPr bwMode="auto">
          <a:xfrm>
            <a:off x="8579870" y="2300455"/>
            <a:ext cx="336232" cy="394851"/>
          </a:xfrm>
          <a:custGeom>
            <a:avLst/>
            <a:gdLst>
              <a:gd name="T0" fmla="*/ 90 w 641"/>
              <a:gd name="T1" fmla="*/ 424 h 748"/>
              <a:gd name="T2" fmla="*/ 158 w 641"/>
              <a:gd name="T3" fmla="*/ 424 h 748"/>
              <a:gd name="T4" fmla="*/ 205 w 641"/>
              <a:gd name="T5" fmla="*/ 408 h 748"/>
              <a:gd name="T6" fmla="*/ 291 w 641"/>
              <a:gd name="T7" fmla="*/ 588 h 748"/>
              <a:gd name="T8" fmla="*/ 312 w 641"/>
              <a:gd name="T9" fmla="*/ 475 h 748"/>
              <a:gd name="T10" fmla="*/ 297 w 641"/>
              <a:gd name="T11" fmla="*/ 468 h 748"/>
              <a:gd name="T12" fmla="*/ 298 w 641"/>
              <a:gd name="T13" fmla="*/ 452 h 748"/>
              <a:gd name="T14" fmla="*/ 360 w 641"/>
              <a:gd name="T15" fmla="*/ 452 h 748"/>
              <a:gd name="T16" fmla="*/ 360 w 641"/>
              <a:gd name="T17" fmla="*/ 468 h 748"/>
              <a:gd name="T18" fmla="*/ 346 w 641"/>
              <a:gd name="T19" fmla="*/ 475 h 748"/>
              <a:gd name="T20" fmla="*/ 365 w 641"/>
              <a:gd name="T21" fmla="*/ 583 h 748"/>
              <a:gd name="T22" fmla="*/ 439 w 641"/>
              <a:gd name="T23" fmla="*/ 415 h 748"/>
              <a:gd name="T24" fmla="*/ 482 w 641"/>
              <a:gd name="T25" fmla="*/ 420 h 748"/>
              <a:gd name="T26" fmla="*/ 545 w 641"/>
              <a:gd name="T27" fmla="*/ 420 h 748"/>
              <a:gd name="T28" fmla="*/ 632 w 641"/>
              <a:gd name="T29" fmla="*/ 691 h 748"/>
              <a:gd name="T30" fmla="*/ 544 w 641"/>
              <a:gd name="T31" fmla="*/ 722 h 748"/>
              <a:gd name="T32" fmla="*/ 532 w 641"/>
              <a:gd name="T33" fmla="*/ 681 h 748"/>
              <a:gd name="T34" fmla="*/ 504 w 641"/>
              <a:gd name="T35" fmla="*/ 729 h 748"/>
              <a:gd name="T36" fmla="*/ 123 w 641"/>
              <a:gd name="T37" fmla="*/ 731 h 748"/>
              <a:gd name="T38" fmla="*/ 94 w 641"/>
              <a:gd name="T39" fmla="*/ 681 h 748"/>
              <a:gd name="T40" fmla="*/ 81 w 641"/>
              <a:gd name="T41" fmla="*/ 724 h 748"/>
              <a:gd name="T42" fmla="*/ 0 w 641"/>
              <a:gd name="T43" fmla="*/ 691 h 748"/>
              <a:gd name="T44" fmla="*/ 90 w 641"/>
              <a:gd name="T45" fmla="*/ 424 h 748"/>
              <a:gd name="T46" fmla="*/ 185 w 641"/>
              <a:gd name="T47" fmla="*/ 289 h 748"/>
              <a:gd name="T48" fmla="*/ 185 w 641"/>
              <a:gd name="T49" fmla="*/ 289 h 748"/>
              <a:gd name="T50" fmla="*/ 163 w 641"/>
              <a:gd name="T51" fmla="*/ 264 h 748"/>
              <a:gd name="T52" fmla="*/ 155 w 641"/>
              <a:gd name="T53" fmla="*/ 214 h 748"/>
              <a:gd name="T54" fmla="*/ 155 w 641"/>
              <a:gd name="T55" fmla="*/ 207 h 748"/>
              <a:gd name="T56" fmla="*/ 160 w 641"/>
              <a:gd name="T57" fmla="*/ 204 h 748"/>
              <a:gd name="T58" fmla="*/ 164 w 641"/>
              <a:gd name="T59" fmla="*/ 202 h 748"/>
              <a:gd name="T60" fmla="*/ 199 w 641"/>
              <a:gd name="T61" fmla="*/ 47 h 748"/>
              <a:gd name="T62" fmla="*/ 423 w 641"/>
              <a:gd name="T63" fmla="*/ 43 h 748"/>
              <a:gd name="T64" fmla="*/ 466 w 641"/>
              <a:gd name="T65" fmla="*/ 200 h 748"/>
              <a:gd name="T66" fmla="*/ 472 w 641"/>
              <a:gd name="T67" fmla="*/ 204 h 748"/>
              <a:gd name="T68" fmla="*/ 478 w 641"/>
              <a:gd name="T69" fmla="*/ 207 h 748"/>
              <a:gd name="T70" fmla="*/ 478 w 641"/>
              <a:gd name="T71" fmla="*/ 214 h 748"/>
              <a:gd name="T72" fmla="*/ 471 w 641"/>
              <a:gd name="T73" fmla="*/ 263 h 748"/>
              <a:gd name="T74" fmla="*/ 449 w 641"/>
              <a:gd name="T75" fmla="*/ 288 h 748"/>
              <a:gd name="T76" fmla="*/ 328 w 641"/>
              <a:gd name="T77" fmla="*/ 397 h 748"/>
              <a:gd name="T78" fmla="*/ 299 w 641"/>
              <a:gd name="T79" fmla="*/ 395 h 748"/>
              <a:gd name="T80" fmla="*/ 185 w 641"/>
              <a:gd name="T81" fmla="*/ 289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41" h="748">
                <a:moveTo>
                  <a:pt x="90" y="424"/>
                </a:moveTo>
                <a:cubicBezTo>
                  <a:pt x="114" y="424"/>
                  <a:pt x="137" y="424"/>
                  <a:pt x="158" y="424"/>
                </a:cubicBezTo>
                <a:cubicBezTo>
                  <a:pt x="178" y="425"/>
                  <a:pt x="194" y="421"/>
                  <a:pt x="205" y="408"/>
                </a:cubicBezTo>
                <a:lnTo>
                  <a:pt x="291" y="588"/>
                </a:lnTo>
                <a:lnTo>
                  <a:pt x="312" y="475"/>
                </a:lnTo>
                <a:lnTo>
                  <a:pt x="297" y="468"/>
                </a:lnTo>
                <a:lnTo>
                  <a:pt x="298" y="452"/>
                </a:lnTo>
                <a:lnTo>
                  <a:pt x="360" y="452"/>
                </a:lnTo>
                <a:lnTo>
                  <a:pt x="360" y="468"/>
                </a:lnTo>
                <a:lnTo>
                  <a:pt x="346" y="475"/>
                </a:lnTo>
                <a:lnTo>
                  <a:pt x="365" y="583"/>
                </a:lnTo>
                <a:lnTo>
                  <a:pt x="439" y="415"/>
                </a:lnTo>
                <a:cubicBezTo>
                  <a:pt x="450" y="420"/>
                  <a:pt x="464" y="422"/>
                  <a:pt x="482" y="420"/>
                </a:cubicBezTo>
                <a:cubicBezTo>
                  <a:pt x="502" y="420"/>
                  <a:pt x="523" y="420"/>
                  <a:pt x="545" y="420"/>
                </a:cubicBezTo>
                <a:cubicBezTo>
                  <a:pt x="604" y="475"/>
                  <a:pt x="641" y="606"/>
                  <a:pt x="632" y="691"/>
                </a:cubicBezTo>
                <a:cubicBezTo>
                  <a:pt x="614" y="704"/>
                  <a:pt x="583" y="714"/>
                  <a:pt x="544" y="722"/>
                </a:cubicBezTo>
                <a:lnTo>
                  <a:pt x="532" y="681"/>
                </a:lnTo>
                <a:lnTo>
                  <a:pt x="504" y="729"/>
                </a:lnTo>
                <a:cubicBezTo>
                  <a:pt x="390" y="746"/>
                  <a:pt x="233" y="748"/>
                  <a:pt x="123" y="731"/>
                </a:cubicBezTo>
                <a:lnTo>
                  <a:pt x="94" y="681"/>
                </a:lnTo>
                <a:lnTo>
                  <a:pt x="81" y="724"/>
                </a:lnTo>
                <a:cubicBezTo>
                  <a:pt x="43" y="716"/>
                  <a:pt x="14" y="705"/>
                  <a:pt x="0" y="691"/>
                </a:cubicBezTo>
                <a:cubicBezTo>
                  <a:pt x="1" y="616"/>
                  <a:pt x="15" y="489"/>
                  <a:pt x="90" y="424"/>
                </a:cubicBezTo>
                <a:close/>
                <a:moveTo>
                  <a:pt x="185" y="289"/>
                </a:moveTo>
                <a:lnTo>
                  <a:pt x="185" y="289"/>
                </a:lnTo>
                <a:cubicBezTo>
                  <a:pt x="175" y="284"/>
                  <a:pt x="168" y="275"/>
                  <a:pt x="163" y="264"/>
                </a:cubicBezTo>
                <a:cubicBezTo>
                  <a:pt x="157" y="251"/>
                  <a:pt x="155" y="234"/>
                  <a:pt x="155" y="214"/>
                </a:cubicBezTo>
                <a:lnTo>
                  <a:pt x="155" y="207"/>
                </a:lnTo>
                <a:lnTo>
                  <a:pt x="160" y="204"/>
                </a:lnTo>
                <a:cubicBezTo>
                  <a:pt x="162" y="203"/>
                  <a:pt x="163" y="202"/>
                  <a:pt x="164" y="202"/>
                </a:cubicBezTo>
                <a:cubicBezTo>
                  <a:pt x="152" y="117"/>
                  <a:pt x="162" y="78"/>
                  <a:pt x="199" y="47"/>
                </a:cubicBezTo>
                <a:cubicBezTo>
                  <a:pt x="256" y="0"/>
                  <a:pt x="365" y="0"/>
                  <a:pt x="423" y="43"/>
                </a:cubicBezTo>
                <a:cubicBezTo>
                  <a:pt x="463" y="72"/>
                  <a:pt x="477" y="123"/>
                  <a:pt x="466" y="200"/>
                </a:cubicBezTo>
                <a:cubicBezTo>
                  <a:pt x="468" y="201"/>
                  <a:pt x="470" y="202"/>
                  <a:pt x="472" y="204"/>
                </a:cubicBezTo>
                <a:lnTo>
                  <a:pt x="478" y="207"/>
                </a:lnTo>
                <a:lnTo>
                  <a:pt x="478" y="214"/>
                </a:lnTo>
                <a:cubicBezTo>
                  <a:pt x="478" y="233"/>
                  <a:pt x="476" y="250"/>
                  <a:pt x="471" y="263"/>
                </a:cubicBezTo>
                <a:cubicBezTo>
                  <a:pt x="466" y="275"/>
                  <a:pt x="459" y="283"/>
                  <a:pt x="449" y="288"/>
                </a:cubicBezTo>
                <a:cubicBezTo>
                  <a:pt x="434" y="338"/>
                  <a:pt x="381" y="392"/>
                  <a:pt x="328" y="397"/>
                </a:cubicBezTo>
                <a:cubicBezTo>
                  <a:pt x="319" y="398"/>
                  <a:pt x="308" y="398"/>
                  <a:pt x="299" y="395"/>
                </a:cubicBezTo>
                <a:cubicBezTo>
                  <a:pt x="241" y="374"/>
                  <a:pt x="203" y="350"/>
                  <a:pt x="185" y="289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0">
              <a:cs typeface="+mn-ea"/>
              <a:sym typeface="+mn-lt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43047881-56FB-239B-AB8C-E0207DC2EFCF}"/>
              </a:ext>
            </a:extLst>
          </p:cNvPr>
          <p:cNvGrpSpPr/>
          <p:nvPr/>
        </p:nvGrpSpPr>
        <p:grpSpPr>
          <a:xfrm>
            <a:off x="5352823" y="1743891"/>
            <a:ext cx="1533164" cy="1533164"/>
            <a:chOff x="5326745" y="1985123"/>
            <a:chExt cx="1533164" cy="1533164"/>
          </a:xfrm>
        </p:grpSpPr>
        <p:sp>
          <p:nvSpPr>
            <p:cNvPr id="28" name="椭圆 27">
              <a:extLst>
                <a:ext uri="{FF2B5EF4-FFF2-40B4-BE49-F238E27FC236}">
                  <a16:creationId xmlns:a16="http://schemas.microsoft.com/office/drawing/2014/main" xmlns="" id="{A9A5A887-3DDA-4C5E-6C16-7FCE347486E8}"/>
                </a:ext>
              </a:extLst>
            </p:cNvPr>
            <p:cNvSpPr/>
            <p:nvPr/>
          </p:nvSpPr>
          <p:spPr>
            <a:xfrm>
              <a:off x="5326745" y="1985123"/>
              <a:ext cx="1533164" cy="1533164"/>
            </a:xfrm>
            <a:prstGeom prst="ellipse">
              <a:avLst/>
            </a:prstGeom>
            <a:solidFill>
              <a:srgbClr val="398179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FEE516B7-D60D-331A-336E-8E6738D65473}"/>
                </a:ext>
              </a:extLst>
            </p:cNvPr>
            <p:cNvSpPr txBox="1"/>
            <p:nvPr/>
          </p:nvSpPr>
          <p:spPr>
            <a:xfrm>
              <a:off x="5374267" y="2415202"/>
              <a:ext cx="1415772" cy="830997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标题文字</a:t>
              </a: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添加</a:t>
              </a:r>
            </a:p>
          </p:txBody>
        </p:sp>
      </p:grpSp>
      <p:sp>
        <p:nvSpPr>
          <p:cNvPr id="30" name="文本框 29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4EB1CD5D-4C79-4578-FA27-0974298A3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9080" y="1243219"/>
            <a:ext cx="2032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1" name="矩形 30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987D2355-B3E3-1A31-2E04-EAD3847AE8A8}"/>
              </a:ext>
            </a:extLst>
          </p:cNvPr>
          <p:cNvSpPr/>
          <p:nvPr/>
        </p:nvSpPr>
        <p:spPr>
          <a:xfrm>
            <a:off x="1416051" y="1555457"/>
            <a:ext cx="3685516" cy="55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2" name="文本框 31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CFF415E5-5DC3-5EDF-656B-3294722F4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7243" y="1243219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3" name="矩形 32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966A05E4-9B8D-3D83-1EFF-5C129F317288}"/>
              </a:ext>
            </a:extLst>
          </p:cNvPr>
          <p:cNvSpPr/>
          <p:nvPr/>
        </p:nvSpPr>
        <p:spPr>
          <a:xfrm>
            <a:off x="7137243" y="1555457"/>
            <a:ext cx="3638706" cy="55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4" name="文本框 33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8D52A26D-B453-2D8E-1319-DD7A6F81E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6733" y="3659682"/>
            <a:ext cx="2032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5" name="矩形 34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75E4FD3A-0CB6-D46D-5047-BF2DBA4E6F02}"/>
              </a:ext>
            </a:extLst>
          </p:cNvPr>
          <p:cNvSpPr/>
          <p:nvPr/>
        </p:nvSpPr>
        <p:spPr>
          <a:xfrm>
            <a:off x="1348134" y="3971920"/>
            <a:ext cx="2711086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6" name="文本框 3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99815755-67CA-AB08-F82C-645AE2730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7928" y="3644053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7" name="矩形 3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C00B22C7-AE46-C18D-A79E-12CA60D5FB0C}"/>
              </a:ext>
            </a:extLst>
          </p:cNvPr>
          <p:cNvSpPr/>
          <p:nvPr/>
        </p:nvSpPr>
        <p:spPr>
          <a:xfrm>
            <a:off x="8287928" y="3956291"/>
            <a:ext cx="2555938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8" name="文本框 37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DFF6AB75-AFA2-DC0E-124E-19867213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756" y="5251342"/>
            <a:ext cx="2032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9" name="矩形 38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4F65EFAF-BF61-EE0D-A9B2-053E09D56185}"/>
              </a:ext>
            </a:extLst>
          </p:cNvPr>
          <p:cNvSpPr/>
          <p:nvPr/>
        </p:nvSpPr>
        <p:spPr>
          <a:xfrm>
            <a:off x="1539331" y="5563580"/>
            <a:ext cx="9021602" cy="314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</p:spTree>
    <p:extLst>
      <p:ext uri="{BB962C8B-B14F-4D97-AF65-F5344CB8AC3E}">
        <p14:creationId xmlns:p14="http://schemas.microsoft.com/office/powerpoint/2010/main" val="20584666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19">
            <a:extLst>
              <a:ext uri="{FF2B5EF4-FFF2-40B4-BE49-F238E27FC236}">
                <a16:creationId xmlns:a16="http://schemas.microsoft.com/office/drawing/2014/main" xmlns="" id="{FA51D85C-8EF6-7035-BC80-DB3ABE2C5A46}"/>
              </a:ext>
            </a:extLst>
          </p:cNvPr>
          <p:cNvSpPr/>
          <p:nvPr/>
        </p:nvSpPr>
        <p:spPr>
          <a:xfrm>
            <a:off x="4482499" y="2884521"/>
            <a:ext cx="2259019" cy="2236715"/>
          </a:xfrm>
          <a:prstGeom prst="ellipse">
            <a:avLst/>
          </a:prstGeom>
          <a:solidFill>
            <a:schemeClr val="tx1">
              <a:lumMod val="5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论文绪论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37F1DB6C-CFE9-9B12-A089-3F8DCB3E037A}"/>
              </a:ext>
            </a:extLst>
          </p:cNvPr>
          <p:cNvGrpSpPr/>
          <p:nvPr/>
        </p:nvGrpSpPr>
        <p:grpSpPr>
          <a:xfrm>
            <a:off x="5042785" y="2109292"/>
            <a:ext cx="2684469" cy="3001031"/>
            <a:chOff x="4721608" y="1458252"/>
            <a:chExt cx="2086357" cy="2332386"/>
          </a:xfrm>
          <a:solidFill>
            <a:srgbClr val="398179">
              <a:alpha val="39000"/>
            </a:srgbClr>
          </a:solidFill>
        </p:grpSpPr>
        <p:sp>
          <p:nvSpPr>
            <p:cNvPr id="10" name="圆角矩形 19">
              <a:extLst>
                <a:ext uri="{FF2B5EF4-FFF2-40B4-BE49-F238E27FC236}">
                  <a16:creationId xmlns:a16="http://schemas.microsoft.com/office/drawing/2014/main" xmlns="" id="{C91F5A76-04A2-5020-68F8-45DE2E7C89AF}"/>
                </a:ext>
              </a:extLst>
            </p:cNvPr>
            <p:cNvSpPr/>
            <p:nvPr/>
          </p:nvSpPr>
          <p:spPr>
            <a:xfrm>
              <a:off x="4721608" y="1458252"/>
              <a:ext cx="1755699" cy="17383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圆角矩形 20">
              <a:extLst>
                <a:ext uri="{FF2B5EF4-FFF2-40B4-BE49-F238E27FC236}">
                  <a16:creationId xmlns:a16="http://schemas.microsoft.com/office/drawing/2014/main" xmlns="" id="{1AF7EFBC-0FF4-0B89-47B4-CBCAA2D7D866}"/>
                </a:ext>
              </a:extLst>
            </p:cNvPr>
            <p:cNvSpPr/>
            <p:nvPr/>
          </p:nvSpPr>
          <p:spPr>
            <a:xfrm>
              <a:off x="5052266" y="2052274"/>
              <a:ext cx="1755699" cy="1738364"/>
            </a:xfrm>
            <a:prstGeom prst="ellipse">
              <a:avLst/>
            </a:prstGeom>
            <a:solidFill>
              <a:srgbClr val="808066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0F92A797-457C-CEE5-859D-CD65A2F4FF52}"/>
              </a:ext>
            </a:extLst>
          </p:cNvPr>
          <p:cNvSpPr/>
          <p:nvPr/>
        </p:nvSpPr>
        <p:spPr>
          <a:xfrm>
            <a:off x="5382636" y="3519857"/>
            <a:ext cx="152743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/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添加标</a:t>
            </a:r>
            <a:endParaRPr lang="en-US" altLang="zh-CN" b="1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 defTabSz="914400"/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题文本</a:t>
            </a:r>
          </a:p>
        </p:txBody>
      </p:sp>
      <p:sp>
        <p:nvSpPr>
          <p:cNvPr id="29" name="文本框 28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F0961210-3C5C-A8F1-1843-582361E8B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0050" y="4037177"/>
            <a:ext cx="2032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0" name="矩形 29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41037CCF-51FF-B14D-9FFD-0DEAFA869BD8}"/>
              </a:ext>
            </a:extLst>
          </p:cNvPr>
          <p:cNvSpPr/>
          <p:nvPr/>
        </p:nvSpPr>
        <p:spPr>
          <a:xfrm>
            <a:off x="2181497" y="4349415"/>
            <a:ext cx="2201040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1" name="文本框 30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E7CE5AE7-46BA-B3EA-2928-7194A849C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9795" y="1754180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2" name="矩形 31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00C5D37D-A2E0-61B0-ED9A-4EA23FC0F396}"/>
              </a:ext>
            </a:extLst>
          </p:cNvPr>
          <p:cNvSpPr/>
          <p:nvPr/>
        </p:nvSpPr>
        <p:spPr>
          <a:xfrm>
            <a:off x="7179795" y="2066418"/>
            <a:ext cx="3312067" cy="55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  <p:sp>
        <p:nvSpPr>
          <p:cNvPr id="36" name="文本框 35" descr="e7d195523061f1c09e9d68d7cf438b91ef959ecb14fc25d26BBA7F7DBC18E55DFF4014AF651F0BF2569D4B6C1DA7F1A4683A481403BD872FC687266AD13265C1DE7C373772FD8728ABDD69ADD03BFF5BE2862BC891DBB79E43A8244B4D7DEEF5A1BFB79ED4015C912F9C8B85E44C1E1FAF45D4C71B4D8047555824264C2F16A606196D84073B0BC612CE1BA227542E4A">
            <a:extLst>
              <a:ext uri="{FF2B5EF4-FFF2-40B4-BE49-F238E27FC236}">
                <a16:creationId xmlns:a16="http://schemas.microsoft.com/office/drawing/2014/main" xmlns="" id="{2D20A8AC-DC4D-F2E5-6FFC-78A17AE67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5807" y="4013015"/>
            <a:ext cx="188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kern="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7" name="矩形 36" descr="e7d195523061f1c09e9d68d7cf438b91ef959ecb14fc25d26BBA7F7DBC18E55DFF4014AF651F0BF2569D4B6C1DA7F1A4683A481403BD872FC687266AD13265C1DE7C373772FD8728ABDD69ADD03BFF5BE2862BC891DBB79EFD6D31993CB5334534DDD76DE7A8450E7123E1CCDE1557C3C4C23A3604B91871D3CD19DD61A9A817C310D5B23C8B42CF18E62DECE62EC89E">
            <a:extLst>
              <a:ext uri="{FF2B5EF4-FFF2-40B4-BE49-F238E27FC236}">
                <a16:creationId xmlns:a16="http://schemas.microsoft.com/office/drawing/2014/main" xmlns="" id="{08279253-D06D-B9B9-5820-9757DC7FA3BB}"/>
              </a:ext>
            </a:extLst>
          </p:cNvPr>
          <p:cNvSpPr/>
          <p:nvPr/>
        </p:nvSpPr>
        <p:spPr>
          <a:xfrm>
            <a:off x="7895807" y="4325253"/>
            <a:ext cx="2259019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... ...</a:t>
            </a:r>
          </a:p>
        </p:txBody>
      </p:sp>
    </p:spTree>
    <p:extLst>
      <p:ext uri="{BB962C8B-B14F-4D97-AF65-F5344CB8AC3E}">
        <p14:creationId xmlns:p14="http://schemas.microsoft.com/office/powerpoint/2010/main" val="15909294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论文绪论</a:t>
            </a: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xmlns="" id="{B02E66D3-AEF3-A233-A8CD-BBCA7DA0AE8F}"/>
              </a:ext>
            </a:extLst>
          </p:cNvPr>
          <p:cNvSpPr/>
          <p:nvPr/>
        </p:nvSpPr>
        <p:spPr>
          <a:xfrm>
            <a:off x="1439994" y="1435100"/>
            <a:ext cx="2340409" cy="2110013"/>
          </a:xfrm>
          <a:prstGeom prst="rect">
            <a:avLst/>
          </a:prstGeom>
          <a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xmlns="" id="{80096E88-280B-7C56-6C35-AC51BA0397B1}"/>
              </a:ext>
            </a:extLst>
          </p:cNvPr>
          <p:cNvSpPr/>
          <p:nvPr/>
        </p:nvSpPr>
        <p:spPr>
          <a:xfrm>
            <a:off x="6102765" y="1435100"/>
            <a:ext cx="2340409" cy="2110013"/>
          </a:xfrm>
          <a:prstGeom prst="rect">
            <a:avLst/>
          </a:prstGeom>
          <a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xmlns="" id="{8EE758C6-E16E-5202-3323-754EB24C7532}"/>
              </a:ext>
            </a:extLst>
          </p:cNvPr>
          <p:cNvSpPr/>
          <p:nvPr/>
        </p:nvSpPr>
        <p:spPr>
          <a:xfrm>
            <a:off x="3774155" y="3545113"/>
            <a:ext cx="2340409" cy="2110013"/>
          </a:xfrm>
          <a:prstGeom prst="rect">
            <a:avLst/>
          </a:prstGeom>
          <a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xmlns="" id="{EBD1AA8D-8324-9E0F-E602-009F9B6E1702}"/>
              </a:ext>
            </a:extLst>
          </p:cNvPr>
          <p:cNvSpPr/>
          <p:nvPr/>
        </p:nvSpPr>
        <p:spPr>
          <a:xfrm>
            <a:off x="8435542" y="3545113"/>
            <a:ext cx="2340409" cy="2110013"/>
          </a:xfrm>
          <a:prstGeom prst="rect">
            <a:avLst/>
          </a:prstGeom>
          <a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xmlns="" id="{878C6FF7-EF8A-B0DE-E146-DDBC06979C72}"/>
              </a:ext>
            </a:extLst>
          </p:cNvPr>
          <p:cNvSpPr/>
          <p:nvPr/>
        </p:nvSpPr>
        <p:spPr>
          <a:xfrm>
            <a:off x="1439994" y="3545113"/>
            <a:ext cx="2340409" cy="2110013"/>
          </a:xfrm>
          <a:prstGeom prst="rect">
            <a:avLst/>
          </a:pr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xmlns="" id="{04A997A2-C046-A5E6-5D86-569F5399626E}"/>
              </a:ext>
            </a:extLst>
          </p:cNvPr>
          <p:cNvSpPr/>
          <p:nvPr/>
        </p:nvSpPr>
        <p:spPr>
          <a:xfrm>
            <a:off x="3769989" y="1435100"/>
            <a:ext cx="2340409" cy="2110013"/>
          </a:xfrm>
          <a:prstGeom prst="rect">
            <a:avLst/>
          </a:prstGeom>
          <a:solidFill>
            <a:srgbClr val="808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xmlns="" id="{192F58C9-8AFA-C14A-CE83-BD0882A839C7}"/>
              </a:ext>
            </a:extLst>
          </p:cNvPr>
          <p:cNvSpPr/>
          <p:nvPr/>
        </p:nvSpPr>
        <p:spPr>
          <a:xfrm>
            <a:off x="6094435" y="3545113"/>
            <a:ext cx="2340409" cy="2110013"/>
          </a:xfrm>
          <a:prstGeom prst="rect">
            <a:avLst/>
          </a:prstGeom>
          <a:solidFill>
            <a:srgbClr val="808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xmlns="" id="{8BC9920B-453E-200D-AA99-8E25654991F7}"/>
              </a:ext>
            </a:extLst>
          </p:cNvPr>
          <p:cNvSpPr/>
          <p:nvPr/>
        </p:nvSpPr>
        <p:spPr>
          <a:xfrm>
            <a:off x="8430678" y="1435100"/>
            <a:ext cx="2340409" cy="2110013"/>
          </a:xfrm>
          <a:prstGeom prst="rect">
            <a:avLst/>
          </a:pr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1" name="TextBox 18">
            <a:extLst>
              <a:ext uri="{FF2B5EF4-FFF2-40B4-BE49-F238E27FC236}">
                <a16:creationId xmlns:a16="http://schemas.microsoft.com/office/drawing/2014/main" xmlns="" id="{92B36F0C-60DD-F59B-772F-CD18497461F8}"/>
              </a:ext>
            </a:extLst>
          </p:cNvPr>
          <p:cNvSpPr txBox="1"/>
          <p:nvPr/>
        </p:nvSpPr>
        <p:spPr>
          <a:xfrm>
            <a:off x="1563402" y="3797097"/>
            <a:ext cx="2094626" cy="1035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... ...</a:t>
            </a:r>
          </a:p>
        </p:txBody>
      </p:sp>
      <p:sp>
        <p:nvSpPr>
          <p:cNvPr id="72" name="TextBox 18">
            <a:extLst>
              <a:ext uri="{FF2B5EF4-FFF2-40B4-BE49-F238E27FC236}">
                <a16:creationId xmlns:a16="http://schemas.microsoft.com/office/drawing/2014/main" xmlns="" id="{408219B1-775F-4A5B-76EF-7783F5EBA6C7}"/>
              </a:ext>
            </a:extLst>
          </p:cNvPr>
          <p:cNvSpPr txBox="1"/>
          <p:nvPr/>
        </p:nvSpPr>
        <p:spPr>
          <a:xfrm>
            <a:off x="3890971" y="1704086"/>
            <a:ext cx="2094626" cy="1035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... ...</a:t>
            </a:r>
          </a:p>
        </p:txBody>
      </p:sp>
      <p:sp>
        <p:nvSpPr>
          <p:cNvPr id="73" name="TextBox 18">
            <a:extLst>
              <a:ext uri="{FF2B5EF4-FFF2-40B4-BE49-F238E27FC236}">
                <a16:creationId xmlns:a16="http://schemas.microsoft.com/office/drawing/2014/main" xmlns="" id="{6E595CEF-AE89-78DC-ADAF-8B07FE1008FA}"/>
              </a:ext>
            </a:extLst>
          </p:cNvPr>
          <p:cNvSpPr txBox="1"/>
          <p:nvPr/>
        </p:nvSpPr>
        <p:spPr>
          <a:xfrm>
            <a:off x="6210901" y="3797097"/>
            <a:ext cx="2094626" cy="1035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... ...</a:t>
            </a:r>
          </a:p>
        </p:txBody>
      </p:sp>
      <p:sp>
        <p:nvSpPr>
          <p:cNvPr id="74" name="TextBox 18">
            <a:extLst>
              <a:ext uri="{FF2B5EF4-FFF2-40B4-BE49-F238E27FC236}">
                <a16:creationId xmlns:a16="http://schemas.microsoft.com/office/drawing/2014/main" xmlns="" id="{CEBEDEC5-C647-5F75-10C8-3688C1BBEED8}"/>
              </a:ext>
            </a:extLst>
          </p:cNvPr>
          <p:cNvSpPr txBox="1"/>
          <p:nvPr/>
        </p:nvSpPr>
        <p:spPr>
          <a:xfrm>
            <a:off x="8547494" y="1704086"/>
            <a:ext cx="2094626" cy="1035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... ...</a:t>
            </a:r>
          </a:p>
        </p:txBody>
      </p:sp>
    </p:spTree>
    <p:extLst>
      <p:ext uri="{BB962C8B-B14F-4D97-AF65-F5344CB8AC3E}">
        <p14:creationId xmlns:p14="http://schemas.microsoft.com/office/powerpoint/2010/main" val="1375058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057DC90A-0110-B03E-4787-CB8A4BCC5324}"/>
              </a:ext>
            </a:extLst>
          </p:cNvPr>
          <p:cNvGrpSpPr/>
          <p:nvPr/>
        </p:nvGrpSpPr>
        <p:grpSpPr>
          <a:xfrm>
            <a:off x="696686" y="711200"/>
            <a:ext cx="10798628" cy="5435600"/>
            <a:chOff x="696686" y="711200"/>
            <a:chExt cx="10798628" cy="5435600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="" id="{49DB06F2-B4AD-FD7A-648D-CB2B6A4B04B3}"/>
                </a:ext>
              </a:extLst>
            </p:cNvPr>
            <p:cNvSpPr/>
            <p:nvPr/>
          </p:nvSpPr>
          <p:spPr>
            <a:xfrm>
              <a:off x="696686" y="711200"/>
              <a:ext cx="10798628" cy="5435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</a:ln>
            <a:effectLst>
              <a:outerShdw blurRad="3048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EFC2649-A4DD-221D-1D28-4B13F61E6F9A}"/>
                </a:ext>
              </a:extLst>
            </p:cNvPr>
            <p:cNvGrpSpPr/>
            <p:nvPr/>
          </p:nvGrpSpPr>
          <p:grpSpPr>
            <a:xfrm>
              <a:off x="1110271" y="1311893"/>
              <a:ext cx="297951" cy="4269535"/>
              <a:chOff x="1085060" y="996592"/>
              <a:chExt cx="297951" cy="426953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DA83E14D-247B-1175-DD00-A505B4F1B1EE}"/>
                  </a:ext>
                </a:extLst>
              </p:cNvPr>
              <p:cNvSpPr/>
              <p:nvPr/>
            </p:nvSpPr>
            <p:spPr>
              <a:xfrm>
                <a:off x="1085060" y="99659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96A9BC63-0EFC-5491-11F0-03A7FB1F94D5}"/>
                  </a:ext>
                </a:extLst>
              </p:cNvPr>
              <p:cNvSpPr/>
              <p:nvPr/>
            </p:nvSpPr>
            <p:spPr>
              <a:xfrm>
                <a:off x="1085060" y="149304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xmlns="" id="{71633B92-B73C-35BF-88F1-6B29B10605A4}"/>
                  </a:ext>
                </a:extLst>
              </p:cNvPr>
              <p:cNvSpPr/>
              <p:nvPr/>
            </p:nvSpPr>
            <p:spPr>
              <a:xfrm>
                <a:off x="1085060" y="198948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8A80EC64-86C9-CA91-6A40-FF262FC92A37}"/>
                  </a:ext>
                </a:extLst>
              </p:cNvPr>
              <p:cNvSpPr/>
              <p:nvPr/>
            </p:nvSpPr>
            <p:spPr>
              <a:xfrm>
                <a:off x="1085060" y="248593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A5AF929C-6609-4048-4373-376F6A869F3B}"/>
                  </a:ext>
                </a:extLst>
              </p:cNvPr>
              <p:cNvSpPr/>
              <p:nvPr/>
            </p:nvSpPr>
            <p:spPr>
              <a:xfrm>
                <a:off x="1085060" y="2982384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4B056956-0F72-A599-1A84-9171A4D6E972}"/>
                  </a:ext>
                </a:extLst>
              </p:cNvPr>
              <p:cNvSpPr/>
              <p:nvPr/>
            </p:nvSpPr>
            <p:spPr>
              <a:xfrm>
                <a:off x="1085060" y="3478832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0F5F0102-0670-DF56-359E-AE5369B2C6F1}"/>
                  </a:ext>
                </a:extLst>
              </p:cNvPr>
              <p:cNvSpPr/>
              <p:nvPr/>
            </p:nvSpPr>
            <p:spPr>
              <a:xfrm>
                <a:off x="1085060" y="3975280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E6F0B3D-98E9-0099-CB8B-78C7F2936403}"/>
                  </a:ext>
                </a:extLst>
              </p:cNvPr>
              <p:cNvSpPr/>
              <p:nvPr/>
            </p:nvSpPr>
            <p:spPr>
              <a:xfrm>
                <a:off x="1085060" y="4471728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91EF1ECC-DECF-029A-2EE3-6352950F67C2}"/>
                  </a:ext>
                </a:extLst>
              </p:cNvPr>
              <p:cNvSpPr/>
              <p:nvPr/>
            </p:nvSpPr>
            <p:spPr>
              <a:xfrm>
                <a:off x="1085060" y="4968176"/>
                <a:ext cx="297951" cy="29795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dist="50800" dir="13500000">
                  <a:prstClr val="black">
                    <a:alpha val="3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F431691B-7AB6-2C45-3629-F826F01BEB53}"/>
                </a:ext>
              </a:extLst>
            </p:cNvPr>
            <p:cNvGrpSpPr/>
            <p:nvPr/>
          </p:nvGrpSpPr>
          <p:grpSpPr>
            <a:xfrm>
              <a:off x="2075543" y="1616049"/>
              <a:ext cx="8592457" cy="3581400"/>
              <a:chOff x="2075543" y="1609844"/>
              <a:chExt cx="8592457" cy="35814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CBD94FD2-423D-5F70-C4D8-A660C18A0038}"/>
                  </a:ext>
                </a:extLst>
              </p:cNvPr>
              <p:cNvCxnSpPr/>
              <p:nvPr/>
            </p:nvCxnSpPr>
            <p:spPr>
              <a:xfrm>
                <a:off x="2075543" y="16098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8CE130DD-D12F-001E-EF95-4E002961A6C0}"/>
                  </a:ext>
                </a:extLst>
              </p:cNvPr>
              <p:cNvCxnSpPr/>
              <p:nvPr/>
            </p:nvCxnSpPr>
            <p:spPr>
              <a:xfrm>
                <a:off x="2075543" y="22067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E50F1F7A-D68F-E685-2B9B-B975B9337FA9}"/>
                  </a:ext>
                </a:extLst>
              </p:cNvPr>
              <p:cNvCxnSpPr/>
              <p:nvPr/>
            </p:nvCxnSpPr>
            <p:spPr>
              <a:xfrm>
                <a:off x="2075543" y="28036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A620783-A9D3-53DB-F3FF-DD5E21F63C98}"/>
                  </a:ext>
                </a:extLst>
              </p:cNvPr>
              <p:cNvCxnSpPr/>
              <p:nvPr/>
            </p:nvCxnSpPr>
            <p:spPr>
              <a:xfrm>
                <a:off x="2075543" y="34005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F9FB59BA-9863-A94A-8ADB-B2EFB144F1D5}"/>
                  </a:ext>
                </a:extLst>
              </p:cNvPr>
              <p:cNvCxnSpPr/>
              <p:nvPr/>
            </p:nvCxnSpPr>
            <p:spPr>
              <a:xfrm>
                <a:off x="2075543" y="39974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401D3D-87BD-3735-6CAD-A2466F1C8AC1}"/>
                  </a:ext>
                </a:extLst>
              </p:cNvPr>
              <p:cNvCxnSpPr/>
              <p:nvPr/>
            </p:nvCxnSpPr>
            <p:spPr>
              <a:xfrm>
                <a:off x="2075543" y="45943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E30CA5-3E55-7FD1-834D-802861235314}"/>
                  </a:ext>
                </a:extLst>
              </p:cNvPr>
              <p:cNvCxnSpPr/>
              <p:nvPr/>
            </p:nvCxnSpPr>
            <p:spPr>
              <a:xfrm>
                <a:off x="2075543" y="5191244"/>
                <a:ext cx="8592457" cy="0"/>
              </a:xfrm>
              <a:prstGeom prst="line">
                <a:avLst/>
              </a:prstGeom>
              <a:ln w="38100" cmpd="thinThick">
                <a:solidFill>
                  <a:schemeClr val="bg1">
                    <a:lumMod val="50000"/>
                    <a:alpha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3" name="图片 262">
            <a:extLst>
              <a:ext uri="{FF2B5EF4-FFF2-40B4-BE49-F238E27FC236}">
                <a16:creationId xmlns:a16="http://schemas.microsoft.com/office/drawing/2014/main" xmlns="" id="{8C46EFE9-99AE-590D-656E-9CB087DEB9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640" y="-22252"/>
            <a:ext cx="8195360" cy="2778151"/>
          </a:xfrm>
          <a:prstGeom prst="rect">
            <a:avLst/>
          </a:prstGeom>
        </p:spPr>
      </p:pic>
      <p:pic>
        <p:nvPicPr>
          <p:cNvPr id="264" name="图片 263">
            <a:extLst>
              <a:ext uri="{FF2B5EF4-FFF2-40B4-BE49-F238E27FC236}">
                <a16:creationId xmlns:a16="http://schemas.microsoft.com/office/drawing/2014/main" xmlns="" id="{F3A57C33-9A45-EB52-6AD0-74B6F09ED7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597729"/>
            <a:ext cx="8214179" cy="3282521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E7232C9A-978E-D43A-7E19-B63D52EE2166}"/>
              </a:ext>
            </a:extLst>
          </p:cNvPr>
          <p:cNvCxnSpPr>
            <a:cxnSpLocks/>
          </p:cNvCxnSpPr>
          <p:nvPr/>
        </p:nvCxnSpPr>
        <p:spPr>
          <a:xfrm flipV="1">
            <a:off x="-406400" y="-168729"/>
            <a:ext cx="3813368" cy="28865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DEF63F16-CAA7-0921-3997-E4A8C178EA93}"/>
              </a:ext>
            </a:extLst>
          </p:cNvPr>
          <p:cNvCxnSpPr>
            <a:cxnSpLocks/>
          </p:cNvCxnSpPr>
          <p:nvPr/>
        </p:nvCxnSpPr>
        <p:spPr>
          <a:xfrm flipV="1">
            <a:off x="-609600" y="0"/>
            <a:ext cx="5370286" cy="2365829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5B767ADA-3785-8713-74A0-34E28CDABE56}"/>
              </a:ext>
            </a:extLst>
          </p:cNvPr>
          <p:cNvCxnSpPr>
            <a:cxnSpLocks/>
          </p:cNvCxnSpPr>
          <p:nvPr/>
        </p:nvCxnSpPr>
        <p:spPr>
          <a:xfrm flipV="1">
            <a:off x="7438852" y="3897145"/>
            <a:ext cx="4802192" cy="3091484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ED704246-7DE7-ED58-900E-23D01C7C8421}"/>
              </a:ext>
            </a:extLst>
          </p:cNvPr>
          <p:cNvCxnSpPr>
            <a:cxnSpLocks/>
          </p:cNvCxnSpPr>
          <p:nvPr/>
        </p:nvCxnSpPr>
        <p:spPr>
          <a:xfrm flipV="1">
            <a:off x="7736114" y="2960855"/>
            <a:ext cx="4348872" cy="4223716"/>
          </a:xfrm>
          <a:prstGeom prst="line">
            <a:avLst/>
          </a:prstGeom>
          <a:ln>
            <a:gradFill>
              <a:gsLst>
                <a:gs pos="0">
                  <a:srgbClr val="808066">
                    <a:alpha val="31000"/>
                  </a:srgbClr>
                </a:gs>
                <a:gs pos="52000">
                  <a:schemeClr val="accent3">
                    <a:lumMod val="50000"/>
                    <a:alpha val="43000"/>
                  </a:schemeClr>
                </a:gs>
                <a:gs pos="100000">
                  <a:srgbClr val="808066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6F37162-0E52-E992-1222-E047F96636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057" y="-151068"/>
            <a:ext cx="7078880" cy="2755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39C03BBF-0EA6-EB2E-B0F3-53C9D4D877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828" y="4367834"/>
            <a:ext cx="6896100" cy="2658895"/>
          </a:xfrm>
          <a:prstGeom prst="rect">
            <a:avLst/>
          </a:prstGeom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7FE2298-5A94-6784-97A9-A32432E9CFE7}"/>
              </a:ext>
            </a:extLst>
          </p:cNvPr>
          <p:cNvSpPr/>
          <p:nvPr/>
        </p:nvSpPr>
        <p:spPr>
          <a:xfrm>
            <a:off x="4169551" y="1546810"/>
            <a:ext cx="3852719" cy="15696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02</a:t>
            </a:r>
            <a:endParaRPr lang="zh-CN" altLang="en-US" sz="9600" b="1" dirty="0">
              <a:gradFill>
                <a:gsLst>
                  <a:gs pos="100000">
                    <a:srgbClr val="274844"/>
                  </a:gs>
                  <a:gs pos="0">
                    <a:srgbClr val="398179"/>
                  </a:gs>
                </a:gsLst>
                <a:lin ang="5400000" scaled="1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6AD1E91F-EF88-F6FD-8D0B-5F6D3C4BA87D}"/>
              </a:ext>
            </a:extLst>
          </p:cNvPr>
          <p:cNvGrpSpPr/>
          <p:nvPr/>
        </p:nvGrpSpPr>
        <p:grpSpPr>
          <a:xfrm>
            <a:off x="4898482" y="3136970"/>
            <a:ext cx="2423543" cy="816300"/>
            <a:chOff x="2070379" y="7789172"/>
            <a:chExt cx="2423543" cy="81630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="" id="{7BA7730E-0384-20A9-79C8-D6282202C79D}"/>
                </a:ext>
              </a:extLst>
            </p:cNvPr>
            <p:cNvSpPr txBox="1"/>
            <p:nvPr/>
          </p:nvSpPr>
          <p:spPr>
            <a:xfrm>
              <a:off x="2070379" y="7789172"/>
              <a:ext cx="23948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gradFill>
                    <a:gsLst>
                      <a:gs pos="100000">
                        <a:srgbClr val="274844"/>
                      </a:gs>
                      <a:gs pos="0">
                        <a:srgbClr val="398179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研究背景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1D667890-7E61-65E8-49DA-27DDD628D27B}"/>
                </a:ext>
              </a:extLst>
            </p:cNvPr>
            <p:cNvSpPr txBox="1"/>
            <p:nvPr/>
          </p:nvSpPr>
          <p:spPr>
            <a:xfrm>
              <a:off x="2099064" y="8266918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Research Background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853CC727-2E37-0636-C016-2DE797BED26D}"/>
              </a:ext>
            </a:extLst>
          </p:cNvPr>
          <p:cNvSpPr txBox="1"/>
          <p:nvPr/>
        </p:nvSpPr>
        <p:spPr>
          <a:xfrm>
            <a:off x="3429000" y="3986392"/>
            <a:ext cx="5334000" cy="70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</a:rPr>
              <a:t>根据自己的需要添加适当的文字，此处添加详细文本描述，建议与标题相关尽量简洁... ...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E521EB75-C7B9-CB94-3EE0-1FD144F4F80B}"/>
              </a:ext>
            </a:extLst>
          </p:cNvPr>
          <p:cNvGrpSpPr/>
          <p:nvPr/>
        </p:nvGrpSpPr>
        <p:grpSpPr>
          <a:xfrm>
            <a:off x="3106118" y="1026161"/>
            <a:ext cx="2394858" cy="779862"/>
            <a:chOff x="5350608" y="7760179"/>
            <a:chExt cx="2394858" cy="779862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="" id="{334643E6-5D15-8CA1-2AF8-590346E5CF12}"/>
                </a:ext>
              </a:extLst>
            </p:cNvPr>
            <p:cNvSpPr txBox="1"/>
            <p:nvPr/>
          </p:nvSpPr>
          <p:spPr>
            <a:xfrm>
              <a:off x="5350608" y="7760179"/>
              <a:ext cx="23948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800" b="1" dirty="0">
                <a:gradFill>
                  <a:gsLst>
                    <a:gs pos="100000">
                      <a:srgbClr val="274844"/>
                    </a:gs>
                    <a:gs pos="0">
                      <a:srgbClr val="398179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xmlns="" id="{3851BB12-1F24-D34A-F4BF-A5514D7AEEED}"/>
                </a:ext>
              </a:extLst>
            </p:cNvPr>
            <p:cNvSpPr txBox="1"/>
            <p:nvPr/>
          </p:nvSpPr>
          <p:spPr>
            <a:xfrm>
              <a:off x="5350608" y="8201487"/>
              <a:ext cx="23948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7146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37AF4985-6BE4-7A65-451E-8551CFB9B1A5}"/>
              </a:ext>
            </a:extLst>
          </p:cNvPr>
          <p:cNvGrpSpPr/>
          <p:nvPr/>
        </p:nvGrpSpPr>
        <p:grpSpPr>
          <a:xfrm>
            <a:off x="1439994" y="322540"/>
            <a:ext cx="2327146" cy="412018"/>
            <a:chOff x="1439994" y="347940"/>
            <a:chExt cx="2327146" cy="412018"/>
          </a:xfrm>
        </p:grpSpPr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xmlns="" id="{08187BCE-BD9C-9FA2-9AEE-D52EF99D9B7F}"/>
                </a:ext>
              </a:extLst>
            </p:cNvPr>
            <p:cNvSpPr/>
            <p:nvPr/>
          </p:nvSpPr>
          <p:spPr>
            <a:xfrm flipH="1">
              <a:off x="2253569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xmlns="" id="{33A6D440-4BEC-24B8-49CC-711C12FF7487}"/>
                </a:ext>
              </a:extLst>
            </p:cNvPr>
            <p:cNvSpPr/>
            <p:nvPr/>
          </p:nvSpPr>
          <p:spPr>
            <a:xfrm flipH="1">
              <a:off x="1439994" y="347940"/>
              <a:ext cx="1513571" cy="412018"/>
            </a:xfrm>
            <a:custGeom>
              <a:avLst/>
              <a:gdLst>
                <a:gd name="connsiteX0" fmla="*/ 345928 w 1825452"/>
                <a:gd name="connsiteY0" fmla="*/ 0 h 496917"/>
                <a:gd name="connsiteX1" fmla="*/ 1825452 w 1825452"/>
                <a:gd name="connsiteY1" fmla="*/ 0 h 496917"/>
                <a:gd name="connsiteX2" fmla="*/ 1825452 w 1825452"/>
                <a:gd name="connsiteY2" fmla="*/ 496917 h 496917"/>
                <a:gd name="connsiteX3" fmla="*/ 0 w 1825452"/>
                <a:gd name="connsiteY3" fmla="*/ 496917 h 496917"/>
                <a:gd name="connsiteX4" fmla="*/ 47013 w 1825452"/>
                <a:gd name="connsiteY4" fmla="*/ 472471 h 496917"/>
                <a:gd name="connsiteX5" fmla="*/ 157267 w 1825452"/>
                <a:gd name="connsiteY5" fmla="*/ 125053 h 496917"/>
                <a:gd name="connsiteX6" fmla="*/ 345928 w 1825452"/>
                <a:gd name="connsiteY6" fmla="*/ 0 h 496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5452" h="496917">
                  <a:moveTo>
                    <a:pt x="345928" y="0"/>
                  </a:moveTo>
                  <a:lnTo>
                    <a:pt x="1825452" y="0"/>
                  </a:lnTo>
                  <a:lnTo>
                    <a:pt x="1825452" y="496917"/>
                  </a:lnTo>
                  <a:lnTo>
                    <a:pt x="0" y="496917"/>
                  </a:lnTo>
                  <a:lnTo>
                    <a:pt x="47013" y="472471"/>
                  </a:lnTo>
                  <a:cubicBezTo>
                    <a:pt x="142460" y="397024"/>
                    <a:pt x="117671" y="217103"/>
                    <a:pt x="157267" y="125053"/>
                  </a:cubicBezTo>
                  <a:cubicBezTo>
                    <a:pt x="188350" y="42040"/>
                    <a:pt x="261117" y="0"/>
                    <a:pt x="345928" y="0"/>
                  </a:cubicBezTo>
                  <a:close/>
                </a:path>
              </a:pathLst>
            </a:custGeom>
            <a:solidFill>
              <a:srgbClr val="808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188722EB-1366-FEE3-553A-4C7E7C584B77}"/>
              </a:ext>
            </a:extLst>
          </p:cNvPr>
          <p:cNvSpPr/>
          <p:nvPr/>
        </p:nvSpPr>
        <p:spPr>
          <a:xfrm flipH="1">
            <a:off x="644721" y="239590"/>
            <a:ext cx="1152502" cy="496917"/>
          </a:xfrm>
          <a:custGeom>
            <a:avLst/>
            <a:gdLst>
              <a:gd name="connsiteX0" fmla="*/ 806574 w 1152502"/>
              <a:gd name="connsiteY0" fmla="*/ 0 h 496917"/>
              <a:gd name="connsiteX1" fmla="*/ 345928 w 1152502"/>
              <a:gd name="connsiteY1" fmla="*/ 0 h 496917"/>
              <a:gd name="connsiteX2" fmla="*/ 157267 w 1152502"/>
              <a:gd name="connsiteY2" fmla="*/ 125053 h 496917"/>
              <a:gd name="connsiteX3" fmla="*/ 47013 w 1152502"/>
              <a:gd name="connsiteY3" fmla="*/ 472471 h 496917"/>
              <a:gd name="connsiteX4" fmla="*/ 0 w 1152502"/>
              <a:gd name="connsiteY4" fmla="*/ 496917 h 496917"/>
              <a:gd name="connsiteX5" fmla="*/ 1152502 w 1152502"/>
              <a:gd name="connsiteY5" fmla="*/ 496917 h 496917"/>
              <a:gd name="connsiteX6" fmla="*/ 1105489 w 1152502"/>
              <a:gd name="connsiteY6" fmla="*/ 472471 h 496917"/>
              <a:gd name="connsiteX7" fmla="*/ 995235 w 1152502"/>
              <a:gd name="connsiteY7" fmla="*/ 125053 h 496917"/>
              <a:gd name="connsiteX8" fmla="*/ 806574 w 1152502"/>
              <a:gd name="connsiteY8" fmla="*/ 0 h 49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502" h="496917">
                <a:moveTo>
                  <a:pt x="806574" y="0"/>
                </a:moveTo>
                <a:lnTo>
                  <a:pt x="345928" y="0"/>
                </a:lnTo>
                <a:cubicBezTo>
                  <a:pt x="261117" y="0"/>
                  <a:pt x="188350" y="42040"/>
                  <a:pt x="157267" y="125053"/>
                </a:cubicBezTo>
                <a:cubicBezTo>
                  <a:pt x="117671" y="217103"/>
                  <a:pt x="142460" y="397024"/>
                  <a:pt x="47013" y="472471"/>
                </a:cubicBezTo>
                <a:lnTo>
                  <a:pt x="0" y="496917"/>
                </a:lnTo>
                <a:lnTo>
                  <a:pt x="1152502" y="496917"/>
                </a:lnTo>
                <a:lnTo>
                  <a:pt x="1105489" y="472471"/>
                </a:lnTo>
                <a:cubicBezTo>
                  <a:pt x="1010042" y="397024"/>
                  <a:pt x="1034831" y="217103"/>
                  <a:pt x="995235" y="125053"/>
                </a:cubicBezTo>
                <a:cubicBezTo>
                  <a:pt x="964152" y="42040"/>
                  <a:pt x="891385" y="0"/>
                  <a:pt x="806574" y="0"/>
                </a:cubicBezTo>
                <a:close/>
              </a:path>
            </a:pathLst>
          </a:custGeom>
          <a:solidFill>
            <a:srgbClr val="398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BB8A3ED0-8E4C-8B87-2EBB-BD91E1C05C6F}"/>
              </a:ext>
            </a:extLst>
          </p:cNvPr>
          <p:cNvSpPr/>
          <p:nvPr/>
        </p:nvSpPr>
        <p:spPr>
          <a:xfrm>
            <a:off x="884497" y="250919"/>
            <a:ext cx="654834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cs typeface="+mn-ea"/>
                <a:sym typeface="+mn-lt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EAE1F895-DFF5-50E1-5BD6-B025BEC44CB1}"/>
              </a:ext>
            </a:extLst>
          </p:cNvPr>
          <p:cNvSpPr txBox="1"/>
          <p:nvPr/>
        </p:nvSpPr>
        <p:spPr>
          <a:xfrm>
            <a:off x="1923717" y="322748"/>
            <a:ext cx="151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研究背景</a:t>
            </a:r>
          </a:p>
        </p:txBody>
      </p:sp>
      <p:sp>
        <p:nvSpPr>
          <p:cNvPr id="20" name="Rectangle 46">
            <a:extLst>
              <a:ext uri="{FF2B5EF4-FFF2-40B4-BE49-F238E27FC236}">
                <a16:creationId xmlns:a16="http://schemas.microsoft.com/office/drawing/2014/main" xmlns="" id="{B22D2B84-9CBE-5FE6-2E2C-7CC7D91A4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167" y="5107592"/>
            <a:ext cx="4703233" cy="419229"/>
          </a:xfrm>
          <a:prstGeom prst="rect">
            <a:avLst/>
          </a:pr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05EF72CB-DCAC-4DCF-BE30-BE891AB91C88}"/>
              </a:ext>
            </a:extLst>
          </p:cNvPr>
          <p:cNvGrpSpPr/>
          <p:nvPr/>
        </p:nvGrpSpPr>
        <p:grpSpPr>
          <a:xfrm>
            <a:off x="1452033" y="3149071"/>
            <a:ext cx="1439333" cy="1444012"/>
            <a:chOff x="1083604" y="3771371"/>
            <a:chExt cx="1439333" cy="1444012"/>
          </a:xfrm>
        </p:grpSpPr>
        <p:sp>
          <p:nvSpPr>
            <p:cNvPr id="22" name="Oval 43">
              <a:extLst>
                <a:ext uri="{FF2B5EF4-FFF2-40B4-BE49-F238E27FC236}">
                  <a16:creationId xmlns:a16="http://schemas.microsoft.com/office/drawing/2014/main" xmlns="" id="{F104DAE4-76F1-153B-AAA3-15430E94C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604" y="3771371"/>
              <a:ext cx="1439333" cy="1444012"/>
            </a:xfrm>
            <a:prstGeom prst="ellipse">
              <a:avLst/>
            </a:prstGeom>
            <a:solidFill>
              <a:srgbClr val="808066"/>
            </a:solidFill>
            <a:ln>
              <a:noFill/>
            </a:ln>
          </p:spPr>
          <p:txBody>
            <a:bodyPr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3" name="Group 57">
              <a:extLst>
                <a:ext uri="{FF2B5EF4-FFF2-40B4-BE49-F238E27FC236}">
                  <a16:creationId xmlns:a16="http://schemas.microsoft.com/office/drawing/2014/main" xmlns="" id="{E85F799F-CC66-2E50-96ED-349C357ACDA0}"/>
                </a:ext>
              </a:extLst>
            </p:cNvPr>
            <p:cNvGrpSpPr/>
            <p:nvPr/>
          </p:nvGrpSpPr>
          <p:grpSpPr bwMode="auto">
            <a:xfrm>
              <a:off x="1619122" y="4127080"/>
              <a:ext cx="368300" cy="364179"/>
              <a:chOff x="834" y="1832"/>
              <a:chExt cx="174" cy="172"/>
            </a:xfrm>
          </p:grpSpPr>
          <p:sp>
            <p:nvSpPr>
              <p:cNvPr id="25" name="Freeform 54">
                <a:extLst>
                  <a:ext uri="{FF2B5EF4-FFF2-40B4-BE49-F238E27FC236}">
                    <a16:creationId xmlns:a16="http://schemas.microsoft.com/office/drawing/2014/main" xmlns="" id="{7F2F1369-DA9A-D540-B61E-C1524B9A5A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4" y="1832"/>
                <a:ext cx="174" cy="172"/>
              </a:xfrm>
              <a:custGeom>
                <a:avLst/>
                <a:gdLst>
                  <a:gd name="T0" fmla="*/ 83 w 86"/>
                  <a:gd name="T1" fmla="*/ 33 h 85"/>
                  <a:gd name="T2" fmla="*/ 75 w 86"/>
                  <a:gd name="T3" fmla="*/ 28 h 85"/>
                  <a:gd name="T4" fmla="*/ 77 w 86"/>
                  <a:gd name="T5" fmla="*/ 17 h 85"/>
                  <a:gd name="T6" fmla="*/ 65 w 86"/>
                  <a:gd name="T7" fmla="*/ 8 h 85"/>
                  <a:gd name="T8" fmla="*/ 55 w 86"/>
                  <a:gd name="T9" fmla="*/ 10 h 85"/>
                  <a:gd name="T10" fmla="*/ 49 w 86"/>
                  <a:gd name="T11" fmla="*/ 0 h 85"/>
                  <a:gd name="T12" fmla="*/ 34 w 86"/>
                  <a:gd name="T13" fmla="*/ 3 h 85"/>
                  <a:gd name="T14" fmla="*/ 28 w 86"/>
                  <a:gd name="T15" fmla="*/ 11 h 85"/>
                  <a:gd name="T16" fmla="*/ 18 w 86"/>
                  <a:gd name="T17" fmla="*/ 8 h 85"/>
                  <a:gd name="T18" fmla="*/ 8 w 86"/>
                  <a:gd name="T19" fmla="*/ 21 h 85"/>
                  <a:gd name="T20" fmla="*/ 10 w 86"/>
                  <a:gd name="T21" fmla="*/ 31 h 85"/>
                  <a:gd name="T22" fmla="*/ 1 w 86"/>
                  <a:gd name="T23" fmla="*/ 36 h 85"/>
                  <a:gd name="T24" fmla="*/ 1 w 86"/>
                  <a:gd name="T25" fmla="*/ 49 h 85"/>
                  <a:gd name="T26" fmla="*/ 10 w 86"/>
                  <a:gd name="T27" fmla="*/ 54 h 85"/>
                  <a:gd name="T28" fmla="*/ 8 w 86"/>
                  <a:gd name="T29" fmla="*/ 64 h 85"/>
                  <a:gd name="T30" fmla="*/ 18 w 86"/>
                  <a:gd name="T31" fmla="*/ 77 h 85"/>
                  <a:gd name="T32" fmla="*/ 28 w 86"/>
                  <a:gd name="T33" fmla="*/ 74 h 85"/>
                  <a:gd name="T34" fmla="*/ 34 w 86"/>
                  <a:gd name="T35" fmla="*/ 82 h 85"/>
                  <a:gd name="T36" fmla="*/ 43 w 86"/>
                  <a:gd name="T37" fmla="*/ 85 h 85"/>
                  <a:gd name="T38" fmla="*/ 52 w 86"/>
                  <a:gd name="T39" fmla="*/ 82 h 85"/>
                  <a:gd name="T40" fmla="*/ 58 w 86"/>
                  <a:gd name="T41" fmla="*/ 74 h 85"/>
                  <a:gd name="T42" fmla="*/ 68 w 86"/>
                  <a:gd name="T43" fmla="*/ 77 h 85"/>
                  <a:gd name="T44" fmla="*/ 78 w 86"/>
                  <a:gd name="T45" fmla="*/ 64 h 85"/>
                  <a:gd name="T46" fmla="*/ 76 w 86"/>
                  <a:gd name="T47" fmla="*/ 54 h 85"/>
                  <a:gd name="T48" fmla="*/ 85 w 86"/>
                  <a:gd name="T49" fmla="*/ 49 h 85"/>
                  <a:gd name="T50" fmla="*/ 85 w 86"/>
                  <a:gd name="T51" fmla="*/ 36 h 85"/>
                  <a:gd name="T52" fmla="*/ 72 w 86"/>
                  <a:gd name="T53" fmla="*/ 48 h 85"/>
                  <a:gd name="T54" fmla="*/ 67 w 86"/>
                  <a:gd name="T55" fmla="*/ 56 h 85"/>
                  <a:gd name="T56" fmla="*/ 70 w 86"/>
                  <a:gd name="T57" fmla="*/ 65 h 85"/>
                  <a:gd name="T58" fmla="*/ 60 w 86"/>
                  <a:gd name="T59" fmla="*/ 67 h 85"/>
                  <a:gd name="T60" fmla="*/ 51 w 86"/>
                  <a:gd name="T61" fmla="*/ 69 h 85"/>
                  <a:gd name="T62" fmla="*/ 46 w 86"/>
                  <a:gd name="T63" fmla="*/ 78 h 85"/>
                  <a:gd name="T64" fmla="*/ 38 w 86"/>
                  <a:gd name="T65" fmla="*/ 72 h 85"/>
                  <a:gd name="T66" fmla="*/ 30 w 86"/>
                  <a:gd name="T67" fmla="*/ 67 h 85"/>
                  <a:gd name="T68" fmla="*/ 20 w 86"/>
                  <a:gd name="T69" fmla="*/ 70 h 85"/>
                  <a:gd name="T70" fmla="*/ 19 w 86"/>
                  <a:gd name="T71" fmla="*/ 59 h 85"/>
                  <a:gd name="T72" fmla="*/ 16 w 86"/>
                  <a:gd name="T73" fmla="*/ 51 h 85"/>
                  <a:gd name="T74" fmla="*/ 8 w 86"/>
                  <a:gd name="T75" fmla="*/ 46 h 85"/>
                  <a:gd name="T76" fmla="*/ 8 w 86"/>
                  <a:gd name="T77" fmla="*/ 39 h 85"/>
                  <a:gd name="T78" fmla="*/ 16 w 86"/>
                  <a:gd name="T79" fmla="*/ 35 h 85"/>
                  <a:gd name="T80" fmla="*/ 19 w 86"/>
                  <a:gd name="T81" fmla="*/ 26 h 85"/>
                  <a:gd name="T82" fmla="*/ 20 w 86"/>
                  <a:gd name="T83" fmla="*/ 15 h 85"/>
                  <a:gd name="T84" fmla="*/ 30 w 86"/>
                  <a:gd name="T85" fmla="*/ 18 h 85"/>
                  <a:gd name="T86" fmla="*/ 38 w 86"/>
                  <a:gd name="T87" fmla="*/ 14 h 85"/>
                  <a:gd name="T88" fmla="*/ 46 w 86"/>
                  <a:gd name="T89" fmla="*/ 7 h 85"/>
                  <a:gd name="T90" fmla="*/ 51 w 86"/>
                  <a:gd name="T91" fmla="*/ 16 h 85"/>
                  <a:gd name="T92" fmla="*/ 60 w 86"/>
                  <a:gd name="T93" fmla="*/ 18 h 85"/>
                  <a:gd name="T94" fmla="*/ 70 w 86"/>
                  <a:gd name="T95" fmla="*/ 20 h 85"/>
                  <a:gd name="T96" fmla="*/ 67 w 86"/>
                  <a:gd name="T97" fmla="*/ 29 h 85"/>
                  <a:gd name="T98" fmla="*/ 72 w 86"/>
                  <a:gd name="T99" fmla="*/ 37 h 85"/>
                  <a:gd name="T100" fmla="*/ 78 w 86"/>
                  <a:gd name="T101" fmla="*/ 4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" h="85">
                    <a:moveTo>
                      <a:pt x="85" y="36"/>
                    </a:moveTo>
                    <a:cubicBezTo>
                      <a:pt x="85" y="35"/>
                      <a:pt x="84" y="34"/>
                      <a:pt x="83" y="33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76" y="30"/>
                      <a:pt x="75" y="29"/>
                      <a:pt x="75" y="28"/>
                    </a:cubicBezTo>
                    <a:cubicBezTo>
                      <a:pt x="78" y="21"/>
                      <a:pt x="78" y="21"/>
                      <a:pt x="78" y="21"/>
                    </a:cubicBezTo>
                    <a:cubicBezTo>
                      <a:pt x="78" y="20"/>
                      <a:pt x="78" y="18"/>
                      <a:pt x="77" y="17"/>
                    </a:cubicBezTo>
                    <a:cubicBezTo>
                      <a:pt x="75" y="14"/>
                      <a:pt x="72" y="11"/>
                      <a:pt x="68" y="8"/>
                    </a:cubicBezTo>
                    <a:cubicBezTo>
                      <a:pt x="67" y="7"/>
                      <a:pt x="66" y="7"/>
                      <a:pt x="65" y="8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7" y="10"/>
                      <a:pt x="56" y="10"/>
                      <a:pt x="55" y="10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2" y="2"/>
                      <a:pt x="51" y="1"/>
                      <a:pt x="49" y="0"/>
                    </a:cubicBezTo>
                    <a:cubicBezTo>
                      <a:pt x="45" y="0"/>
                      <a:pt x="41" y="0"/>
                      <a:pt x="37" y="0"/>
                    </a:cubicBezTo>
                    <a:cubicBezTo>
                      <a:pt x="35" y="1"/>
                      <a:pt x="34" y="2"/>
                      <a:pt x="34" y="3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0" y="10"/>
                      <a:pt x="29" y="10"/>
                      <a:pt x="28" y="11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0" y="7"/>
                      <a:pt x="19" y="7"/>
                      <a:pt x="18" y="8"/>
                    </a:cubicBezTo>
                    <a:cubicBezTo>
                      <a:pt x="14" y="11"/>
                      <a:pt x="11" y="14"/>
                      <a:pt x="9" y="17"/>
                    </a:cubicBezTo>
                    <a:cubicBezTo>
                      <a:pt x="8" y="18"/>
                      <a:pt x="8" y="20"/>
                      <a:pt x="8" y="21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9"/>
                      <a:pt x="10" y="30"/>
                      <a:pt x="10" y="31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2" y="34"/>
                      <a:pt x="1" y="35"/>
                      <a:pt x="1" y="36"/>
                    </a:cubicBezTo>
                    <a:cubicBezTo>
                      <a:pt x="0" y="39"/>
                      <a:pt x="0" y="41"/>
                      <a:pt x="0" y="43"/>
                    </a:cubicBezTo>
                    <a:cubicBezTo>
                      <a:pt x="0" y="45"/>
                      <a:pt x="0" y="47"/>
                      <a:pt x="1" y="49"/>
                    </a:cubicBezTo>
                    <a:cubicBezTo>
                      <a:pt x="1" y="50"/>
                      <a:pt x="2" y="52"/>
                      <a:pt x="3" y="52"/>
                    </a:cubicBezTo>
                    <a:cubicBezTo>
                      <a:pt x="10" y="54"/>
                      <a:pt x="10" y="54"/>
                      <a:pt x="10" y="54"/>
                    </a:cubicBezTo>
                    <a:cubicBezTo>
                      <a:pt x="10" y="56"/>
                      <a:pt x="11" y="57"/>
                      <a:pt x="11" y="58"/>
                    </a:cubicBezTo>
                    <a:cubicBezTo>
                      <a:pt x="8" y="64"/>
                      <a:pt x="8" y="64"/>
                      <a:pt x="8" y="64"/>
                    </a:cubicBezTo>
                    <a:cubicBezTo>
                      <a:pt x="8" y="65"/>
                      <a:pt x="8" y="67"/>
                      <a:pt x="9" y="68"/>
                    </a:cubicBezTo>
                    <a:cubicBezTo>
                      <a:pt x="11" y="71"/>
                      <a:pt x="14" y="74"/>
                      <a:pt x="18" y="77"/>
                    </a:cubicBezTo>
                    <a:cubicBezTo>
                      <a:pt x="19" y="78"/>
                      <a:pt x="20" y="78"/>
                      <a:pt x="22" y="77"/>
                    </a:cubicBezTo>
                    <a:cubicBezTo>
                      <a:pt x="28" y="74"/>
                      <a:pt x="28" y="74"/>
                      <a:pt x="28" y="74"/>
                    </a:cubicBezTo>
                    <a:cubicBezTo>
                      <a:pt x="29" y="75"/>
                      <a:pt x="30" y="75"/>
                      <a:pt x="31" y="76"/>
                    </a:cubicBezTo>
                    <a:cubicBezTo>
                      <a:pt x="34" y="82"/>
                      <a:pt x="34" y="82"/>
                      <a:pt x="34" y="82"/>
                    </a:cubicBezTo>
                    <a:cubicBezTo>
                      <a:pt x="34" y="84"/>
                      <a:pt x="35" y="85"/>
                      <a:pt x="37" y="85"/>
                    </a:cubicBezTo>
                    <a:cubicBezTo>
                      <a:pt x="39" y="85"/>
                      <a:pt x="41" y="85"/>
                      <a:pt x="43" y="85"/>
                    </a:cubicBezTo>
                    <a:cubicBezTo>
                      <a:pt x="45" y="85"/>
                      <a:pt x="47" y="85"/>
                      <a:pt x="49" y="85"/>
                    </a:cubicBezTo>
                    <a:cubicBezTo>
                      <a:pt x="51" y="85"/>
                      <a:pt x="52" y="84"/>
                      <a:pt x="52" y="82"/>
                    </a:cubicBezTo>
                    <a:cubicBezTo>
                      <a:pt x="55" y="76"/>
                      <a:pt x="55" y="76"/>
                      <a:pt x="55" y="76"/>
                    </a:cubicBezTo>
                    <a:cubicBezTo>
                      <a:pt x="56" y="75"/>
                      <a:pt x="57" y="75"/>
                      <a:pt x="58" y="74"/>
                    </a:cubicBezTo>
                    <a:cubicBezTo>
                      <a:pt x="65" y="77"/>
                      <a:pt x="65" y="77"/>
                      <a:pt x="65" y="77"/>
                    </a:cubicBezTo>
                    <a:cubicBezTo>
                      <a:pt x="66" y="78"/>
                      <a:pt x="67" y="78"/>
                      <a:pt x="68" y="77"/>
                    </a:cubicBezTo>
                    <a:cubicBezTo>
                      <a:pt x="72" y="74"/>
                      <a:pt x="75" y="71"/>
                      <a:pt x="77" y="68"/>
                    </a:cubicBezTo>
                    <a:cubicBezTo>
                      <a:pt x="78" y="67"/>
                      <a:pt x="78" y="65"/>
                      <a:pt x="78" y="64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75" y="57"/>
                      <a:pt x="76" y="56"/>
                      <a:pt x="76" y="54"/>
                    </a:cubicBezTo>
                    <a:cubicBezTo>
                      <a:pt x="83" y="52"/>
                      <a:pt x="83" y="52"/>
                      <a:pt x="83" y="52"/>
                    </a:cubicBezTo>
                    <a:cubicBezTo>
                      <a:pt x="84" y="52"/>
                      <a:pt x="85" y="50"/>
                      <a:pt x="85" y="49"/>
                    </a:cubicBezTo>
                    <a:cubicBezTo>
                      <a:pt x="86" y="47"/>
                      <a:pt x="86" y="45"/>
                      <a:pt x="86" y="43"/>
                    </a:cubicBezTo>
                    <a:cubicBezTo>
                      <a:pt x="86" y="41"/>
                      <a:pt x="86" y="39"/>
                      <a:pt x="85" y="36"/>
                    </a:cubicBezTo>
                    <a:moveTo>
                      <a:pt x="78" y="46"/>
                    </a:moveTo>
                    <a:cubicBezTo>
                      <a:pt x="72" y="48"/>
                      <a:pt x="72" y="48"/>
                      <a:pt x="72" y="48"/>
                    </a:cubicBezTo>
                    <a:cubicBezTo>
                      <a:pt x="71" y="48"/>
                      <a:pt x="70" y="49"/>
                      <a:pt x="70" y="51"/>
                    </a:cubicBezTo>
                    <a:cubicBezTo>
                      <a:pt x="69" y="52"/>
                      <a:pt x="68" y="54"/>
                      <a:pt x="67" y="56"/>
                    </a:cubicBezTo>
                    <a:cubicBezTo>
                      <a:pt x="67" y="57"/>
                      <a:pt x="67" y="58"/>
                      <a:pt x="67" y="59"/>
                    </a:cubicBezTo>
                    <a:cubicBezTo>
                      <a:pt x="70" y="65"/>
                      <a:pt x="70" y="65"/>
                      <a:pt x="70" y="65"/>
                    </a:cubicBezTo>
                    <a:cubicBezTo>
                      <a:pt x="69" y="67"/>
                      <a:pt x="67" y="68"/>
                      <a:pt x="66" y="70"/>
                    </a:cubicBezTo>
                    <a:cubicBezTo>
                      <a:pt x="60" y="67"/>
                      <a:pt x="60" y="67"/>
                      <a:pt x="60" y="67"/>
                    </a:cubicBezTo>
                    <a:cubicBezTo>
                      <a:pt x="59" y="66"/>
                      <a:pt x="57" y="66"/>
                      <a:pt x="56" y="67"/>
                    </a:cubicBezTo>
                    <a:cubicBezTo>
                      <a:pt x="55" y="68"/>
                      <a:pt x="53" y="69"/>
                      <a:pt x="51" y="69"/>
                    </a:cubicBezTo>
                    <a:cubicBezTo>
                      <a:pt x="50" y="70"/>
                      <a:pt x="49" y="70"/>
                      <a:pt x="48" y="72"/>
                    </a:cubicBezTo>
                    <a:cubicBezTo>
                      <a:pt x="46" y="78"/>
                      <a:pt x="46" y="78"/>
                      <a:pt x="46" y="78"/>
                    </a:cubicBezTo>
                    <a:cubicBezTo>
                      <a:pt x="44" y="78"/>
                      <a:pt x="42" y="78"/>
                      <a:pt x="40" y="7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37" y="70"/>
                      <a:pt x="36" y="70"/>
                      <a:pt x="35" y="69"/>
                    </a:cubicBezTo>
                    <a:cubicBezTo>
                      <a:pt x="33" y="69"/>
                      <a:pt x="31" y="68"/>
                      <a:pt x="30" y="67"/>
                    </a:cubicBezTo>
                    <a:cubicBezTo>
                      <a:pt x="29" y="66"/>
                      <a:pt x="27" y="66"/>
                      <a:pt x="26" y="67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19" y="68"/>
                      <a:pt x="17" y="67"/>
                      <a:pt x="16" y="65"/>
                    </a:cubicBezTo>
                    <a:cubicBezTo>
                      <a:pt x="19" y="59"/>
                      <a:pt x="19" y="59"/>
                      <a:pt x="19" y="59"/>
                    </a:cubicBezTo>
                    <a:cubicBezTo>
                      <a:pt x="19" y="58"/>
                      <a:pt x="19" y="57"/>
                      <a:pt x="19" y="56"/>
                    </a:cubicBezTo>
                    <a:cubicBezTo>
                      <a:pt x="18" y="54"/>
                      <a:pt x="17" y="52"/>
                      <a:pt x="16" y="51"/>
                    </a:cubicBezTo>
                    <a:cubicBezTo>
                      <a:pt x="16" y="49"/>
                      <a:pt x="15" y="48"/>
                      <a:pt x="14" y="48"/>
                    </a:cubicBezTo>
                    <a:cubicBezTo>
                      <a:pt x="8" y="46"/>
                      <a:pt x="8" y="46"/>
                      <a:pt x="8" y="46"/>
                    </a:cubicBezTo>
                    <a:cubicBezTo>
                      <a:pt x="8" y="45"/>
                      <a:pt x="8" y="44"/>
                      <a:pt x="8" y="43"/>
                    </a:cubicBezTo>
                    <a:cubicBezTo>
                      <a:pt x="8" y="42"/>
                      <a:pt x="8" y="41"/>
                      <a:pt x="8" y="39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5" y="37"/>
                      <a:pt x="16" y="36"/>
                      <a:pt x="16" y="35"/>
                    </a:cubicBezTo>
                    <a:cubicBezTo>
                      <a:pt x="17" y="33"/>
                      <a:pt x="18" y="31"/>
                      <a:pt x="19" y="29"/>
                    </a:cubicBezTo>
                    <a:cubicBezTo>
                      <a:pt x="19" y="28"/>
                      <a:pt x="19" y="27"/>
                      <a:pt x="19" y="26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7" y="18"/>
                      <a:pt x="19" y="17"/>
                      <a:pt x="20" y="15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7" y="19"/>
                      <a:pt x="29" y="19"/>
                      <a:pt x="30" y="18"/>
                    </a:cubicBezTo>
                    <a:cubicBezTo>
                      <a:pt x="31" y="17"/>
                      <a:pt x="33" y="17"/>
                      <a:pt x="35" y="16"/>
                    </a:cubicBezTo>
                    <a:cubicBezTo>
                      <a:pt x="36" y="16"/>
                      <a:pt x="37" y="15"/>
                      <a:pt x="38" y="14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2" y="7"/>
                      <a:pt x="44" y="7"/>
                      <a:pt x="46" y="7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9" y="15"/>
                      <a:pt x="50" y="16"/>
                      <a:pt x="51" y="16"/>
                    </a:cubicBezTo>
                    <a:cubicBezTo>
                      <a:pt x="53" y="17"/>
                      <a:pt x="55" y="17"/>
                      <a:pt x="56" y="18"/>
                    </a:cubicBezTo>
                    <a:cubicBezTo>
                      <a:pt x="57" y="19"/>
                      <a:pt x="59" y="19"/>
                      <a:pt x="60" y="18"/>
                    </a:cubicBezTo>
                    <a:cubicBezTo>
                      <a:pt x="66" y="15"/>
                      <a:pt x="66" y="15"/>
                      <a:pt x="66" y="15"/>
                    </a:cubicBezTo>
                    <a:cubicBezTo>
                      <a:pt x="67" y="17"/>
                      <a:pt x="69" y="18"/>
                      <a:pt x="70" y="20"/>
                    </a:cubicBezTo>
                    <a:cubicBezTo>
                      <a:pt x="67" y="26"/>
                      <a:pt x="67" y="26"/>
                      <a:pt x="67" y="26"/>
                    </a:cubicBezTo>
                    <a:cubicBezTo>
                      <a:pt x="67" y="27"/>
                      <a:pt x="67" y="28"/>
                      <a:pt x="67" y="29"/>
                    </a:cubicBezTo>
                    <a:cubicBezTo>
                      <a:pt x="68" y="31"/>
                      <a:pt x="69" y="33"/>
                      <a:pt x="70" y="35"/>
                    </a:cubicBezTo>
                    <a:cubicBezTo>
                      <a:pt x="70" y="36"/>
                      <a:pt x="71" y="37"/>
                      <a:pt x="72" y="37"/>
                    </a:cubicBezTo>
                    <a:cubicBezTo>
                      <a:pt x="78" y="39"/>
                      <a:pt x="78" y="39"/>
                      <a:pt x="78" y="39"/>
                    </a:cubicBezTo>
                    <a:cubicBezTo>
                      <a:pt x="78" y="41"/>
                      <a:pt x="78" y="42"/>
                      <a:pt x="78" y="43"/>
                    </a:cubicBezTo>
                    <a:cubicBezTo>
                      <a:pt x="78" y="44"/>
                      <a:pt x="78" y="45"/>
                      <a:pt x="78" y="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6" name="Freeform 55">
                <a:extLst>
                  <a:ext uri="{FF2B5EF4-FFF2-40B4-BE49-F238E27FC236}">
                    <a16:creationId xmlns:a16="http://schemas.microsoft.com/office/drawing/2014/main" xmlns="" id="{B19F64A5-86B7-C61E-72DB-7F794E2FD3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87" y="1883"/>
                <a:ext cx="69" cy="68"/>
              </a:xfrm>
              <a:custGeom>
                <a:avLst/>
                <a:gdLst>
                  <a:gd name="T0" fmla="*/ 17 w 34"/>
                  <a:gd name="T1" fmla="*/ 0 h 34"/>
                  <a:gd name="T2" fmla="*/ 0 w 34"/>
                  <a:gd name="T3" fmla="*/ 17 h 34"/>
                  <a:gd name="T4" fmla="*/ 17 w 34"/>
                  <a:gd name="T5" fmla="*/ 34 h 34"/>
                  <a:gd name="T6" fmla="*/ 34 w 34"/>
                  <a:gd name="T7" fmla="*/ 17 h 34"/>
                  <a:gd name="T8" fmla="*/ 17 w 34"/>
                  <a:gd name="T9" fmla="*/ 0 h 34"/>
                  <a:gd name="T10" fmla="*/ 17 w 34"/>
                  <a:gd name="T11" fmla="*/ 26 h 34"/>
                  <a:gd name="T12" fmla="*/ 7 w 34"/>
                  <a:gd name="T13" fmla="*/ 17 h 34"/>
                  <a:gd name="T14" fmla="*/ 17 w 34"/>
                  <a:gd name="T15" fmla="*/ 7 h 34"/>
                  <a:gd name="T16" fmla="*/ 27 w 34"/>
                  <a:gd name="T17" fmla="*/ 17 h 34"/>
                  <a:gd name="T18" fmla="*/ 17 w 34"/>
                  <a:gd name="T19" fmla="*/ 2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" h="34">
                    <a:moveTo>
                      <a:pt x="17" y="0"/>
                    </a:moveTo>
                    <a:cubicBezTo>
                      <a:pt x="8" y="0"/>
                      <a:pt x="0" y="7"/>
                      <a:pt x="0" y="17"/>
                    </a:cubicBezTo>
                    <a:cubicBezTo>
                      <a:pt x="0" y="26"/>
                      <a:pt x="8" y="34"/>
                      <a:pt x="17" y="34"/>
                    </a:cubicBezTo>
                    <a:cubicBezTo>
                      <a:pt x="26" y="34"/>
                      <a:pt x="34" y="26"/>
                      <a:pt x="34" y="17"/>
                    </a:cubicBezTo>
                    <a:cubicBezTo>
                      <a:pt x="34" y="7"/>
                      <a:pt x="26" y="0"/>
                      <a:pt x="17" y="0"/>
                    </a:cubicBezTo>
                    <a:moveTo>
                      <a:pt x="17" y="26"/>
                    </a:moveTo>
                    <a:cubicBezTo>
                      <a:pt x="12" y="26"/>
                      <a:pt x="7" y="22"/>
                      <a:pt x="7" y="17"/>
                    </a:cubicBezTo>
                    <a:cubicBezTo>
                      <a:pt x="7" y="11"/>
                      <a:pt x="12" y="7"/>
                      <a:pt x="17" y="7"/>
                    </a:cubicBezTo>
                    <a:cubicBezTo>
                      <a:pt x="22" y="7"/>
                      <a:pt x="27" y="11"/>
                      <a:pt x="27" y="17"/>
                    </a:cubicBezTo>
                    <a:cubicBezTo>
                      <a:pt x="27" y="22"/>
                      <a:pt x="22" y="26"/>
                      <a:pt x="17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4" name="Rectangle 60">
              <a:extLst>
                <a:ext uri="{FF2B5EF4-FFF2-40B4-BE49-F238E27FC236}">
                  <a16:creationId xmlns:a16="http://schemas.microsoft.com/office/drawing/2014/main" xmlns="" id="{59B42740-62ED-47C5-10B1-451AD54B2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471" y="4637355"/>
              <a:ext cx="1151467" cy="384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1219200">
                <a:lnSpc>
                  <a:spcPct val="120000"/>
                </a:lnSpc>
              </a:pPr>
              <a:r>
                <a:rPr lang="zh-CN" altLang="en-US" sz="1065" dirty="0">
                  <a:solidFill>
                    <a:prstClr val="white"/>
                  </a:solidFill>
                  <a:cs typeface="+mn-ea"/>
                  <a:sym typeface="+mn-lt"/>
                </a:rPr>
                <a:t>单击此处添加描述文本</a:t>
              </a:r>
              <a:endParaRPr lang="zh-CN" altLang="zh-CN" sz="106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6ACE2420-52E4-54F4-CD1F-4E21779F5107}"/>
              </a:ext>
            </a:extLst>
          </p:cNvPr>
          <p:cNvGrpSpPr/>
          <p:nvPr/>
        </p:nvGrpSpPr>
        <p:grpSpPr>
          <a:xfrm>
            <a:off x="3054349" y="3149071"/>
            <a:ext cx="1439333" cy="1444012"/>
            <a:chOff x="2685920" y="3771371"/>
            <a:chExt cx="1439333" cy="1444012"/>
          </a:xfrm>
        </p:grpSpPr>
        <p:sp>
          <p:nvSpPr>
            <p:cNvPr id="28" name="Oval 44">
              <a:extLst>
                <a:ext uri="{FF2B5EF4-FFF2-40B4-BE49-F238E27FC236}">
                  <a16:creationId xmlns:a16="http://schemas.microsoft.com/office/drawing/2014/main" xmlns="" id="{5C31BED0-8E28-86AB-0865-943506EAD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5920" y="3771371"/>
              <a:ext cx="1439333" cy="1444012"/>
            </a:xfrm>
            <a:prstGeom prst="ellipse">
              <a:avLst/>
            </a:prstGeom>
            <a:solidFill>
              <a:srgbClr val="398179"/>
            </a:solidFill>
            <a:ln>
              <a:noFill/>
            </a:ln>
          </p:spPr>
          <p:txBody>
            <a:bodyPr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xmlns="" id="{16095F68-ACF3-A6EA-8403-EA39A0B522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17206" y="4182131"/>
              <a:ext cx="368300" cy="254079"/>
            </a:xfrm>
            <a:custGeom>
              <a:avLst/>
              <a:gdLst>
                <a:gd name="T0" fmla="*/ 82 w 86"/>
                <a:gd name="T1" fmla="*/ 7 h 59"/>
                <a:gd name="T2" fmla="*/ 74 w 86"/>
                <a:gd name="T3" fmla="*/ 4 h 59"/>
                <a:gd name="T4" fmla="*/ 66 w 86"/>
                <a:gd name="T5" fmla="*/ 7 h 59"/>
                <a:gd name="T6" fmla="*/ 63 w 86"/>
                <a:gd name="T7" fmla="*/ 15 h 59"/>
                <a:gd name="T8" fmla="*/ 64 w 86"/>
                <a:gd name="T9" fmla="*/ 20 h 59"/>
                <a:gd name="T10" fmla="*/ 50 w 86"/>
                <a:gd name="T11" fmla="*/ 32 h 59"/>
                <a:gd name="T12" fmla="*/ 42 w 86"/>
                <a:gd name="T13" fmla="*/ 30 h 59"/>
                <a:gd name="T14" fmla="*/ 35 w 86"/>
                <a:gd name="T15" fmla="*/ 32 h 59"/>
                <a:gd name="T16" fmla="*/ 25 w 86"/>
                <a:gd name="T17" fmla="*/ 20 h 59"/>
                <a:gd name="T18" fmla="*/ 23 w 86"/>
                <a:gd name="T19" fmla="*/ 4 h 59"/>
                <a:gd name="T20" fmla="*/ 14 w 86"/>
                <a:gd name="T21" fmla="*/ 0 h 59"/>
                <a:gd name="T22" fmla="*/ 4 w 86"/>
                <a:gd name="T23" fmla="*/ 4 h 59"/>
                <a:gd name="T24" fmla="*/ 0 w 86"/>
                <a:gd name="T25" fmla="*/ 14 h 59"/>
                <a:gd name="T26" fmla="*/ 4 w 86"/>
                <a:gd name="T27" fmla="*/ 23 h 59"/>
                <a:gd name="T28" fmla="*/ 14 w 86"/>
                <a:gd name="T29" fmla="*/ 27 h 59"/>
                <a:gd name="T30" fmla="*/ 20 w 86"/>
                <a:gd name="T31" fmla="*/ 25 h 59"/>
                <a:gd name="T32" fmla="*/ 30 w 86"/>
                <a:gd name="T33" fmla="*/ 37 h 59"/>
                <a:gd name="T34" fmla="*/ 32 w 86"/>
                <a:gd name="T35" fmla="*/ 55 h 59"/>
                <a:gd name="T36" fmla="*/ 42 w 86"/>
                <a:gd name="T37" fmla="*/ 59 h 59"/>
                <a:gd name="T38" fmla="*/ 52 w 86"/>
                <a:gd name="T39" fmla="*/ 55 h 59"/>
                <a:gd name="T40" fmla="*/ 55 w 86"/>
                <a:gd name="T41" fmla="*/ 38 h 59"/>
                <a:gd name="T42" fmla="*/ 69 w 86"/>
                <a:gd name="T43" fmla="*/ 25 h 59"/>
                <a:gd name="T44" fmla="*/ 74 w 86"/>
                <a:gd name="T45" fmla="*/ 27 h 59"/>
                <a:gd name="T46" fmla="*/ 82 w 86"/>
                <a:gd name="T47" fmla="*/ 23 h 59"/>
                <a:gd name="T48" fmla="*/ 86 w 86"/>
                <a:gd name="T49" fmla="*/ 15 h 59"/>
                <a:gd name="T50" fmla="*/ 82 w 86"/>
                <a:gd name="T51" fmla="*/ 7 h 59"/>
                <a:gd name="T52" fmla="*/ 9 w 86"/>
                <a:gd name="T53" fmla="*/ 18 h 59"/>
                <a:gd name="T54" fmla="*/ 8 w 86"/>
                <a:gd name="T55" fmla="*/ 14 h 59"/>
                <a:gd name="T56" fmla="*/ 9 w 86"/>
                <a:gd name="T57" fmla="*/ 9 h 59"/>
                <a:gd name="T58" fmla="*/ 14 w 86"/>
                <a:gd name="T59" fmla="*/ 8 h 59"/>
                <a:gd name="T60" fmla="*/ 18 w 86"/>
                <a:gd name="T61" fmla="*/ 9 h 59"/>
                <a:gd name="T62" fmla="*/ 18 w 86"/>
                <a:gd name="T63" fmla="*/ 18 h 59"/>
                <a:gd name="T64" fmla="*/ 9 w 86"/>
                <a:gd name="T65" fmla="*/ 18 h 59"/>
                <a:gd name="T66" fmla="*/ 77 w 86"/>
                <a:gd name="T67" fmla="*/ 18 h 59"/>
                <a:gd name="T68" fmla="*/ 71 w 86"/>
                <a:gd name="T69" fmla="*/ 18 h 59"/>
                <a:gd name="T70" fmla="*/ 70 w 86"/>
                <a:gd name="T71" fmla="*/ 15 h 59"/>
                <a:gd name="T72" fmla="*/ 71 w 86"/>
                <a:gd name="T73" fmla="*/ 12 h 59"/>
                <a:gd name="T74" fmla="*/ 74 w 86"/>
                <a:gd name="T75" fmla="*/ 11 h 59"/>
                <a:gd name="T76" fmla="*/ 77 w 86"/>
                <a:gd name="T77" fmla="*/ 12 h 59"/>
                <a:gd name="T78" fmla="*/ 78 w 86"/>
                <a:gd name="T79" fmla="*/ 15 h 59"/>
                <a:gd name="T80" fmla="*/ 77 w 86"/>
                <a:gd name="T81" fmla="*/ 1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6" h="59">
                  <a:moveTo>
                    <a:pt x="82" y="7"/>
                  </a:moveTo>
                  <a:cubicBezTo>
                    <a:pt x="80" y="5"/>
                    <a:pt x="77" y="4"/>
                    <a:pt x="74" y="4"/>
                  </a:cubicBezTo>
                  <a:cubicBezTo>
                    <a:pt x="71" y="4"/>
                    <a:pt x="68" y="5"/>
                    <a:pt x="66" y="7"/>
                  </a:cubicBezTo>
                  <a:cubicBezTo>
                    <a:pt x="64" y="9"/>
                    <a:pt x="63" y="12"/>
                    <a:pt x="63" y="15"/>
                  </a:cubicBezTo>
                  <a:cubicBezTo>
                    <a:pt x="63" y="17"/>
                    <a:pt x="63" y="18"/>
                    <a:pt x="64" y="20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47" y="31"/>
                    <a:pt x="45" y="30"/>
                    <a:pt x="42" y="30"/>
                  </a:cubicBezTo>
                  <a:cubicBezTo>
                    <a:pt x="40" y="30"/>
                    <a:pt x="37" y="31"/>
                    <a:pt x="35" y="32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8" y="15"/>
                    <a:pt x="27" y="8"/>
                    <a:pt x="23" y="4"/>
                  </a:cubicBezTo>
                  <a:cubicBezTo>
                    <a:pt x="21" y="2"/>
                    <a:pt x="17" y="0"/>
                    <a:pt x="14" y="0"/>
                  </a:cubicBezTo>
                  <a:cubicBezTo>
                    <a:pt x="10" y="0"/>
                    <a:pt x="7" y="2"/>
                    <a:pt x="4" y="4"/>
                  </a:cubicBezTo>
                  <a:cubicBezTo>
                    <a:pt x="2" y="7"/>
                    <a:pt x="0" y="10"/>
                    <a:pt x="0" y="14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7"/>
                    <a:pt x="14" y="27"/>
                  </a:cubicBezTo>
                  <a:cubicBezTo>
                    <a:pt x="16" y="27"/>
                    <a:pt x="18" y="26"/>
                    <a:pt x="20" y="25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27" y="43"/>
                    <a:pt x="27" y="50"/>
                    <a:pt x="32" y="55"/>
                  </a:cubicBezTo>
                  <a:cubicBezTo>
                    <a:pt x="35" y="58"/>
                    <a:pt x="38" y="59"/>
                    <a:pt x="42" y="59"/>
                  </a:cubicBezTo>
                  <a:cubicBezTo>
                    <a:pt x="46" y="59"/>
                    <a:pt x="50" y="58"/>
                    <a:pt x="52" y="55"/>
                  </a:cubicBezTo>
                  <a:cubicBezTo>
                    <a:pt x="57" y="50"/>
                    <a:pt x="58" y="43"/>
                    <a:pt x="55" y="38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71" y="26"/>
                    <a:pt x="72" y="27"/>
                    <a:pt x="74" y="27"/>
                  </a:cubicBezTo>
                  <a:cubicBezTo>
                    <a:pt x="77" y="27"/>
                    <a:pt x="80" y="25"/>
                    <a:pt x="82" y="23"/>
                  </a:cubicBezTo>
                  <a:cubicBezTo>
                    <a:pt x="85" y="21"/>
                    <a:pt x="86" y="18"/>
                    <a:pt x="86" y="15"/>
                  </a:cubicBezTo>
                  <a:cubicBezTo>
                    <a:pt x="86" y="12"/>
                    <a:pt x="85" y="9"/>
                    <a:pt x="82" y="7"/>
                  </a:cubicBezTo>
                  <a:moveTo>
                    <a:pt x="9" y="18"/>
                  </a:moveTo>
                  <a:cubicBezTo>
                    <a:pt x="8" y="17"/>
                    <a:pt x="8" y="15"/>
                    <a:pt x="8" y="14"/>
                  </a:cubicBezTo>
                  <a:cubicBezTo>
                    <a:pt x="8" y="12"/>
                    <a:pt x="8" y="10"/>
                    <a:pt x="9" y="9"/>
                  </a:cubicBezTo>
                  <a:cubicBezTo>
                    <a:pt x="11" y="8"/>
                    <a:pt x="12" y="8"/>
                    <a:pt x="14" y="8"/>
                  </a:cubicBezTo>
                  <a:cubicBezTo>
                    <a:pt x="15" y="8"/>
                    <a:pt x="17" y="8"/>
                    <a:pt x="18" y="9"/>
                  </a:cubicBezTo>
                  <a:cubicBezTo>
                    <a:pt x="20" y="12"/>
                    <a:pt x="20" y="15"/>
                    <a:pt x="18" y="18"/>
                  </a:cubicBezTo>
                  <a:cubicBezTo>
                    <a:pt x="16" y="20"/>
                    <a:pt x="12" y="20"/>
                    <a:pt x="9" y="18"/>
                  </a:cubicBezTo>
                  <a:moveTo>
                    <a:pt x="77" y="18"/>
                  </a:moveTo>
                  <a:cubicBezTo>
                    <a:pt x="76" y="20"/>
                    <a:pt x="73" y="20"/>
                    <a:pt x="71" y="18"/>
                  </a:cubicBezTo>
                  <a:cubicBezTo>
                    <a:pt x="71" y="17"/>
                    <a:pt x="70" y="16"/>
                    <a:pt x="70" y="15"/>
                  </a:cubicBezTo>
                  <a:cubicBezTo>
                    <a:pt x="70" y="14"/>
                    <a:pt x="71" y="13"/>
                    <a:pt x="71" y="12"/>
                  </a:cubicBezTo>
                  <a:cubicBezTo>
                    <a:pt x="72" y="11"/>
                    <a:pt x="73" y="11"/>
                    <a:pt x="74" y="11"/>
                  </a:cubicBezTo>
                  <a:cubicBezTo>
                    <a:pt x="75" y="11"/>
                    <a:pt x="76" y="11"/>
                    <a:pt x="77" y="12"/>
                  </a:cubicBezTo>
                  <a:cubicBezTo>
                    <a:pt x="78" y="13"/>
                    <a:pt x="78" y="14"/>
                    <a:pt x="78" y="15"/>
                  </a:cubicBezTo>
                  <a:cubicBezTo>
                    <a:pt x="78" y="16"/>
                    <a:pt x="78" y="17"/>
                    <a:pt x="77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Rectangle 61">
              <a:extLst>
                <a:ext uri="{FF2B5EF4-FFF2-40B4-BE49-F238E27FC236}">
                  <a16:creationId xmlns:a16="http://schemas.microsoft.com/office/drawing/2014/main" xmlns="" id="{A779004D-73F2-FA64-B9F7-9A9AAE379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0437" y="4637355"/>
              <a:ext cx="1151467" cy="384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1219200">
                <a:lnSpc>
                  <a:spcPct val="120000"/>
                </a:lnSpc>
              </a:pPr>
              <a:r>
                <a:rPr lang="zh-CN" altLang="en-US" sz="1065" dirty="0">
                  <a:solidFill>
                    <a:prstClr val="white"/>
                  </a:solidFill>
                  <a:cs typeface="+mn-ea"/>
                  <a:sym typeface="+mn-lt"/>
                </a:rPr>
                <a:t>单击此处添加描述文本</a:t>
              </a:r>
              <a:endParaRPr lang="zh-CN" altLang="zh-CN" sz="106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689F6F7B-148F-24D3-B70F-052A1F9C5E9C}"/>
              </a:ext>
            </a:extLst>
          </p:cNvPr>
          <p:cNvGrpSpPr/>
          <p:nvPr/>
        </p:nvGrpSpPr>
        <p:grpSpPr>
          <a:xfrm>
            <a:off x="4656667" y="3149071"/>
            <a:ext cx="1439333" cy="1444012"/>
            <a:chOff x="4288238" y="3771371"/>
            <a:chExt cx="1439333" cy="1444012"/>
          </a:xfrm>
        </p:grpSpPr>
        <p:sp>
          <p:nvSpPr>
            <p:cNvPr id="32" name="Oval 45">
              <a:extLst>
                <a:ext uri="{FF2B5EF4-FFF2-40B4-BE49-F238E27FC236}">
                  <a16:creationId xmlns:a16="http://schemas.microsoft.com/office/drawing/2014/main" xmlns="" id="{5DC4137B-79D9-4B9B-5D9A-93A7B5986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8238" y="3771371"/>
              <a:ext cx="1439333" cy="144401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3" name="Group 58">
              <a:extLst>
                <a:ext uri="{FF2B5EF4-FFF2-40B4-BE49-F238E27FC236}">
                  <a16:creationId xmlns:a16="http://schemas.microsoft.com/office/drawing/2014/main" xmlns="" id="{FBC1B1BF-E17B-42FA-D795-74BF9D9643D6}"/>
                </a:ext>
              </a:extLst>
            </p:cNvPr>
            <p:cNvGrpSpPr/>
            <p:nvPr/>
          </p:nvGrpSpPr>
          <p:grpSpPr bwMode="auto">
            <a:xfrm>
              <a:off x="4832222" y="4127082"/>
              <a:ext cx="351367" cy="368413"/>
              <a:chOff x="2352" y="1832"/>
              <a:chExt cx="166" cy="174"/>
            </a:xfrm>
          </p:grpSpPr>
          <p:sp>
            <p:nvSpPr>
              <p:cNvPr id="35" name="Freeform 48">
                <a:extLst>
                  <a:ext uri="{FF2B5EF4-FFF2-40B4-BE49-F238E27FC236}">
                    <a16:creationId xmlns:a16="http://schemas.microsoft.com/office/drawing/2014/main" xmlns="" id="{B7528BDA-F95A-8343-0AB9-DD8C0940C03B}"/>
                  </a:ext>
                </a:extLst>
              </p:cNvPr>
              <p:cNvSpPr/>
              <p:nvPr/>
            </p:nvSpPr>
            <p:spPr bwMode="auto">
              <a:xfrm>
                <a:off x="2352" y="1832"/>
                <a:ext cx="166" cy="14"/>
              </a:xfrm>
              <a:custGeom>
                <a:avLst/>
                <a:gdLst>
                  <a:gd name="T0" fmla="*/ 79 w 82"/>
                  <a:gd name="T1" fmla="*/ 0 h 7"/>
                  <a:gd name="T2" fmla="*/ 3 w 82"/>
                  <a:gd name="T3" fmla="*/ 0 h 7"/>
                  <a:gd name="T4" fmla="*/ 0 w 82"/>
                  <a:gd name="T5" fmla="*/ 4 h 7"/>
                  <a:gd name="T6" fmla="*/ 3 w 82"/>
                  <a:gd name="T7" fmla="*/ 7 h 7"/>
                  <a:gd name="T8" fmla="*/ 79 w 82"/>
                  <a:gd name="T9" fmla="*/ 7 h 7"/>
                  <a:gd name="T10" fmla="*/ 82 w 82"/>
                  <a:gd name="T11" fmla="*/ 4 h 7"/>
                  <a:gd name="T12" fmla="*/ 79 w 82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7">
                    <a:moveTo>
                      <a:pt x="7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6"/>
                      <a:pt x="1" y="7"/>
                      <a:pt x="3" y="7"/>
                    </a:cubicBezTo>
                    <a:cubicBezTo>
                      <a:pt x="79" y="7"/>
                      <a:pt x="79" y="7"/>
                      <a:pt x="79" y="7"/>
                    </a:cubicBezTo>
                    <a:cubicBezTo>
                      <a:pt x="81" y="7"/>
                      <a:pt x="82" y="6"/>
                      <a:pt x="82" y="4"/>
                    </a:cubicBezTo>
                    <a:cubicBezTo>
                      <a:pt x="82" y="2"/>
                      <a:pt x="81" y="0"/>
                      <a:pt x="7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Freeform 49">
                <a:extLst>
                  <a:ext uri="{FF2B5EF4-FFF2-40B4-BE49-F238E27FC236}">
                    <a16:creationId xmlns:a16="http://schemas.microsoft.com/office/drawing/2014/main" xmlns="" id="{9D0C3E9B-F9ED-BB7F-E9C8-BB9D450BF496}"/>
                  </a:ext>
                </a:extLst>
              </p:cNvPr>
              <p:cNvSpPr/>
              <p:nvPr/>
            </p:nvSpPr>
            <p:spPr bwMode="auto">
              <a:xfrm>
                <a:off x="2368" y="1866"/>
                <a:ext cx="134" cy="87"/>
              </a:xfrm>
              <a:custGeom>
                <a:avLst/>
                <a:gdLst>
                  <a:gd name="T0" fmla="*/ 63 w 66"/>
                  <a:gd name="T1" fmla="*/ 0 h 43"/>
                  <a:gd name="T2" fmla="*/ 59 w 66"/>
                  <a:gd name="T3" fmla="*/ 3 h 43"/>
                  <a:gd name="T4" fmla="*/ 59 w 66"/>
                  <a:gd name="T5" fmla="*/ 32 h 43"/>
                  <a:gd name="T6" fmla="*/ 55 w 66"/>
                  <a:gd name="T7" fmla="*/ 36 h 43"/>
                  <a:gd name="T8" fmla="*/ 11 w 66"/>
                  <a:gd name="T9" fmla="*/ 36 h 43"/>
                  <a:gd name="T10" fmla="*/ 7 w 66"/>
                  <a:gd name="T11" fmla="*/ 32 h 43"/>
                  <a:gd name="T12" fmla="*/ 7 w 66"/>
                  <a:gd name="T13" fmla="*/ 3 h 43"/>
                  <a:gd name="T14" fmla="*/ 3 w 66"/>
                  <a:gd name="T15" fmla="*/ 0 h 43"/>
                  <a:gd name="T16" fmla="*/ 0 w 66"/>
                  <a:gd name="T17" fmla="*/ 3 h 43"/>
                  <a:gd name="T18" fmla="*/ 0 w 66"/>
                  <a:gd name="T19" fmla="*/ 32 h 43"/>
                  <a:gd name="T20" fmla="*/ 11 w 66"/>
                  <a:gd name="T21" fmla="*/ 43 h 43"/>
                  <a:gd name="T22" fmla="*/ 55 w 66"/>
                  <a:gd name="T23" fmla="*/ 43 h 43"/>
                  <a:gd name="T24" fmla="*/ 66 w 66"/>
                  <a:gd name="T25" fmla="*/ 32 h 43"/>
                  <a:gd name="T26" fmla="*/ 66 w 66"/>
                  <a:gd name="T27" fmla="*/ 3 h 43"/>
                  <a:gd name="T28" fmla="*/ 63 w 66"/>
                  <a:gd name="T2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" h="43">
                    <a:moveTo>
                      <a:pt x="63" y="0"/>
                    </a:moveTo>
                    <a:cubicBezTo>
                      <a:pt x="61" y="0"/>
                      <a:pt x="59" y="1"/>
                      <a:pt x="59" y="3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59" y="34"/>
                      <a:pt x="57" y="36"/>
                      <a:pt x="55" y="36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9" y="36"/>
                      <a:pt x="7" y="34"/>
                      <a:pt x="7" y="32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1"/>
                      <a:pt x="5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55" y="43"/>
                      <a:pt x="55" y="43"/>
                      <a:pt x="55" y="43"/>
                    </a:cubicBezTo>
                    <a:cubicBezTo>
                      <a:pt x="61" y="43"/>
                      <a:pt x="66" y="38"/>
                      <a:pt x="66" y="32"/>
                    </a:cubicBezTo>
                    <a:cubicBezTo>
                      <a:pt x="66" y="3"/>
                      <a:pt x="66" y="3"/>
                      <a:pt x="66" y="3"/>
                    </a:cubicBezTo>
                    <a:cubicBezTo>
                      <a:pt x="66" y="1"/>
                      <a:pt x="65" y="0"/>
                      <a:pt x="6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Freeform 50">
                <a:extLst>
                  <a:ext uri="{FF2B5EF4-FFF2-40B4-BE49-F238E27FC236}">
                    <a16:creationId xmlns:a16="http://schemas.microsoft.com/office/drawing/2014/main" xmlns="" id="{A9870F3B-10D7-7E9A-33C3-B2B741F79632}"/>
                  </a:ext>
                </a:extLst>
              </p:cNvPr>
              <p:cNvSpPr/>
              <p:nvPr/>
            </p:nvSpPr>
            <p:spPr bwMode="auto">
              <a:xfrm>
                <a:off x="2402" y="1895"/>
                <a:ext cx="15" cy="28"/>
              </a:xfrm>
              <a:custGeom>
                <a:avLst/>
                <a:gdLst>
                  <a:gd name="T0" fmla="*/ 7 w 7"/>
                  <a:gd name="T1" fmla="*/ 10 h 14"/>
                  <a:gd name="T2" fmla="*/ 7 w 7"/>
                  <a:gd name="T3" fmla="*/ 4 h 14"/>
                  <a:gd name="T4" fmla="*/ 3 w 7"/>
                  <a:gd name="T5" fmla="*/ 0 h 14"/>
                  <a:gd name="T6" fmla="*/ 0 w 7"/>
                  <a:gd name="T7" fmla="*/ 4 h 14"/>
                  <a:gd name="T8" fmla="*/ 0 w 7"/>
                  <a:gd name="T9" fmla="*/ 10 h 14"/>
                  <a:gd name="T10" fmla="*/ 3 w 7"/>
                  <a:gd name="T11" fmla="*/ 14 h 14"/>
                  <a:gd name="T12" fmla="*/ 7 w 7"/>
                  <a:gd name="T13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4">
                    <a:moveTo>
                      <a:pt x="7" y="10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2"/>
                      <a:pt x="1" y="14"/>
                      <a:pt x="3" y="14"/>
                    </a:cubicBezTo>
                    <a:cubicBezTo>
                      <a:pt x="5" y="14"/>
                      <a:pt x="7" y="12"/>
                      <a:pt x="7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Freeform 51">
                <a:extLst>
                  <a:ext uri="{FF2B5EF4-FFF2-40B4-BE49-F238E27FC236}">
                    <a16:creationId xmlns:a16="http://schemas.microsoft.com/office/drawing/2014/main" xmlns="" id="{FC362875-38D0-A846-8264-763239A743B5}"/>
                  </a:ext>
                </a:extLst>
              </p:cNvPr>
              <p:cNvSpPr/>
              <p:nvPr/>
            </p:nvSpPr>
            <p:spPr bwMode="auto">
              <a:xfrm>
                <a:off x="2427" y="1868"/>
                <a:ext cx="16" cy="55"/>
              </a:xfrm>
              <a:custGeom>
                <a:avLst/>
                <a:gdLst>
                  <a:gd name="T0" fmla="*/ 8 w 8"/>
                  <a:gd name="T1" fmla="*/ 23 h 27"/>
                  <a:gd name="T2" fmla="*/ 8 w 8"/>
                  <a:gd name="T3" fmla="*/ 3 h 27"/>
                  <a:gd name="T4" fmla="*/ 4 w 8"/>
                  <a:gd name="T5" fmla="*/ 0 h 27"/>
                  <a:gd name="T6" fmla="*/ 0 w 8"/>
                  <a:gd name="T7" fmla="*/ 3 h 27"/>
                  <a:gd name="T8" fmla="*/ 0 w 8"/>
                  <a:gd name="T9" fmla="*/ 23 h 27"/>
                  <a:gd name="T10" fmla="*/ 4 w 8"/>
                  <a:gd name="T11" fmla="*/ 27 h 27"/>
                  <a:gd name="T12" fmla="*/ 8 w 8"/>
                  <a:gd name="T13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27">
                    <a:moveTo>
                      <a:pt x="8" y="23"/>
                    </a:moveTo>
                    <a:cubicBezTo>
                      <a:pt x="8" y="3"/>
                      <a:pt x="8" y="3"/>
                      <a:pt x="8" y="3"/>
                    </a:cubicBezTo>
                    <a:cubicBezTo>
                      <a:pt x="8" y="1"/>
                      <a:pt x="6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5"/>
                      <a:pt x="2" y="27"/>
                      <a:pt x="4" y="27"/>
                    </a:cubicBezTo>
                    <a:cubicBezTo>
                      <a:pt x="6" y="27"/>
                      <a:pt x="8" y="25"/>
                      <a:pt x="8" y="2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Freeform 52">
                <a:extLst>
                  <a:ext uri="{FF2B5EF4-FFF2-40B4-BE49-F238E27FC236}">
                    <a16:creationId xmlns:a16="http://schemas.microsoft.com/office/drawing/2014/main" xmlns="" id="{EDEFD2A4-9B37-8952-415F-7F6CC5EF5074}"/>
                  </a:ext>
                </a:extLst>
              </p:cNvPr>
              <p:cNvSpPr/>
              <p:nvPr/>
            </p:nvSpPr>
            <p:spPr bwMode="auto">
              <a:xfrm>
                <a:off x="2453" y="1881"/>
                <a:ext cx="14" cy="42"/>
              </a:xfrm>
              <a:custGeom>
                <a:avLst/>
                <a:gdLst>
                  <a:gd name="T0" fmla="*/ 7 w 7"/>
                  <a:gd name="T1" fmla="*/ 17 h 21"/>
                  <a:gd name="T2" fmla="*/ 7 w 7"/>
                  <a:gd name="T3" fmla="*/ 4 h 21"/>
                  <a:gd name="T4" fmla="*/ 4 w 7"/>
                  <a:gd name="T5" fmla="*/ 0 h 21"/>
                  <a:gd name="T6" fmla="*/ 0 w 7"/>
                  <a:gd name="T7" fmla="*/ 4 h 21"/>
                  <a:gd name="T8" fmla="*/ 0 w 7"/>
                  <a:gd name="T9" fmla="*/ 17 h 21"/>
                  <a:gd name="T10" fmla="*/ 4 w 7"/>
                  <a:gd name="T11" fmla="*/ 21 h 21"/>
                  <a:gd name="T12" fmla="*/ 7 w 7"/>
                  <a:gd name="T13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21">
                    <a:moveTo>
                      <a:pt x="7" y="17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9"/>
                      <a:pt x="2" y="21"/>
                      <a:pt x="4" y="21"/>
                    </a:cubicBezTo>
                    <a:cubicBezTo>
                      <a:pt x="6" y="21"/>
                      <a:pt x="7" y="19"/>
                      <a:pt x="7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Freeform 53">
                <a:extLst>
                  <a:ext uri="{FF2B5EF4-FFF2-40B4-BE49-F238E27FC236}">
                    <a16:creationId xmlns:a16="http://schemas.microsoft.com/office/drawing/2014/main" xmlns="" id="{D73FC416-A104-94AC-0CC7-BED3AF7249A6}"/>
                  </a:ext>
                </a:extLst>
              </p:cNvPr>
              <p:cNvSpPr/>
              <p:nvPr/>
            </p:nvSpPr>
            <p:spPr bwMode="auto">
              <a:xfrm>
                <a:off x="2396" y="1965"/>
                <a:ext cx="77" cy="41"/>
              </a:xfrm>
              <a:custGeom>
                <a:avLst/>
                <a:gdLst>
                  <a:gd name="T0" fmla="*/ 30 w 38"/>
                  <a:gd name="T1" fmla="*/ 2 h 20"/>
                  <a:gd name="T2" fmla="*/ 26 w 38"/>
                  <a:gd name="T3" fmla="*/ 0 h 20"/>
                  <a:gd name="T4" fmla="*/ 12 w 38"/>
                  <a:gd name="T5" fmla="*/ 0 h 20"/>
                  <a:gd name="T6" fmla="*/ 8 w 38"/>
                  <a:gd name="T7" fmla="*/ 2 h 20"/>
                  <a:gd name="T8" fmla="*/ 1 w 38"/>
                  <a:gd name="T9" fmla="*/ 14 h 20"/>
                  <a:gd name="T10" fmla="*/ 2 w 38"/>
                  <a:gd name="T11" fmla="*/ 19 h 20"/>
                  <a:gd name="T12" fmla="*/ 7 w 38"/>
                  <a:gd name="T13" fmla="*/ 18 h 20"/>
                  <a:gd name="T14" fmla="*/ 14 w 38"/>
                  <a:gd name="T15" fmla="*/ 7 h 20"/>
                  <a:gd name="T16" fmla="*/ 24 w 38"/>
                  <a:gd name="T17" fmla="*/ 7 h 20"/>
                  <a:gd name="T18" fmla="*/ 31 w 38"/>
                  <a:gd name="T19" fmla="*/ 18 h 20"/>
                  <a:gd name="T20" fmla="*/ 34 w 38"/>
                  <a:gd name="T21" fmla="*/ 19 h 20"/>
                  <a:gd name="T22" fmla="*/ 36 w 38"/>
                  <a:gd name="T23" fmla="*/ 19 h 20"/>
                  <a:gd name="T24" fmla="*/ 37 w 38"/>
                  <a:gd name="T25" fmla="*/ 14 h 20"/>
                  <a:gd name="T26" fmla="*/ 30 w 38"/>
                  <a:gd name="T27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0">
                    <a:moveTo>
                      <a:pt x="30" y="2"/>
                    </a:moveTo>
                    <a:cubicBezTo>
                      <a:pt x="29" y="1"/>
                      <a:pt x="28" y="0"/>
                      <a:pt x="26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0" y="0"/>
                      <a:pt x="9" y="1"/>
                      <a:pt x="8" y="2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6"/>
                      <a:pt x="1" y="18"/>
                      <a:pt x="2" y="19"/>
                    </a:cubicBezTo>
                    <a:cubicBezTo>
                      <a:pt x="4" y="20"/>
                      <a:pt x="6" y="19"/>
                      <a:pt x="7" y="18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1" y="19"/>
                      <a:pt x="32" y="19"/>
                      <a:pt x="34" y="19"/>
                    </a:cubicBezTo>
                    <a:cubicBezTo>
                      <a:pt x="34" y="19"/>
                      <a:pt x="35" y="19"/>
                      <a:pt x="36" y="19"/>
                    </a:cubicBezTo>
                    <a:cubicBezTo>
                      <a:pt x="37" y="18"/>
                      <a:pt x="38" y="16"/>
                      <a:pt x="37" y="14"/>
                    </a:cubicBez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4" name="Rectangle 62">
              <a:extLst>
                <a:ext uri="{FF2B5EF4-FFF2-40B4-BE49-F238E27FC236}">
                  <a16:creationId xmlns:a16="http://schemas.microsoft.com/office/drawing/2014/main" xmlns="" id="{D62E81B8-201A-C289-0775-769F3F03B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6987" y="4637355"/>
              <a:ext cx="1151467" cy="384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defTabSz="1219200">
                <a:lnSpc>
                  <a:spcPct val="120000"/>
                </a:lnSpc>
              </a:pPr>
              <a:r>
                <a:rPr lang="zh-CN" altLang="en-US" sz="1065" dirty="0">
                  <a:solidFill>
                    <a:prstClr val="white"/>
                  </a:solidFill>
                  <a:cs typeface="+mn-ea"/>
                  <a:sym typeface="+mn-lt"/>
                </a:rPr>
                <a:t>单击此处添加描述文本</a:t>
              </a:r>
              <a:endParaRPr lang="zh-CN" altLang="zh-CN" sz="106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EA5E8BB4-069B-9849-DA02-DFD7C598D810}"/>
              </a:ext>
            </a:extLst>
          </p:cNvPr>
          <p:cNvGrpSpPr/>
          <p:nvPr/>
        </p:nvGrpSpPr>
        <p:grpSpPr>
          <a:xfrm>
            <a:off x="1418166" y="5107592"/>
            <a:ext cx="414867" cy="419229"/>
            <a:chOff x="1049737" y="5729892"/>
            <a:chExt cx="414867" cy="419229"/>
          </a:xfrm>
        </p:grpSpPr>
        <p:sp>
          <p:nvSpPr>
            <p:cNvPr id="42" name="Rectangle 47">
              <a:extLst>
                <a:ext uri="{FF2B5EF4-FFF2-40B4-BE49-F238E27FC236}">
                  <a16:creationId xmlns:a16="http://schemas.microsoft.com/office/drawing/2014/main" xmlns="" id="{FA3EBAFE-15AA-46B3-7353-E9EF5A860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737" y="5729892"/>
              <a:ext cx="414867" cy="419229"/>
            </a:xfrm>
            <a:prstGeom prst="rect">
              <a:avLst/>
            </a:prstGeom>
            <a:solidFill>
              <a:srgbClr val="398179"/>
            </a:solidFill>
            <a:ln>
              <a:noFill/>
            </a:ln>
          </p:spPr>
          <p:txBody>
            <a:bodyPr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xmlns="" id="{561707B8-0A01-C257-AAB5-B17FACB13B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47104" y="5844229"/>
              <a:ext cx="234949" cy="215967"/>
            </a:xfrm>
            <a:custGeom>
              <a:avLst/>
              <a:gdLst>
                <a:gd name="T0" fmla="*/ 44 w 168"/>
                <a:gd name="T1" fmla="*/ 73 h 154"/>
                <a:gd name="T2" fmla="*/ 16 w 168"/>
                <a:gd name="T3" fmla="*/ 73 h 154"/>
                <a:gd name="T4" fmla="*/ 20 w 168"/>
                <a:gd name="T5" fmla="*/ 64 h 154"/>
                <a:gd name="T6" fmla="*/ 40 w 168"/>
                <a:gd name="T7" fmla="*/ 57 h 154"/>
                <a:gd name="T8" fmla="*/ 20 w 168"/>
                <a:gd name="T9" fmla="*/ 64 h 154"/>
                <a:gd name="T10" fmla="*/ 120 w 168"/>
                <a:gd name="T11" fmla="*/ 18 h 154"/>
                <a:gd name="T12" fmla="*/ 54 w 168"/>
                <a:gd name="T13" fmla="*/ 0 h 154"/>
                <a:gd name="T14" fmla="*/ 6 w 168"/>
                <a:gd name="T15" fmla="*/ 18 h 154"/>
                <a:gd name="T16" fmla="*/ 6 w 168"/>
                <a:gd name="T17" fmla="*/ 146 h 154"/>
                <a:gd name="T18" fmla="*/ 54 w 168"/>
                <a:gd name="T19" fmla="*/ 154 h 154"/>
                <a:gd name="T20" fmla="*/ 120 w 168"/>
                <a:gd name="T21" fmla="*/ 146 h 154"/>
                <a:gd name="T22" fmla="*/ 168 w 168"/>
                <a:gd name="T23" fmla="*/ 24 h 154"/>
                <a:gd name="T24" fmla="*/ 48 w 168"/>
                <a:gd name="T25" fmla="*/ 134 h 154"/>
                <a:gd name="T26" fmla="*/ 48 w 168"/>
                <a:gd name="T27" fmla="*/ 30 h 154"/>
                <a:gd name="T28" fmla="*/ 108 w 168"/>
                <a:gd name="T29" fmla="*/ 142 h 154"/>
                <a:gd name="T30" fmla="*/ 108 w 168"/>
                <a:gd name="T31" fmla="*/ 12 h 154"/>
                <a:gd name="T32" fmla="*/ 156 w 168"/>
                <a:gd name="T33" fmla="*/ 134 h 154"/>
                <a:gd name="T34" fmla="*/ 156 w 168"/>
                <a:gd name="T35" fmla="*/ 30 h 154"/>
                <a:gd name="T36" fmla="*/ 20 w 168"/>
                <a:gd name="T37" fmla="*/ 51 h 154"/>
                <a:gd name="T38" fmla="*/ 40 w 168"/>
                <a:gd name="T39" fmla="*/ 44 h 154"/>
                <a:gd name="T40" fmla="*/ 20 w 168"/>
                <a:gd name="T41" fmla="*/ 51 h 154"/>
                <a:gd name="T42" fmla="*/ 30 w 168"/>
                <a:gd name="T43" fmla="*/ 101 h 154"/>
                <a:gd name="T44" fmla="*/ 20 w 168"/>
                <a:gd name="T45" fmla="*/ 123 h 154"/>
                <a:gd name="T46" fmla="*/ 39 w 168"/>
                <a:gd name="T47" fmla="*/ 123 h 154"/>
                <a:gd name="T48" fmla="*/ 39 w 168"/>
                <a:gd name="T49" fmla="*/ 104 h 154"/>
                <a:gd name="T50" fmla="*/ 30 w 168"/>
                <a:gd name="T51" fmla="*/ 120 h 154"/>
                <a:gd name="T52" fmla="*/ 24 w 168"/>
                <a:gd name="T53" fmla="*/ 114 h 154"/>
                <a:gd name="T54" fmla="*/ 30 w 168"/>
                <a:gd name="T55" fmla="*/ 108 h 154"/>
                <a:gd name="T56" fmla="*/ 36 w 168"/>
                <a:gd name="T57" fmla="*/ 114 h 154"/>
                <a:gd name="T58" fmla="*/ 128 w 168"/>
                <a:gd name="T59" fmla="*/ 64 h 154"/>
                <a:gd name="T60" fmla="*/ 148 w 168"/>
                <a:gd name="T61" fmla="*/ 57 h 154"/>
                <a:gd name="T62" fmla="*/ 128 w 168"/>
                <a:gd name="T63" fmla="*/ 64 h 154"/>
                <a:gd name="T64" fmla="*/ 148 w 168"/>
                <a:gd name="T65" fmla="*/ 77 h 154"/>
                <a:gd name="T66" fmla="*/ 128 w 168"/>
                <a:gd name="T67" fmla="*/ 70 h 154"/>
                <a:gd name="T68" fmla="*/ 128 w 168"/>
                <a:gd name="T69" fmla="*/ 51 h 154"/>
                <a:gd name="T70" fmla="*/ 152 w 168"/>
                <a:gd name="T71" fmla="*/ 47 h 154"/>
                <a:gd name="T72" fmla="*/ 124 w 168"/>
                <a:gd name="T73" fmla="*/ 47 h 154"/>
                <a:gd name="T74" fmla="*/ 71 w 168"/>
                <a:gd name="T75" fmla="*/ 70 h 154"/>
                <a:gd name="T76" fmla="*/ 97 w 168"/>
                <a:gd name="T77" fmla="*/ 63 h 154"/>
                <a:gd name="T78" fmla="*/ 71 w 168"/>
                <a:gd name="T79" fmla="*/ 70 h 154"/>
                <a:gd name="T80" fmla="*/ 138 w 168"/>
                <a:gd name="T81" fmla="*/ 101 h 154"/>
                <a:gd name="T82" fmla="*/ 128 w 168"/>
                <a:gd name="T83" fmla="*/ 123 h 154"/>
                <a:gd name="T84" fmla="*/ 147 w 168"/>
                <a:gd name="T85" fmla="*/ 123 h 154"/>
                <a:gd name="T86" fmla="*/ 147 w 168"/>
                <a:gd name="T87" fmla="*/ 104 h 154"/>
                <a:gd name="T88" fmla="*/ 138 w 168"/>
                <a:gd name="T89" fmla="*/ 120 h 154"/>
                <a:gd name="T90" fmla="*/ 132 w 168"/>
                <a:gd name="T91" fmla="*/ 114 h 154"/>
                <a:gd name="T92" fmla="*/ 138 w 168"/>
                <a:gd name="T93" fmla="*/ 108 h 154"/>
                <a:gd name="T94" fmla="*/ 144 w 168"/>
                <a:gd name="T95" fmla="*/ 114 h 154"/>
                <a:gd name="T96" fmla="*/ 71 w 168"/>
                <a:gd name="T97" fmla="*/ 38 h 154"/>
                <a:gd name="T98" fmla="*/ 97 w 168"/>
                <a:gd name="T99" fmla="*/ 31 h 154"/>
                <a:gd name="T100" fmla="*/ 71 w 168"/>
                <a:gd name="T101" fmla="*/ 38 h 154"/>
                <a:gd name="T102" fmla="*/ 97 w 168"/>
                <a:gd name="T103" fmla="*/ 54 h 154"/>
                <a:gd name="T104" fmla="*/ 71 w 168"/>
                <a:gd name="T105" fmla="*/ 47 h 154"/>
                <a:gd name="T106" fmla="*/ 95 w 168"/>
                <a:gd name="T107" fmla="*/ 106 h 154"/>
                <a:gd name="T108" fmla="*/ 84 w 168"/>
                <a:gd name="T109" fmla="*/ 101 h 154"/>
                <a:gd name="T110" fmla="*/ 68 w 168"/>
                <a:gd name="T111" fmla="*/ 116 h 154"/>
                <a:gd name="T112" fmla="*/ 95 w 168"/>
                <a:gd name="T113" fmla="*/ 127 h 154"/>
                <a:gd name="T114" fmla="*/ 95 w 168"/>
                <a:gd name="T115" fmla="*/ 106 h 154"/>
                <a:gd name="T116" fmla="*/ 84 w 168"/>
                <a:gd name="T117" fmla="*/ 125 h 154"/>
                <a:gd name="T118" fmla="*/ 78 w 168"/>
                <a:gd name="T119" fmla="*/ 122 h 154"/>
                <a:gd name="T120" fmla="*/ 78 w 168"/>
                <a:gd name="T121" fmla="*/ 110 h 154"/>
                <a:gd name="T122" fmla="*/ 90 w 168"/>
                <a:gd name="T123" fmla="*/ 11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8" h="154">
                  <a:moveTo>
                    <a:pt x="20" y="77"/>
                  </a:moveTo>
                  <a:cubicBezTo>
                    <a:pt x="40" y="77"/>
                    <a:pt x="40" y="77"/>
                    <a:pt x="40" y="77"/>
                  </a:cubicBezTo>
                  <a:cubicBezTo>
                    <a:pt x="42" y="77"/>
                    <a:pt x="44" y="75"/>
                    <a:pt x="44" y="73"/>
                  </a:cubicBezTo>
                  <a:cubicBezTo>
                    <a:pt x="44" y="71"/>
                    <a:pt x="42" y="70"/>
                    <a:pt x="40" y="70"/>
                  </a:cubicBezTo>
                  <a:cubicBezTo>
                    <a:pt x="20" y="70"/>
                    <a:pt x="20" y="70"/>
                    <a:pt x="20" y="70"/>
                  </a:cubicBezTo>
                  <a:cubicBezTo>
                    <a:pt x="18" y="70"/>
                    <a:pt x="16" y="71"/>
                    <a:pt x="16" y="73"/>
                  </a:cubicBezTo>
                  <a:cubicBezTo>
                    <a:pt x="16" y="75"/>
                    <a:pt x="18" y="77"/>
                    <a:pt x="20" y="77"/>
                  </a:cubicBezTo>
                  <a:close/>
                  <a:moveTo>
                    <a:pt x="20" y="64"/>
                  </a:moveTo>
                  <a:cubicBezTo>
                    <a:pt x="20" y="64"/>
                    <a:pt x="20" y="64"/>
                    <a:pt x="2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2" y="64"/>
                    <a:pt x="44" y="62"/>
                    <a:pt x="44" y="60"/>
                  </a:cubicBezTo>
                  <a:cubicBezTo>
                    <a:pt x="44" y="58"/>
                    <a:pt x="42" y="57"/>
                    <a:pt x="40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8" y="57"/>
                    <a:pt x="16" y="58"/>
                    <a:pt x="16" y="60"/>
                  </a:cubicBezTo>
                  <a:cubicBezTo>
                    <a:pt x="16" y="62"/>
                    <a:pt x="18" y="64"/>
                    <a:pt x="20" y="64"/>
                  </a:cubicBezTo>
                  <a:close/>
                  <a:moveTo>
                    <a:pt x="162" y="18"/>
                  </a:moveTo>
                  <a:cubicBezTo>
                    <a:pt x="162" y="18"/>
                    <a:pt x="162" y="18"/>
                    <a:pt x="162" y="18"/>
                  </a:cubicBezTo>
                  <a:cubicBezTo>
                    <a:pt x="120" y="18"/>
                    <a:pt x="120" y="18"/>
                    <a:pt x="120" y="18"/>
                  </a:cubicBezTo>
                  <a:cubicBezTo>
                    <a:pt x="120" y="6"/>
                    <a:pt x="120" y="6"/>
                    <a:pt x="120" y="6"/>
                  </a:cubicBezTo>
                  <a:cubicBezTo>
                    <a:pt x="120" y="3"/>
                    <a:pt x="117" y="0"/>
                    <a:pt x="11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1" y="0"/>
                    <a:pt x="48" y="3"/>
                    <a:pt x="48" y="6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2" y="18"/>
                    <a:pt x="0" y="21"/>
                    <a:pt x="0" y="24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3"/>
                    <a:pt x="2" y="146"/>
                    <a:pt x="6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48" y="148"/>
                    <a:pt x="48" y="148"/>
                    <a:pt x="48" y="148"/>
                  </a:cubicBezTo>
                  <a:cubicBezTo>
                    <a:pt x="48" y="151"/>
                    <a:pt x="51" y="154"/>
                    <a:pt x="54" y="154"/>
                  </a:cubicBezTo>
                  <a:cubicBezTo>
                    <a:pt x="114" y="154"/>
                    <a:pt x="114" y="154"/>
                    <a:pt x="114" y="154"/>
                  </a:cubicBezTo>
                  <a:cubicBezTo>
                    <a:pt x="117" y="154"/>
                    <a:pt x="120" y="151"/>
                    <a:pt x="120" y="148"/>
                  </a:cubicBezTo>
                  <a:cubicBezTo>
                    <a:pt x="120" y="146"/>
                    <a:pt x="120" y="146"/>
                    <a:pt x="120" y="146"/>
                  </a:cubicBezTo>
                  <a:cubicBezTo>
                    <a:pt x="162" y="146"/>
                    <a:pt x="162" y="146"/>
                    <a:pt x="162" y="146"/>
                  </a:cubicBezTo>
                  <a:cubicBezTo>
                    <a:pt x="165" y="146"/>
                    <a:pt x="168" y="143"/>
                    <a:pt x="168" y="140"/>
                  </a:cubicBezTo>
                  <a:cubicBezTo>
                    <a:pt x="168" y="24"/>
                    <a:pt x="168" y="24"/>
                    <a:pt x="168" y="24"/>
                  </a:cubicBezTo>
                  <a:cubicBezTo>
                    <a:pt x="168" y="21"/>
                    <a:pt x="165" y="18"/>
                    <a:pt x="162" y="18"/>
                  </a:cubicBezTo>
                  <a:close/>
                  <a:moveTo>
                    <a:pt x="48" y="134"/>
                  </a:moveTo>
                  <a:cubicBezTo>
                    <a:pt x="48" y="134"/>
                    <a:pt x="48" y="134"/>
                    <a:pt x="48" y="134"/>
                  </a:cubicBezTo>
                  <a:cubicBezTo>
                    <a:pt x="12" y="134"/>
                    <a:pt x="12" y="134"/>
                    <a:pt x="12" y="134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134"/>
                    <a:pt x="48" y="134"/>
                    <a:pt x="48" y="134"/>
                  </a:cubicBezTo>
                  <a:close/>
                  <a:moveTo>
                    <a:pt x="108" y="142"/>
                  </a:moveTo>
                  <a:cubicBezTo>
                    <a:pt x="108" y="142"/>
                    <a:pt x="108" y="142"/>
                    <a:pt x="108" y="142"/>
                  </a:cubicBezTo>
                  <a:cubicBezTo>
                    <a:pt x="60" y="142"/>
                    <a:pt x="60" y="142"/>
                    <a:pt x="60" y="142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08" y="142"/>
                    <a:pt x="108" y="142"/>
                    <a:pt x="108" y="142"/>
                  </a:cubicBezTo>
                  <a:close/>
                  <a:moveTo>
                    <a:pt x="156" y="134"/>
                  </a:moveTo>
                  <a:cubicBezTo>
                    <a:pt x="156" y="134"/>
                    <a:pt x="156" y="134"/>
                    <a:pt x="156" y="134"/>
                  </a:cubicBezTo>
                  <a:cubicBezTo>
                    <a:pt x="120" y="134"/>
                    <a:pt x="120" y="134"/>
                    <a:pt x="120" y="134"/>
                  </a:cubicBezTo>
                  <a:cubicBezTo>
                    <a:pt x="120" y="30"/>
                    <a:pt x="120" y="30"/>
                    <a:pt x="120" y="30"/>
                  </a:cubicBezTo>
                  <a:cubicBezTo>
                    <a:pt x="156" y="30"/>
                    <a:pt x="156" y="30"/>
                    <a:pt x="156" y="30"/>
                  </a:cubicBezTo>
                  <a:cubicBezTo>
                    <a:pt x="156" y="134"/>
                    <a:pt x="156" y="134"/>
                    <a:pt x="156" y="134"/>
                  </a:cubicBezTo>
                  <a:close/>
                  <a:moveTo>
                    <a:pt x="20" y="51"/>
                  </a:moveTo>
                  <a:cubicBezTo>
                    <a:pt x="20" y="51"/>
                    <a:pt x="20" y="51"/>
                    <a:pt x="20" y="51"/>
                  </a:cubicBezTo>
                  <a:cubicBezTo>
                    <a:pt x="40" y="51"/>
                    <a:pt x="40" y="51"/>
                    <a:pt x="40" y="51"/>
                  </a:cubicBezTo>
                  <a:cubicBezTo>
                    <a:pt x="42" y="51"/>
                    <a:pt x="44" y="49"/>
                    <a:pt x="44" y="47"/>
                  </a:cubicBezTo>
                  <a:cubicBezTo>
                    <a:pt x="44" y="45"/>
                    <a:pt x="42" y="44"/>
                    <a:pt x="4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8" y="44"/>
                    <a:pt x="16" y="45"/>
                    <a:pt x="16" y="47"/>
                  </a:cubicBezTo>
                  <a:cubicBezTo>
                    <a:pt x="16" y="49"/>
                    <a:pt x="18" y="51"/>
                    <a:pt x="20" y="51"/>
                  </a:cubicBezTo>
                  <a:close/>
                  <a:moveTo>
                    <a:pt x="39" y="104"/>
                  </a:moveTo>
                  <a:cubicBezTo>
                    <a:pt x="39" y="104"/>
                    <a:pt x="39" y="104"/>
                    <a:pt x="39" y="104"/>
                  </a:cubicBezTo>
                  <a:cubicBezTo>
                    <a:pt x="37" y="102"/>
                    <a:pt x="34" y="101"/>
                    <a:pt x="30" y="101"/>
                  </a:cubicBezTo>
                  <a:cubicBezTo>
                    <a:pt x="26" y="101"/>
                    <a:pt x="23" y="102"/>
                    <a:pt x="21" y="104"/>
                  </a:cubicBezTo>
                  <a:cubicBezTo>
                    <a:pt x="18" y="107"/>
                    <a:pt x="17" y="110"/>
                    <a:pt x="17" y="114"/>
                  </a:cubicBezTo>
                  <a:cubicBezTo>
                    <a:pt x="17" y="117"/>
                    <a:pt x="18" y="121"/>
                    <a:pt x="20" y="123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5"/>
                    <a:pt x="26" y="127"/>
                    <a:pt x="30" y="127"/>
                  </a:cubicBezTo>
                  <a:cubicBezTo>
                    <a:pt x="34" y="127"/>
                    <a:pt x="37" y="125"/>
                    <a:pt x="39" y="123"/>
                  </a:cubicBezTo>
                  <a:cubicBezTo>
                    <a:pt x="42" y="121"/>
                    <a:pt x="43" y="117"/>
                    <a:pt x="43" y="114"/>
                  </a:cubicBezTo>
                  <a:cubicBezTo>
                    <a:pt x="43" y="110"/>
                    <a:pt x="42" y="107"/>
                    <a:pt x="39" y="105"/>
                  </a:cubicBezTo>
                  <a:cubicBezTo>
                    <a:pt x="39" y="104"/>
                    <a:pt x="39" y="104"/>
                    <a:pt x="39" y="104"/>
                  </a:cubicBezTo>
                  <a:close/>
                  <a:moveTo>
                    <a:pt x="34" y="118"/>
                  </a:moveTo>
                  <a:cubicBezTo>
                    <a:pt x="34" y="118"/>
                    <a:pt x="34" y="118"/>
                    <a:pt x="34" y="118"/>
                  </a:cubicBezTo>
                  <a:cubicBezTo>
                    <a:pt x="33" y="119"/>
                    <a:pt x="32" y="120"/>
                    <a:pt x="30" y="120"/>
                  </a:cubicBezTo>
                  <a:cubicBezTo>
                    <a:pt x="28" y="120"/>
                    <a:pt x="27" y="119"/>
                    <a:pt x="26" y="118"/>
                  </a:cubicBezTo>
                  <a:cubicBezTo>
                    <a:pt x="25" y="118"/>
                    <a:pt x="25" y="118"/>
                    <a:pt x="25" y="118"/>
                  </a:cubicBezTo>
                  <a:cubicBezTo>
                    <a:pt x="24" y="117"/>
                    <a:pt x="24" y="115"/>
                    <a:pt x="24" y="114"/>
                  </a:cubicBezTo>
                  <a:cubicBezTo>
                    <a:pt x="24" y="112"/>
                    <a:pt x="24" y="111"/>
                    <a:pt x="26" y="109"/>
                  </a:cubicBezTo>
                  <a:cubicBezTo>
                    <a:pt x="26" y="109"/>
                    <a:pt x="26" y="109"/>
                    <a:pt x="26" y="109"/>
                  </a:cubicBezTo>
                  <a:cubicBezTo>
                    <a:pt x="27" y="108"/>
                    <a:pt x="28" y="108"/>
                    <a:pt x="30" y="108"/>
                  </a:cubicBezTo>
                  <a:cubicBezTo>
                    <a:pt x="32" y="108"/>
                    <a:pt x="33" y="108"/>
                    <a:pt x="34" y="109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5" y="111"/>
                    <a:pt x="36" y="112"/>
                    <a:pt x="36" y="114"/>
                  </a:cubicBezTo>
                  <a:cubicBezTo>
                    <a:pt x="36" y="115"/>
                    <a:pt x="35" y="117"/>
                    <a:pt x="34" y="118"/>
                  </a:cubicBezTo>
                  <a:close/>
                  <a:moveTo>
                    <a:pt x="128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8" y="64"/>
                    <a:pt x="148" y="64"/>
                    <a:pt x="148" y="64"/>
                  </a:cubicBezTo>
                  <a:cubicBezTo>
                    <a:pt x="150" y="64"/>
                    <a:pt x="152" y="62"/>
                    <a:pt x="152" y="60"/>
                  </a:cubicBezTo>
                  <a:cubicBezTo>
                    <a:pt x="152" y="58"/>
                    <a:pt x="150" y="57"/>
                    <a:pt x="148" y="57"/>
                  </a:cubicBezTo>
                  <a:cubicBezTo>
                    <a:pt x="128" y="57"/>
                    <a:pt x="128" y="57"/>
                    <a:pt x="128" y="57"/>
                  </a:cubicBezTo>
                  <a:cubicBezTo>
                    <a:pt x="126" y="57"/>
                    <a:pt x="124" y="58"/>
                    <a:pt x="124" y="60"/>
                  </a:cubicBezTo>
                  <a:cubicBezTo>
                    <a:pt x="124" y="62"/>
                    <a:pt x="126" y="64"/>
                    <a:pt x="128" y="64"/>
                  </a:cubicBezTo>
                  <a:close/>
                  <a:moveTo>
                    <a:pt x="128" y="77"/>
                  </a:moveTo>
                  <a:cubicBezTo>
                    <a:pt x="128" y="77"/>
                    <a:pt x="128" y="77"/>
                    <a:pt x="128" y="77"/>
                  </a:cubicBezTo>
                  <a:cubicBezTo>
                    <a:pt x="148" y="77"/>
                    <a:pt x="148" y="77"/>
                    <a:pt x="148" y="77"/>
                  </a:cubicBezTo>
                  <a:cubicBezTo>
                    <a:pt x="150" y="77"/>
                    <a:pt x="152" y="75"/>
                    <a:pt x="152" y="73"/>
                  </a:cubicBezTo>
                  <a:cubicBezTo>
                    <a:pt x="152" y="71"/>
                    <a:pt x="150" y="70"/>
                    <a:pt x="148" y="70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6" y="70"/>
                    <a:pt x="124" y="71"/>
                    <a:pt x="124" y="73"/>
                  </a:cubicBezTo>
                  <a:cubicBezTo>
                    <a:pt x="124" y="75"/>
                    <a:pt x="126" y="77"/>
                    <a:pt x="128" y="77"/>
                  </a:cubicBezTo>
                  <a:close/>
                  <a:moveTo>
                    <a:pt x="128" y="51"/>
                  </a:moveTo>
                  <a:cubicBezTo>
                    <a:pt x="128" y="51"/>
                    <a:pt x="128" y="51"/>
                    <a:pt x="128" y="51"/>
                  </a:cubicBezTo>
                  <a:cubicBezTo>
                    <a:pt x="148" y="51"/>
                    <a:pt x="148" y="51"/>
                    <a:pt x="148" y="51"/>
                  </a:cubicBezTo>
                  <a:cubicBezTo>
                    <a:pt x="150" y="51"/>
                    <a:pt x="152" y="49"/>
                    <a:pt x="152" y="47"/>
                  </a:cubicBezTo>
                  <a:cubicBezTo>
                    <a:pt x="152" y="45"/>
                    <a:pt x="150" y="44"/>
                    <a:pt x="148" y="44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6" y="44"/>
                    <a:pt x="124" y="45"/>
                    <a:pt x="124" y="47"/>
                  </a:cubicBezTo>
                  <a:cubicBezTo>
                    <a:pt x="124" y="49"/>
                    <a:pt x="126" y="51"/>
                    <a:pt x="128" y="51"/>
                  </a:cubicBezTo>
                  <a:close/>
                  <a:moveTo>
                    <a:pt x="71" y="70"/>
                  </a:moveTo>
                  <a:cubicBezTo>
                    <a:pt x="71" y="70"/>
                    <a:pt x="71" y="70"/>
                    <a:pt x="71" y="70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9" y="70"/>
                    <a:pt x="100" y="68"/>
                    <a:pt x="100" y="66"/>
                  </a:cubicBezTo>
                  <a:cubicBezTo>
                    <a:pt x="100" y="64"/>
                    <a:pt x="99" y="63"/>
                    <a:pt x="97" y="63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69" y="63"/>
                    <a:pt x="68" y="64"/>
                    <a:pt x="68" y="66"/>
                  </a:cubicBezTo>
                  <a:cubicBezTo>
                    <a:pt x="68" y="68"/>
                    <a:pt x="69" y="70"/>
                    <a:pt x="71" y="70"/>
                  </a:cubicBezTo>
                  <a:close/>
                  <a:moveTo>
                    <a:pt x="147" y="104"/>
                  </a:moveTo>
                  <a:cubicBezTo>
                    <a:pt x="147" y="104"/>
                    <a:pt x="147" y="104"/>
                    <a:pt x="147" y="104"/>
                  </a:cubicBezTo>
                  <a:cubicBezTo>
                    <a:pt x="145" y="102"/>
                    <a:pt x="142" y="101"/>
                    <a:pt x="138" y="101"/>
                  </a:cubicBezTo>
                  <a:cubicBezTo>
                    <a:pt x="134" y="101"/>
                    <a:pt x="131" y="102"/>
                    <a:pt x="129" y="104"/>
                  </a:cubicBezTo>
                  <a:cubicBezTo>
                    <a:pt x="126" y="107"/>
                    <a:pt x="125" y="110"/>
                    <a:pt x="125" y="114"/>
                  </a:cubicBezTo>
                  <a:cubicBezTo>
                    <a:pt x="125" y="117"/>
                    <a:pt x="126" y="121"/>
                    <a:pt x="128" y="123"/>
                  </a:cubicBezTo>
                  <a:cubicBezTo>
                    <a:pt x="129" y="123"/>
                    <a:pt x="129" y="123"/>
                    <a:pt x="129" y="123"/>
                  </a:cubicBezTo>
                  <a:cubicBezTo>
                    <a:pt x="131" y="125"/>
                    <a:pt x="134" y="127"/>
                    <a:pt x="138" y="127"/>
                  </a:cubicBezTo>
                  <a:cubicBezTo>
                    <a:pt x="142" y="127"/>
                    <a:pt x="145" y="125"/>
                    <a:pt x="147" y="123"/>
                  </a:cubicBezTo>
                  <a:cubicBezTo>
                    <a:pt x="150" y="121"/>
                    <a:pt x="151" y="117"/>
                    <a:pt x="151" y="114"/>
                  </a:cubicBezTo>
                  <a:cubicBezTo>
                    <a:pt x="151" y="110"/>
                    <a:pt x="150" y="107"/>
                    <a:pt x="147" y="105"/>
                  </a:cubicBezTo>
                  <a:cubicBezTo>
                    <a:pt x="147" y="104"/>
                    <a:pt x="147" y="104"/>
                    <a:pt x="147" y="104"/>
                  </a:cubicBezTo>
                  <a:close/>
                  <a:moveTo>
                    <a:pt x="142" y="118"/>
                  </a:moveTo>
                  <a:cubicBezTo>
                    <a:pt x="142" y="118"/>
                    <a:pt x="142" y="118"/>
                    <a:pt x="142" y="118"/>
                  </a:cubicBezTo>
                  <a:cubicBezTo>
                    <a:pt x="141" y="119"/>
                    <a:pt x="140" y="120"/>
                    <a:pt x="138" y="120"/>
                  </a:cubicBezTo>
                  <a:cubicBezTo>
                    <a:pt x="136" y="120"/>
                    <a:pt x="135" y="119"/>
                    <a:pt x="134" y="118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2" y="117"/>
                    <a:pt x="132" y="115"/>
                    <a:pt x="132" y="114"/>
                  </a:cubicBezTo>
                  <a:cubicBezTo>
                    <a:pt x="132" y="112"/>
                    <a:pt x="132" y="111"/>
                    <a:pt x="134" y="109"/>
                  </a:cubicBezTo>
                  <a:cubicBezTo>
                    <a:pt x="134" y="109"/>
                    <a:pt x="134" y="109"/>
                    <a:pt x="134" y="109"/>
                  </a:cubicBezTo>
                  <a:cubicBezTo>
                    <a:pt x="135" y="108"/>
                    <a:pt x="136" y="108"/>
                    <a:pt x="138" y="108"/>
                  </a:cubicBezTo>
                  <a:cubicBezTo>
                    <a:pt x="140" y="108"/>
                    <a:pt x="141" y="108"/>
                    <a:pt x="142" y="109"/>
                  </a:cubicBezTo>
                  <a:cubicBezTo>
                    <a:pt x="142" y="110"/>
                    <a:pt x="142" y="110"/>
                    <a:pt x="142" y="110"/>
                  </a:cubicBezTo>
                  <a:cubicBezTo>
                    <a:pt x="143" y="111"/>
                    <a:pt x="144" y="112"/>
                    <a:pt x="144" y="114"/>
                  </a:cubicBezTo>
                  <a:cubicBezTo>
                    <a:pt x="144" y="115"/>
                    <a:pt x="143" y="117"/>
                    <a:pt x="142" y="118"/>
                  </a:cubicBezTo>
                  <a:close/>
                  <a:moveTo>
                    <a:pt x="71" y="38"/>
                  </a:moveTo>
                  <a:cubicBezTo>
                    <a:pt x="71" y="38"/>
                    <a:pt x="71" y="38"/>
                    <a:pt x="71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9" y="38"/>
                    <a:pt x="100" y="36"/>
                    <a:pt x="100" y="34"/>
                  </a:cubicBezTo>
                  <a:cubicBezTo>
                    <a:pt x="100" y="33"/>
                    <a:pt x="99" y="31"/>
                    <a:pt x="97" y="31"/>
                  </a:cubicBezTo>
                  <a:cubicBezTo>
                    <a:pt x="71" y="31"/>
                    <a:pt x="71" y="31"/>
                    <a:pt x="71" y="31"/>
                  </a:cubicBezTo>
                  <a:cubicBezTo>
                    <a:pt x="69" y="31"/>
                    <a:pt x="68" y="33"/>
                    <a:pt x="68" y="34"/>
                  </a:cubicBezTo>
                  <a:cubicBezTo>
                    <a:pt x="68" y="36"/>
                    <a:pt x="69" y="38"/>
                    <a:pt x="71" y="38"/>
                  </a:cubicBezTo>
                  <a:close/>
                  <a:moveTo>
                    <a:pt x="71" y="54"/>
                  </a:moveTo>
                  <a:cubicBezTo>
                    <a:pt x="71" y="54"/>
                    <a:pt x="71" y="54"/>
                    <a:pt x="71" y="54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9" y="54"/>
                    <a:pt x="100" y="52"/>
                    <a:pt x="100" y="50"/>
                  </a:cubicBezTo>
                  <a:cubicBezTo>
                    <a:pt x="100" y="48"/>
                    <a:pt x="99" y="47"/>
                    <a:pt x="9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69" y="47"/>
                    <a:pt x="68" y="48"/>
                    <a:pt x="68" y="50"/>
                  </a:cubicBezTo>
                  <a:cubicBezTo>
                    <a:pt x="68" y="52"/>
                    <a:pt x="69" y="54"/>
                    <a:pt x="71" y="54"/>
                  </a:cubicBezTo>
                  <a:close/>
                  <a:moveTo>
                    <a:pt x="95" y="106"/>
                  </a:moveTo>
                  <a:cubicBezTo>
                    <a:pt x="95" y="106"/>
                    <a:pt x="95" y="106"/>
                    <a:pt x="95" y="106"/>
                  </a:cubicBezTo>
                  <a:cubicBezTo>
                    <a:pt x="95" y="105"/>
                    <a:pt x="95" y="105"/>
                    <a:pt x="95" y="105"/>
                  </a:cubicBezTo>
                  <a:cubicBezTo>
                    <a:pt x="92" y="103"/>
                    <a:pt x="88" y="101"/>
                    <a:pt x="84" y="101"/>
                  </a:cubicBezTo>
                  <a:cubicBezTo>
                    <a:pt x="80" y="101"/>
                    <a:pt x="76" y="103"/>
                    <a:pt x="73" y="105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70" y="108"/>
                    <a:pt x="68" y="112"/>
                    <a:pt x="68" y="116"/>
                  </a:cubicBezTo>
                  <a:cubicBezTo>
                    <a:pt x="68" y="121"/>
                    <a:pt x="70" y="124"/>
                    <a:pt x="73" y="127"/>
                  </a:cubicBezTo>
                  <a:cubicBezTo>
                    <a:pt x="76" y="130"/>
                    <a:pt x="80" y="132"/>
                    <a:pt x="84" y="132"/>
                  </a:cubicBezTo>
                  <a:cubicBezTo>
                    <a:pt x="88" y="132"/>
                    <a:pt x="92" y="130"/>
                    <a:pt x="95" y="127"/>
                  </a:cubicBezTo>
                  <a:cubicBezTo>
                    <a:pt x="95" y="127"/>
                    <a:pt x="95" y="127"/>
                    <a:pt x="95" y="127"/>
                  </a:cubicBezTo>
                  <a:cubicBezTo>
                    <a:pt x="98" y="124"/>
                    <a:pt x="99" y="121"/>
                    <a:pt x="99" y="116"/>
                  </a:cubicBezTo>
                  <a:cubicBezTo>
                    <a:pt x="99" y="112"/>
                    <a:pt x="98" y="108"/>
                    <a:pt x="95" y="106"/>
                  </a:cubicBezTo>
                  <a:close/>
                  <a:moveTo>
                    <a:pt x="90" y="122"/>
                  </a:moveTo>
                  <a:cubicBezTo>
                    <a:pt x="90" y="122"/>
                    <a:pt x="90" y="122"/>
                    <a:pt x="90" y="122"/>
                  </a:cubicBezTo>
                  <a:cubicBezTo>
                    <a:pt x="88" y="124"/>
                    <a:pt x="86" y="125"/>
                    <a:pt x="84" y="125"/>
                  </a:cubicBezTo>
                  <a:cubicBezTo>
                    <a:pt x="82" y="125"/>
                    <a:pt x="79" y="124"/>
                    <a:pt x="78" y="122"/>
                  </a:cubicBezTo>
                  <a:cubicBezTo>
                    <a:pt x="78" y="122"/>
                    <a:pt x="78" y="122"/>
                    <a:pt x="78" y="122"/>
                  </a:cubicBezTo>
                  <a:cubicBezTo>
                    <a:pt x="78" y="122"/>
                    <a:pt x="78" y="122"/>
                    <a:pt x="78" y="122"/>
                  </a:cubicBezTo>
                  <a:cubicBezTo>
                    <a:pt x="76" y="121"/>
                    <a:pt x="76" y="119"/>
                    <a:pt x="76" y="116"/>
                  </a:cubicBezTo>
                  <a:cubicBezTo>
                    <a:pt x="76" y="114"/>
                    <a:pt x="76" y="112"/>
                    <a:pt x="78" y="110"/>
                  </a:cubicBezTo>
                  <a:cubicBezTo>
                    <a:pt x="78" y="110"/>
                    <a:pt x="78" y="110"/>
                    <a:pt x="78" y="110"/>
                  </a:cubicBezTo>
                  <a:cubicBezTo>
                    <a:pt x="80" y="109"/>
                    <a:pt x="82" y="108"/>
                    <a:pt x="84" y="108"/>
                  </a:cubicBezTo>
                  <a:cubicBezTo>
                    <a:pt x="86" y="108"/>
                    <a:pt x="88" y="109"/>
                    <a:pt x="90" y="110"/>
                  </a:cubicBezTo>
                  <a:cubicBezTo>
                    <a:pt x="90" y="111"/>
                    <a:pt x="90" y="111"/>
                    <a:pt x="90" y="111"/>
                  </a:cubicBezTo>
                  <a:cubicBezTo>
                    <a:pt x="91" y="112"/>
                    <a:pt x="92" y="114"/>
                    <a:pt x="92" y="116"/>
                  </a:cubicBezTo>
                  <a:cubicBezTo>
                    <a:pt x="92" y="119"/>
                    <a:pt x="91" y="121"/>
                    <a:pt x="90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4" name="Rectangle 64">
            <a:extLst>
              <a:ext uri="{FF2B5EF4-FFF2-40B4-BE49-F238E27FC236}">
                <a16:creationId xmlns:a16="http://schemas.microsoft.com/office/drawing/2014/main" xmlns="" id="{88A3B09E-EDCB-ADC2-AC8E-AAEBE90E0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954" y="5107738"/>
            <a:ext cx="4136446" cy="43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1219200">
              <a:lnSpc>
                <a:spcPct val="120000"/>
              </a:lnSpc>
            </a:pPr>
            <a:r>
              <a:rPr lang="zh-CN" altLang="en-US" sz="120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</a:t>
            </a:r>
            <a:r>
              <a:rPr lang="en-US" altLang="zh-CN" sz="1200" dirty="0">
                <a:solidFill>
                  <a:schemeClr val="tx1">
                    <a:lumMod val="75000"/>
                  </a:schemeClr>
                </a:solidFill>
                <a:cs typeface="+mn-ea"/>
                <a:sym typeface="+mn-lt"/>
              </a:rPr>
              <a:t>... ...</a:t>
            </a:r>
            <a:endParaRPr lang="zh-CN" altLang="zh-CN" sz="1200" dirty="0">
              <a:solidFill>
                <a:schemeClr val="tx1">
                  <a:lumMod val="7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5" name="Group 65">
            <a:extLst>
              <a:ext uri="{FF2B5EF4-FFF2-40B4-BE49-F238E27FC236}">
                <a16:creationId xmlns:a16="http://schemas.microsoft.com/office/drawing/2014/main" xmlns="" id="{0EB61D35-D1C8-6110-C94A-EF0AEDC2BE49}"/>
              </a:ext>
            </a:extLst>
          </p:cNvPr>
          <p:cNvGrpSpPr/>
          <p:nvPr/>
        </p:nvGrpSpPr>
        <p:grpSpPr bwMode="auto">
          <a:xfrm>
            <a:off x="6855434" y="1889889"/>
            <a:ext cx="5793158" cy="4259232"/>
            <a:chOff x="3243" y="1030"/>
            <a:chExt cx="2132" cy="1567"/>
          </a:xfrm>
        </p:grpSpPr>
        <p:sp>
          <p:nvSpPr>
            <p:cNvPr id="46" name="Oval 66">
              <a:extLst>
                <a:ext uri="{FF2B5EF4-FFF2-40B4-BE49-F238E27FC236}">
                  <a16:creationId xmlns:a16="http://schemas.microsoft.com/office/drawing/2014/main" xmlns="" id="{8903FAFA-F67F-DE0C-DD8D-A718E8966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2555"/>
              <a:ext cx="2132" cy="42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lumMod val="50000"/>
                  </a:srgbClr>
                </a:gs>
                <a:gs pos="100000">
                  <a:srgbClr val="F8F8F8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47" name="Picture 67">
              <a:extLst>
                <a:ext uri="{FF2B5EF4-FFF2-40B4-BE49-F238E27FC236}">
                  <a16:creationId xmlns:a16="http://schemas.microsoft.com/office/drawing/2014/main" xmlns="" id="{EDAC97FE-389F-8A1C-DB68-4AA24D4A6DA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322" y="1030"/>
              <a:ext cx="1759" cy="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Rectangle 68" descr="psb">
              <a:extLst>
                <a:ext uri="{FF2B5EF4-FFF2-40B4-BE49-F238E27FC236}">
                  <a16:creationId xmlns:a16="http://schemas.microsoft.com/office/drawing/2014/main" xmlns="" id="{16AFCCA1-4D3B-E9C2-476D-6C1ED9B7E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099"/>
              <a:ext cx="1686" cy="1083"/>
            </a:xfrm>
            <a:prstGeom prst="rect">
              <a:avLst/>
            </a:pr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1" name="文本框 50">
            <a:extLst>
              <a:ext uri="{FF2B5EF4-FFF2-40B4-BE49-F238E27FC236}">
                <a16:creationId xmlns:a16="http://schemas.microsoft.com/office/drawing/2014/main" xmlns="" id="{1CBE9C98-9871-3839-9400-AC8DE5B61E70}"/>
              </a:ext>
            </a:extLst>
          </p:cNvPr>
          <p:cNvSpPr txBox="1"/>
          <p:nvPr/>
        </p:nvSpPr>
        <p:spPr>
          <a:xfrm>
            <a:off x="1331382" y="1822632"/>
            <a:ext cx="4790018" cy="1173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</a:rPr>
              <a:t>此处添加详细文本描述，建议与标题相关并符合整体语言风格，语言描述尽量简洁生动。尽量将每页幻灯片的字数控制在200字以内，据统计每页幻灯片的最好控制在5分钟之内。此处添加详细文本描述，建议与标题相关并符合整体语言风格，语言描述尽量简洁生动。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89F482A3-2A4C-FE2F-688F-CBF4E9589FC6}"/>
              </a:ext>
            </a:extLst>
          </p:cNvPr>
          <p:cNvSpPr txBox="1"/>
          <p:nvPr/>
        </p:nvSpPr>
        <p:spPr>
          <a:xfrm>
            <a:off x="1345959" y="1459779"/>
            <a:ext cx="22396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/>
              <a:t>添加标题文本</a:t>
            </a:r>
          </a:p>
        </p:txBody>
      </p:sp>
    </p:spTree>
    <p:extLst>
      <p:ext uri="{BB962C8B-B14F-4D97-AF65-F5344CB8AC3E}">
        <p14:creationId xmlns:p14="http://schemas.microsoft.com/office/powerpoint/2010/main" val="12766881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答辩1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80564;#92734;"/>
</p:tagLst>
</file>

<file path=ppt/theme/theme1.xml><?xml version="1.0" encoding="utf-8"?>
<a:theme xmlns:a="http://schemas.openxmlformats.org/drawingml/2006/main" name="3_Office 主题​​">
  <a:themeElements>
    <a:clrScheme name="自定义 1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1D69A3"/>
      </a:accent1>
      <a:accent2>
        <a:srgbClr val="84CBC3"/>
      </a:accent2>
      <a:accent3>
        <a:srgbClr val="F8D158"/>
      </a:accent3>
      <a:accent4>
        <a:srgbClr val="F57365"/>
      </a:accent4>
      <a:accent5>
        <a:srgbClr val="7FC9EC"/>
      </a:accent5>
      <a:accent6>
        <a:srgbClr val="8689D0"/>
      </a:accent6>
      <a:hlink>
        <a:srgbClr val="0000FF"/>
      </a:hlink>
      <a:folHlink>
        <a:srgbClr val="800080"/>
      </a:folHlink>
    </a:clrScheme>
    <a:fontScheme name="vz5swh5j">
      <a:majorFont>
        <a:latin typeface="Arial"/>
        <a:ea typeface="阿里巴巴普惠体 2.0 55 Regular"/>
        <a:cs typeface=""/>
      </a:majorFont>
      <a:minorFont>
        <a:latin typeface="Arial"/>
        <a:ea typeface="阿里巴巴普惠体 2.0 55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字魂59号-创粗黑"/>
        <a:font script="Hebr" typeface="字魂59号-创粗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59号-创粗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59号-创粗黑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字魂59号-创粗黑"/>
        <a:font script="Hebr" typeface="字魂59号-创粗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59号-创粗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2645</Words>
  <Application>Microsoft Office PowerPoint</Application>
  <PresentationFormat>宽屏</PresentationFormat>
  <Paragraphs>291</Paragraphs>
  <Slides>29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43" baseType="lpstr">
      <vt:lpstr>Haettenschweiler</vt:lpstr>
      <vt:lpstr>Meiryo</vt:lpstr>
      <vt:lpstr>阿里巴巴普惠体 2.0 55 Regular</vt:lpstr>
      <vt:lpstr>等线</vt:lpstr>
      <vt:lpstr>思源宋体 CN Heavy</vt:lpstr>
      <vt:lpstr>宋体</vt:lpstr>
      <vt:lpstr>微软雅黑</vt:lpstr>
      <vt:lpstr>字魂59号-创粗黑</vt:lpstr>
      <vt:lpstr>Arial</vt:lpstr>
      <vt:lpstr>Calibri</vt:lpstr>
      <vt:lpstr>Calibri Light</vt:lpstr>
      <vt:lpstr>Wingdings</vt:lpstr>
      <vt:lpstr>3_Office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113</cp:revision>
  <dcterms:created xsi:type="dcterms:W3CDTF">2018-10-12T14:45:00Z</dcterms:created>
  <dcterms:modified xsi:type="dcterms:W3CDTF">2023-02-22T00:43:23Z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2052-11.1.0.8952</vt:lpwstr>
  </property>
</Properties>
</file>