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2" r:id="rId3"/>
  </p:sldMasterIdLst>
  <p:notesMasterIdLst>
    <p:notesMasterId r:id="rId17"/>
  </p:notesMasterIdLst>
  <p:handoutMasterIdLst>
    <p:handoutMasterId r:id="rId18"/>
  </p:handoutMasterIdLst>
  <p:sldIdLst>
    <p:sldId id="256" r:id="rId4"/>
    <p:sldId id="260" r:id="rId5"/>
    <p:sldId id="321" r:id="rId6"/>
    <p:sldId id="271" r:id="rId7"/>
    <p:sldId id="324" r:id="rId8"/>
    <p:sldId id="263" r:id="rId9"/>
    <p:sldId id="320" r:id="rId10"/>
    <p:sldId id="323" r:id="rId11"/>
    <p:sldId id="334" r:id="rId12"/>
    <p:sldId id="269" r:id="rId13"/>
    <p:sldId id="332" r:id="rId14"/>
    <p:sldId id="262" r:id="rId15"/>
    <p:sldId id="335" r:id="rId16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5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93A00"/>
    <a:srgbClr val="F17F64"/>
    <a:srgbClr val="F2F2F2"/>
    <a:srgbClr val="7F54C0"/>
    <a:srgbClr val="75C7FB"/>
    <a:srgbClr val="FFD200"/>
    <a:srgbClr val="2D46DB"/>
    <a:srgbClr val="C7E0FE"/>
    <a:srgbClr val="948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2" autoAdjust="0"/>
    <p:restoredTop sz="95256" autoAdjust="0"/>
  </p:normalViewPr>
  <p:slideViewPr>
    <p:cSldViewPr snapToGrid="0" showGuides="1">
      <p:cViewPr varScale="1">
        <p:scale>
          <a:sx n="107" d="100"/>
          <a:sy n="107" d="100"/>
        </p:scale>
        <p:origin x="786" y="78"/>
      </p:cViewPr>
      <p:guideLst>
        <p:guide pos="415"/>
        <p:guide pos="7256"/>
        <p:guide orient="horz" pos="648"/>
        <p:guide orient="horz" pos="712"/>
        <p:guide orient="horz" pos="3928"/>
        <p:guide orient="horz" pos="3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0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青少年抑郁检出率的人群差异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无抑郁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男生</c:v>
                </c:pt>
                <c:pt idx="1">
                  <c:v>女生</c:v>
                </c:pt>
                <c:pt idx="2">
                  <c:v>独生子女</c:v>
                </c:pt>
                <c:pt idx="3">
                  <c:v>非独生子女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78.400000000000006</c:v>
                </c:pt>
                <c:pt idx="1">
                  <c:v>72.099999999999994</c:v>
                </c:pt>
                <c:pt idx="2">
                  <c:v>76.599999999999994</c:v>
                </c:pt>
                <c:pt idx="3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63-4416-ADE2-699F6EEF81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轻度抑郁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男生</c:v>
                </c:pt>
                <c:pt idx="1">
                  <c:v>女生</c:v>
                </c:pt>
                <c:pt idx="2">
                  <c:v>独生子女</c:v>
                </c:pt>
                <c:pt idx="3">
                  <c:v>非独生子女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15.8</c:v>
                </c:pt>
                <c:pt idx="1">
                  <c:v>18.899999999999999</c:v>
                </c:pt>
                <c:pt idx="2">
                  <c:v>17.100000000000001</c:v>
                </c:pt>
                <c:pt idx="3">
                  <c:v>17.3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63-4416-ADE2-699F6EEF81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重度抑郁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男生</c:v>
                </c:pt>
                <c:pt idx="1">
                  <c:v>女生</c:v>
                </c:pt>
                <c:pt idx="2">
                  <c:v>独生子女</c:v>
                </c:pt>
                <c:pt idx="3">
                  <c:v>非独生子女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5.8</c:v>
                </c:pt>
                <c:pt idx="1">
                  <c:v>9</c:v>
                </c:pt>
                <c:pt idx="2">
                  <c:v>6.3</c:v>
                </c:pt>
                <c:pt idx="3">
                  <c:v>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B63-4416-ADE2-699F6EEF81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083543392"/>
        <c:axId val="-2083544480"/>
      </c:barChart>
      <c:catAx>
        <c:axId val="-208354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pPr>
            <a:endParaRPr lang="zh-CN"/>
          </a:p>
        </c:txPr>
        <c:crossAx val="-2083544480"/>
        <c:crosses val="autoZero"/>
        <c:auto val="1"/>
        <c:lblAlgn val="ctr"/>
        <c:lblOffset val="100"/>
        <c:noMultiLvlLbl val="0"/>
      </c:catAx>
      <c:valAx>
        <c:axId val="-208354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zh-CN"/>
          </a:p>
        </c:txPr>
        <c:crossAx val="-208354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6B82BF18-8834-A9F0-A39B-85B40F9688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B0948863-BD90-8058-37F7-06FD1E5F84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AAF23-859F-4339-8F84-E7D805EC1B5F}" type="datetimeFigureOut">
              <a:rPr lang="zh-CN" altLang="en-US" smtClean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2023/2/22</a:t>
            </a:fld>
            <a:endParaRPr lang="zh-CN" altLang="en-US" dirty="0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6D454457-47B1-B496-9C53-B5B75D4382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C35DE648-A4F0-4B3C-9C4D-5AC792EA12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29513-03E0-475B-A562-09D9CCEC38AE}" type="slidenum">
              <a:rPr lang="zh-CN" altLang="en-US" smtClean="0"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‹#›</a:t>
            </a:fld>
            <a:endParaRPr lang="zh-CN" altLang="en-US" dirty="0"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3902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D819C-F43E-4AE6-B767-79C169F95CC9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50693-30FD-47C0-9451-8CEF93ACE8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807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5409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093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771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295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5546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2204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7467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138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699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965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520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76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50693-30FD-47C0-9451-8CEF93ACE8AA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77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8555EB52-0C1C-D76E-575E-DC88BE9657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28" t="1386" r="2720" b="7337"/>
          <a:stretch>
            <a:fillRect/>
          </a:stretch>
        </p:blipFill>
        <p:spPr>
          <a:xfrm>
            <a:off x="0" y="-1"/>
            <a:ext cx="12191999" cy="6858005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351E478D-117A-0590-87B8-BD77F6726B47}"/>
              </a:ext>
            </a:extLst>
          </p:cNvPr>
          <p:cNvGrpSpPr/>
          <p:nvPr userDrawn="1"/>
        </p:nvGrpSpPr>
        <p:grpSpPr>
          <a:xfrm>
            <a:off x="883771" y="696368"/>
            <a:ext cx="10424459" cy="5465265"/>
            <a:chOff x="1005840" y="704395"/>
            <a:chExt cx="10424459" cy="5465265"/>
          </a:xfrm>
        </p:grpSpPr>
        <p:sp>
          <p:nvSpPr>
            <p:cNvPr id="356" name="矩形 355">
              <a:extLst>
                <a:ext uri="{FF2B5EF4-FFF2-40B4-BE49-F238E27FC236}">
                  <a16:creationId xmlns:a16="http://schemas.microsoft.com/office/drawing/2014/main" xmlns="" id="{911C517E-2AF8-0C98-0270-F22B8319866C}"/>
                </a:ext>
              </a:extLst>
            </p:cNvPr>
            <p:cNvSpPr/>
            <p:nvPr userDrawn="1"/>
          </p:nvSpPr>
          <p:spPr>
            <a:xfrm>
              <a:off x="1005840" y="970280"/>
              <a:ext cx="10180320" cy="5199380"/>
            </a:xfrm>
            <a:prstGeom prst="rect">
              <a:avLst/>
            </a:prstGeom>
            <a:solidFill>
              <a:srgbClr val="093F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7" name="矩形 356">
              <a:extLst>
                <a:ext uri="{FF2B5EF4-FFF2-40B4-BE49-F238E27FC236}">
                  <a16:creationId xmlns:a16="http://schemas.microsoft.com/office/drawing/2014/main" xmlns="" id="{0912C8A1-FB7E-9C61-BE1A-0868EC9189FA}"/>
                </a:ext>
              </a:extLst>
            </p:cNvPr>
            <p:cNvSpPr/>
            <p:nvPr userDrawn="1"/>
          </p:nvSpPr>
          <p:spPr>
            <a:xfrm>
              <a:off x="1082040" y="871220"/>
              <a:ext cx="10180320" cy="5199380"/>
            </a:xfrm>
            <a:prstGeom prst="rect">
              <a:avLst/>
            </a:prstGeom>
            <a:solidFill>
              <a:srgbClr val="9483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8" name="矩形 357">
              <a:extLst>
                <a:ext uri="{FF2B5EF4-FFF2-40B4-BE49-F238E27FC236}">
                  <a16:creationId xmlns:a16="http://schemas.microsoft.com/office/drawing/2014/main" xmlns="" id="{D2D15D27-749A-2D65-3321-5BE5A5BAB8A1}"/>
                </a:ext>
              </a:extLst>
            </p:cNvPr>
            <p:cNvSpPr/>
            <p:nvPr userDrawn="1"/>
          </p:nvSpPr>
          <p:spPr>
            <a:xfrm>
              <a:off x="1249979" y="704395"/>
              <a:ext cx="10180320" cy="5199380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pic>
        <p:nvPicPr>
          <p:cNvPr id="359" name="图片 358" descr="图标&#10;&#10;描述已自动生成">
            <a:extLst>
              <a:ext uri="{FF2B5EF4-FFF2-40B4-BE49-F238E27FC236}">
                <a16:creationId xmlns:a16="http://schemas.microsoft.com/office/drawing/2014/main" xmlns="" id="{F1B00647-028F-B36B-2CF9-0E495640D6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4935" y="989330"/>
            <a:ext cx="6311900" cy="6311900"/>
          </a:xfrm>
          <a:prstGeom prst="rect">
            <a:avLst/>
          </a:prstGeom>
        </p:spPr>
      </p:pic>
      <p:sp>
        <p:nvSpPr>
          <p:cNvPr id="363" name="椭圆 362">
            <a:extLst>
              <a:ext uri="{FF2B5EF4-FFF2-40B4-BE49-F238E27FC236}">
                <a16:creationId xmlns:a16="http://schemas.microsoft.com/office/drawing/2014/main" xmlns="" id="{CFB14002-A4FE-58B5-1579-8BEF8AE0C1F0}"/>
              </a:ext>
            </a:extLst>
          </p:cNvPr>
          <p:cNvSpPr/>
          <p:nvPr userDrawn="1"/>
        </p:nvSpPr>
        <p:spPr>
          <a:xfrm flipH="1">
            <a:off x="10093609" y="838136"/>
            <a:ext cx="211859" cy="211859"/>
          </a:xfrm>
          <a:prstGeom prst="ellipse">
            <a:avLst/>
          </a:prstGeom>
          <a:solidFill>
            <a:srgbClr val="9483FA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64" name="椭圆 363">
            <a:extLst>
              <a:ext uri="{FF2B5EF4-FFF2-40B4-BE49-F238E27FC236}">
                <a16:creationId xmlns:a16="http://schemas.microsoft.com/office/drawing/2014/main" xmlns="" id="{D1E7C0E6-9D53-F2D5-95F6-5A555B229463}"/>
              </a:ext>
            </a:extLst>
          </p:cNvPr>
          <p:cNvSpPr/>
          <p:nvPr userDrawn="1"/>
        </p:nvSpPr>
        <p:spPr>
          <a:xfrm flipH="1">
            <a:off x="10421925" y="838136"/>
            <a:ext cx="211859" cy="211859"/>
          </a:xfrm>
          <a:prstGeom prst="ellipse">
            <a:avLst/>
          </a:prstGeom>
          <a:solidFill>
            <a:srgbClr val="FCD107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65" name="椭圆 364">
            <a:extLst>
              <a:ext uri="{FF2B5EF4-FFF2-40B4-BE49-F238E27FC236}">
                <a16:creationId xmlns:a16="http://schemas.microsoft.com/office/drawing/2014/main" xmlns="" id="{BED7C92F-F36E-6D68-28B8-72AB59A2EA9E}"/>
              </a:ext>
            </a:extLst>
          </p:cNvPr>
          <p:cNvSpPr/>
          <p:nvPr userDrawn="1"/>
        </p:nvSpPr>
        <p:spPr>
          <a:xfrm flipH="1">
            <a:off x="10750241" y="838136"/>
            <a:ext cx="211859" cy="211859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54146F5B-7594-82E4-31BC-2A342BE15206}"/>
              </a:ext>
            </a:extLst>
          </p:cNvPr>
          <p:cNvGrpSpPr/>
          <p:nvPr userDrawn="1"/>
        </p:nvGrpSpPr>
        <p:grpSpPr>
          <a:xfrm>
            <a:off x="5381211" y="-143818"/>
            <a:ext cx="6941366" cy="6776266"/>
            <a:chOff x="5593080" y="-143818"/>
            <a:chExt cx="6941366" cy="6776266"/>
          </a:xfrm>
        </p:grpSpPr>
        <p:sp>
          <p:nvSpPr>
            <p:cNvPr id="360" name="弧形 359">
              <a:extLst>
                <a:ext uri="{FF2B5EF4-FFF2-40B4-BE49-F238E27FC236}">
                  <a16:creationId xmlns:a16="http://schemas.microsoft.com/office/drawing/2014/main" xmlns="" id="{7FE13D4F-CAB0-1AE3-5B66-171666E25C09}"/>
                </a:ext>
              </a:extLst>
            </p:cNvPr>
            <p:cNvSpPr/>
            <p:nvPr userDrawn="1"/>
          </p:nvSpPr>
          <p:spPr>
            <a:xfrm>
              <a:off x="5593080" y="-143818"/>
              <a:ext cx="6941366" cy="6776266"/>
            </a:xfrm>
            <a:prstGeom prst="arc">
              <a:avLst>
                <a:gd name="adj1" fmla="val 16700608"/>
                <a:gd name="adj2" fmla="val 9323798"/>
              </a:avLst>
            </a:prstGeom>
            <a:noFill/>
            <a:ln w="22225" cap="rnd">
              <a:solidFill>
                <a:schemeClr val="tx1"/>
              </a:solidFill>
              <a:round/>
            </a:ln>
            <a:scene3d>
              <a:camera prst="isometricRightUp">
                <a:rot lat="2470622" lon="20104292" rev="1174863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1" name="菱形 360">
              <a:extLst>
                <a:ext uri="{FF2B5EF4-FFF2-40B4-BE49-F238E27FC236}">
                  <a16:creationId xmlns:a16="http://schemas.microsoft.com/office/drawing/2014/main" xmlns="" id="{E4F62CAE-6F2F-482A-3F47-2C3ACA313406}"/>
                </a:ext>
              </a:extLst>
            </p:cNvPr>
            <p:cNvSpPr/>
            <p:nvPr userDrawn="1"/>
          </p:nvSpPr>
          <p:spPr>
            <a:xfrm rot="893331">
              <a:off x="10469161" y="154399"/>
              <a:ext cx="311150" cy="311150"/>
            </a:xfrm>
            <a:prstGeom prst="diamond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2" name="菱形 361">
              <a:extLst>
                <a:ext uri="{FF2B5EF4-FFF2-40B4-BE49-F238E27FC236}">
                  <a16:creationId xmlns:a16="http://schemas.microsoft.com/office/drawing/2014/main" xmlns="" id="{AE1E30AC-8681-93B4-3679-703C32BF57D9}"/>
                </a:ext>
              </a:extLst>
            </p:cNvPr>
            <p:cNvSpPr/>
            <p:nvPr userDrawn="1"/>
          </p:nvSpPr>
          <p:spPr>
            <a:xfrm rot="3994007">
              <a:off x="9009153" y="6046922"/>
              <a:ext cx="311150" cy="311150"/>
            </a:xfrm>
            <a:prstGeom prst="diamond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7" name="任意多边形: 形状 366">
              <a:extLst>
                <a:ext uri="{FF2B5EF4-FFF2-40B4-BE49-F238E27FC236}">
                  <a16:creationId xmlns:a16="http://schemas.microsoft.com/office/drawing/2014/main" xmlns="" id="{863E72B2-9B43-C7DC-6ABD-CA9D900480A4}"/>
                </a:ext>
              </a:extLst>
            </p:cNvPr>
            <p:cNvSpPr/>
            <p:nvPr userDrawn="1"/>
          </p:nvSpPr>
          <p:spPr>
            <a:xfrm rot="20721887">
              <a:off x="11655399" y="1978597"/>
              <a:ext cx="428625" cy="507511"/>
            </a:xfrm>
            <a:custGeom>
              <a:avLst/>
              <a:gdLst>
                <a:gd name="connsiteX0" fmla="*/ 214313 w 428625"/>
                <a:gd name="connsiteY0" fmla="*/ 0 h 507511"/>
                <a:gd name="connsiteX1" fmla="*/ 214313 w 428625"/>
                <a:gd name="connsiteY1" fmla="*/ 0 h 507511"/>
                <a:gd name="connsiteX2" fmla="*/ 428625 w 428625"/>
                <a:gd name="connsiteY2" fmla="*/ 253756 h 507511"/>
                <a:gd name="connsiteX3" fmla="*/ 428625 w 428625"/>
                <a:gd name="connsiteY3" fmla="*/ 253756 h 507511"/>
                <a:gd name="connsiteX4" fmla="*/ 214313 w 428625"/>
                <a:gd name="connsiteY4" fmla="*/ 507511 h 507511"/>
                <a:gd name="connsiteX5" fmla="*/ 214313 w 428625"/>
                <a:gd name="connsiteY5" fmla="*/ 507511 h 507511"/>
                <a:gd name="connsiteX6" fmla="*/ 0 w 428625"/>
                <a:gd name="connsiteY6" fmla="*/ 253756 h 507511"/>
                <a:gd name="connsiteX7" fmla="*/ 0 w 428625"/>
                <a:gd name="connsiteY7" fmla="*/ 253756 h 507511"/>
                <a:gd name="connsiteX8" fmla="*/ 214313 w 428625"/>
                <a:gd name="connsiteY8" fmla="*/ 0 h 507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8625" h="507511">
                  <a:moveTo>
                    <a:pt x="214313" y="0"/>
                  </a:moveTo>
                  <a:lnTo>
                    <a:pt x="214313" y="0"/>
                  </a:lnTo>
                  <a:cubicBezTo>
                    <a:pt x="251127" y="117510"/>
                    <a:pt x="329384" y="210169"/>
                    <a:pt x="428625" y="253756"/>
                  </a:cubicBezTo>
                  <a:lnTo>
                    <a:pt x="428625" y="253756"/>
                  </a:lnTo>
                  <a:cubicBezTo>
                    <a:pt x="329384" y="297342"/>
                    <a:pt x="251127" y="389963"/>
                    <a:pt x="214313" y="507511"/>
                  </a:cubicBezTo>
                  <a:lnTo>
                    <a:pt x="214313" y="507511"/>
                  </a:lnTo>
                  <a:cubicBezTo>
                    <a:pt x="177489" y="390001"/>
                    <a:pt x="99241" y="297342"/>
                    <a:pt x="0" y="253756"/>
                  </a:cubicBezTo>
                  <a:lnTo>
                    <a:pt x="0" y="253756"/>
                  </a:lnTo>
                  <a:cubicBezTo>
                    <a:pt x="99241" y="210169"/>
                    <a:pt x="177489" y="117510"/>
                    <a:pt x="21431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8" name="任意多边形: 形状 367">
              <a:extLst>
                <a:ext uri="{FF2B5EF4-FFF2-40B4-BE49-F238E27FC236}">
                  <a16:creationId xmlns:a16="http://schemas.microsoft.com/office/drawing/2014/main" xmlns="" id="{26979A23-A167-BF01-5BED-579CD57C4CC9}"/>
                </a:ext>
              </a:extLst>
            </p:cNvPr>
            <p:cNvSpPr/>
            <p:nvPr userDrawn="1"/>
          </p:nvSpPr>
          <p:spPr>
            <a:xfrm>
              <a:off x="10105466" y="127667"/>
              <a:ext cx="188147" cy="222837"/>
            </a:xfrm>
            <a:custGeom>
              <a:avLst/>
              <a:gdLst>
                <a:gd name="connsiteX0" fmla="*/ 94069 w 188147"/>
                <a:gd name="connsiteY0" fmla="*/ 10 h 222837"/>
                <a:gd name="connsiteX1" fmla="*/ 94069 w 188147"/>
                <a:gd name="connsiteY1" fmla="*/ 10 h 222837"/>
                <a:gd name="connsiteX2" fmla="*/ 188147 w 188147"/>
                <a:gd name="connsiteY2" fmla="*/ 111452 h 222837"/>
                <a:gd name="connsiteX3" fmla="*/ 188147 w 188147"/>
                <a:gd name="connsiteY3" fmla="*/ 111452 h 222837"/>
                <a:gd name="connsiteX4" fmla="*/ 94069 w 188147"/>
                <a:gd name="connsiteY4" fmla="*/ 222837 h 222837"/>
                <a:gd name="connsiteX5" fmla="*/ 94069 w 188147"/>
                <a:gd name="connsiteY5" fmla="*/ 222837 h 222837"/>
                <a:gd name="connsiteX6" fmla="*/ 0 w 188147"/>
                <a:gd name="connsiteY6" fmla="*/ 111395 h 222837"/>
                <a:gd name="connsiteX7" fmla="*/ 0 w 188147"/>
                <a:gd name="connsiteY7" fmla="*/ 111395 h 222837"/>
                <a:gd name="connsiteX8" fmla="*/ 94069 w 188147"/>
                <a:gd name="connsiteY8" fmla="*/ 0 h 222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147" h="222837">
                  <a:moveTo>
                    <a:pt x="94069" y="10"/>
                  </a:moveTo>
                  <a:lnTo>
                    <a:pt x="94069" y="10"/>
                  </a:lnTo>
                  <a:cubicBezTo>
                    <a:pt x="107944" y="48958"/>
                    <a:pt x="142222" y="89562"/>
                    <a:pt x="188147" y="111452"/>
                  </a:cubicBezTo>
                  <a:lnTo>
                    <a:pt x="188147" y="111452"/>
                  </a:lnTo>
                  <a:cubicBezTo>
                    <a:pt x="142232" y="133328"/>
                    <a:pt x="107956" y="173910"/>
                    <a:pt x="94069" y="222837"/>
                  </a:cubicBezTo>
                  <a:lnTo>
                    <a:pt x="94069" y="222837"/>
                  </a:lnTo>
                  <a:cubicBezTo>
                    <a:pt x="80200" y="173889"/>
                    <a:pt x="45925" y="133284"/>
                    <a:pt x="0" y="111395"/>
                  </a:cubicBezTo>
                  <a:lnTo>
                    <a:pt x="0" y="111395"/>
                  </a:lnTo>
                  <a:cubicBezTo>
                    <a:pt x="45912" y="89514"/>
                    <a:pt x="80185" y="48929"/>
                    <a:pt x="94069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9" name="任意多边形: 形状 368">
              <a:extLst>
                <a:ext uri="{FF2B5EF4-FFF2-40B4-BE49-F238E27FC236}">
                  <a16:creationId xmlns:a16="http://schemas.microsoft.com/office/drawing/2014/main" xmlns="" id="{27F9085B-AA07-86E0-74BD-B886E617B2AD}"/>
                </a:ext>
              </a:extLst>
            </p:cNvPr>
            <p:cNvSpPr/>
            <p:nvPr userDrawn="1"/>
          </p:nvSpPr>
          <p:spPr>
            <a:xfrm rot="20476854">
              <a:off x="7678091" y="6274995"/>
              <a:ext cx="233188" cy="276111"/>
            </a:xfrm>
            <a:custGeom>
              <a:avLst/>
              <a:gdLst>
                <a:gd name="connsiteX0" fmla="*/ 146542 w 293084"/>
                <a:gd name="connsiteY0" fmla="*/ 0 h 347033"/>
                <a:gd name="connsiteX1" fmla="*/ 146542 w 293084"/>
                <a:gd name="connsiteY1" fmla="*/ 0 h 347033"/>
                <a:gd name="connsiteX2" fmla="*/ 293084 w 293084"/>
                <a:gd name="connsiteY2" fmla="*/ 173517 h 347033"/>
                <a:gd name="connsiteX3" fmla="*/ 293084 w 293084"/>
                <a:gd name="connsiteY3" fmla="*/ 173517 h 347033"/>
                <a:gd name="connsiteX4" fmla="*/ 146542 w 293084"/>
                <a:gd name="connsiteY4" fmla="*/ 347034 h 347033"/>
                <a:gd name="connsiteX5" fmla="*/ 146542 w 293084"/>
                <a:gd name="connsiteY5" fmla="*/ 347034 h 347033"/>
                <a:gd name="connsiteX6" fmla="*/ 0 w 293084"/>
                <a:gd name="connsiteY6" fmla="*/ 173517 h 347033"/>
                <a:gd name="connsiteX7" fmla="*/ 0 w 293084"/>
                <a:gd name="connsiteY7" fmla="*/ 173517 h 347033"/>
                <a:gd name="connsiteX8" fmla="*/ 146542 w 293084"/>
                <a:gd name="connsiteY8" fmla="*/ 0 h 347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3084" h="347033">
                  <a:moveTo>
                    <a:pt x="146542" y="0"/>
                  </a:moveTo>
                  <a:lnTo>
                    <a:pt x="146542" y="0"/>
                  </a:lnTo>
                  <a:cubicBezTo>
                    <a:pt x="171717" y="80334"/>
                    <a:pt x="225228" y="143704"/>
                    <a:pt x="293084" y="173517"/>
                  </a:cubicBezTo>
                  <a:lnTo>
                    <a:pt x="293084" y="173517"/>
                  </a:lnTo>
                  <a:cubicBezTo>
                    <a:pt x="225228" y="203321"/>
                    <a:pt x="171717" y="266681"/>
                    <a:pt x="146542" y="347034"/>
                  </a:cubicBezTo>
                  <a:lnTo>
                    <a:pt x="146542" y="347034"/>
                  </a:lnTo>
                  <a:cubicBezTo>
                    <a:pt x="121368" y="266681"/>
                    <a:pt x="67856" y="203321"/>
                    <a:pt x="0" y="173517"/>
                  </a:cubicBezTo>
                  <a:lnTo>
                    <a:pt x="0" y="173517"/>
                  </a:lnTo>
                  <a:cubicBezTo>
                    <a:pt x="67856" y="143704"/>
                    <a:pt x="121368" y="80334"/>
                    <a:pt x="14654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158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50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122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94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68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75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876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2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5C0FFAD5-6E72-45B5-35B2-0E788E502E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28" t="1386" r="2720" b="7337"/>
          <a:stretch>
            <a:fillRect/>
          </a:stretch>
        </p:blipFill>
        <p:spPr>
          <a:xfrm>
            <a:off x="0" y="-1"/>
            <a:ext cx="12191999" cy="6858005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2F931C07-F100-1FC1-4A83-D37B3C50FD15}"/>
              </a:ext>
            </a:extLst>
          </p:cNvPr>
          <p:cNvGrpSpPr/>
          <p:nvPr userDrawn="1"/>
        </p:nvGrpSpPr>
        <p:grpSpPr>
          <a:xfrm>
            <a:off x="883771" y="696368"/>
            <a:ext cx="10424459" cy="5465265"/>
            <a:chOff x="1005840" y="704395"/>
            <a:chExt cx="10424459" cy="5465265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xmlns="" id="{D8FB28A5-A31A-0E67-294D-8E0A3F460A3A}"/>
                </a:ext>
              </a:extLst>
            </p:cNvPr>
            <p:cNvSpPr/>
            <p:nvPr userDrawn="1"/>
          </p:nvSpPr>
          <p:spPr>
            <a:xfrm>
              <a:off x="1005840" y="970280"/>
              <a:ext cx="10180320" cy="5199380"/>
            </a:xfrm>
            <a:prstGeom prst="rect">
              <a:avLst/>
            </a:prstGeom>
            <a:solidFill>
              <a:srgbClr val="093F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xmlns="" id="{440E1D32-C1A8-B9F7-CA1B-ECE2514CCD07}"/>
                </a:ext>
              </a:extLst>
            </p:cNvPr>
            <p:cNvSpPr/>
            <p:nvPr userDrawn="1"/>
          </p:nvSpPr>
          <p:spPr>
            <a:xfrm>
              <a:off x="1082040" y="871220"/>
              <a:ext cx="10180320" cy="5199380"/>
            </a:xfrm>
            <a:prstGeom prst="rect">
              <a:avLst/>
            </a:prstGeom>
            <a:solidFill>
              <a:srgbClr val="9483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xmlns="" id="{ED994B60-7D4C-ECDE-E36E-EAEB1828F83D}"/>
                </a:ext>
              </a:extLst>
            </p:cNvPr>
            <p:cNvSpPr/>
            <p:nvPr userDrawn="1"/>
          </p:nvSpPr>
          <p:spPr>
            <a:xfrm>
              <a:off x="1249979" y="704395"/>
              <a:ext cx="10180320" cy="5199380"/>
            </a:xfrm>
            <a:prstGeom prst="rect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7" name="椭圆 6">
            <a:extLst>
              <a:ext uri="{FF2B5EF4-FFF2-40B4-BE49-F238E27FC236}">
                <a16:creationId xmlns:a16="http://schemas.microsoft.com/office/drawing/2014/main" xmlns="" id="{267C991B-A642-54D2-6F0D-321E0B9E68AF}"/>
              </a:ext>
            </a:extLst>
          </p:cNvPr>
          <p:cNvSpPr/>
          <p:nvPr userDrawn="1"/>
        </p:nvSpPr>
        <p:spPr>
          <a:xfrm flipH="1">
            <a:off x="10093609" y="838136"/>
            <a:ext cx="211859" cy="211859"/>
          </a:xfrm>
          <a:prstGeom prst="ellipse">
            <a:avLst/>
          </a:prstGeom>
          <a:solidFill>
            <a:srgbClr val="9483FA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xmlns="" id="{21765BCF-6939-B941-9C08-23CE03CE6D6B}"/>
              </a:ext>
            </a:extLst>
          </p:cNvPr>
          <p:cNvSpPr/>
          <p:nvPr userDrawn="1"/>
        </p:nvSpPr>
        <p:spPr>
          <a:xfrm flipH="1">
            <a:off x="10421925" y="838136"/>
            <a:ext cx="211859" cy="211859"/>
          </a:xfrm>
          <a:prstGeom prst="ellipse">
            <a:avLst/>
          </a:prstGeom>
          <a:solidFill>
            <a:srgbClr val="FCD107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xmlns="" id="{213C7C78-6B52-C41C-D3F2-9B4797912A5F}"/>
              </a:ext>
            </a:extLst>
          </p:cNvPr>
          <p:cNvSpPr/>
          <p:nvPr userDrawn="1"/>
        </p:nvSpPr>
        <p:spPr>
          <a:xfrm flipH="1">
            <a:off x="10750241" y="838136"/>
            <a:ext cx="211859" cy="211859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944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D39DFAD2-484E-8A0E-F69E-8E2E50F45E1A}"/>
              </a:ext>
            </a:extLst>
          </p:cNvPr>
          <p:cNvSpPr/>
          <p:nvPr userDrawn="1"/>
        </p:nvSpPr>
        <p:spPr>
          <a:xfrm>
            <a:off x="1110015" y="935555"/>
            <a:ext cx="10180320" cy="5199380"/>
          </a:xfrm>
          <a:prstGeom prst="rect">
            <a:avLst/>
          </a:prstGeom>
          <a:solidFill>
            <a:srgbClr val="093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552EBB0E-4CE6-69D8-6CC6-A73B1B3835F9}"/>
              </a:ext>
            </a:extLst>
          </p:cNvPr>
          <p:cNvSpPr/>
          <p:nvPr userDrawn="1"/>
        </p:nvSpPr>
        <p:spPr>
          <a:xfrm>
            <a:off x="1005840" y="829310"/>
            <a:ext cx="10180320" cy="519938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5BA5FE68-154C-F751-7688-42EAC54C1B42}"/>
              </a:ext>
            </a:extLst>
          </p:cNvPr>
          <p:cNvGrpSpPr/>
          <p:nvPr userDrawn="1"/>
        </p:nvGrpSpPr>
        <p:grpSpPr>
          <a:xfrm>
            <a:off x="10002464" y="5590357"/>
            <a:ext cx="868491" cy="211859"/>
            <a:chOff x="10093609" y="838136"/>
            <a:chExt cx="868491" cy="211859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xmlns="" id="{7F389779-7E23-7478-38F7-95129F651487}"/>
                </a:ext>
              </a:extLst>
            </p:cNvPr>
            <p:cNvSpPr/>
            <p:nvPr userDrawn="1"/>
          </p:nvSpPr>
          <p:spPr>
            <a:xfrm flipH="1">
              <a:off x="10093609" y="838136"/>
              <a:ext cx="211859" cy="211859"/>
            </a:xfrm>
            <a:prstGeom prst="ellipse">
              <a:avLst/>
            </a:prstGeom>
            <a:solidFill>
              <a:srgbClr val="9483FA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xmlns="" id="{7BBB0F4E-640A-F932-079C-F5A0D21C6565}"/>
                </a:ext>
              </a:extLst>
            </p:cNvPr>
            <p:cNvSpPr/>
            <p:nvPr userDrawn="1"/>
          </p:nvSpPr>
          <p:spPr>
            <a:xfrm flipH="1">
              <a:off x="10421925" y="838136"/>
              <a:ext cx="211859" cy="211859"/>
            </a:xfrm>
            <a:prstGeom prst="ellipse">
              <a:avLst/>
            </a:prstGeom>
            <a:solidFill>
              <a:srgbClr val="FCD107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xmlns="" id="{32AC4373-6019-E222-445E-F81EBE95EE99}"/>
                </a:ext>
              </a:extLst>
            </p:cNvPr>
            <p:cNvSpPr/>
            <p:nvPr userDrawn="1"/>
          </p:nvSpPr>
          <p:spPr>
            <a:xfrm flipH="1">
              <a:off x="10750241" y="838136"/>
              <a:ext cx="211859" cy="211859"/>
            </a:xfrm>
            <a:prstGeom prst="ellipse">
              <a:avLst/>
            </a:prstGeom>
            <a:solidFill>
              <a:srgbClr val="F17F64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46CB5939-2FE8-4799-FB7C-2D6E88DE8533}"/>
              </a:ext>
            </a:extLst>
          </p:cNvPr>
          <p:cNvGrpSpPr/>
          <p:nvPr userDrawn="1"/>
        </p:nvGrpSpPr>
        <p:grpSpPr>
          <a:xfrm>
            <a:off x="9565974" y="401020"/>
            <a:ext cx="1708360" cy="289207"/>
            <a:chOff x="1086214" y="393404"/>
            <a:chExt cx="1708360" cy="289207"/>
          </a:xfrm>
        </p:grpSpPr>
        <p:sp>
          <p:nvSpPr>
            <p:cNvPr id="11" name="等腰三角形 10">
              <a:extLst>
                <a:ext uri="{FF2B5EF4-FFF2-40B4-BE49-F238E27FC236}">
                  <a16:creationId xmlns:a16="http://schemas.microsoft.com/office/drawing/2014/main" xmlns="" id="{3DA715BC-AF7C-C3BF-66D1-090858253A6C}"/>
                </a:ext>
              </a:extLst>
            </p:cNvPr>
            <p:cNvSpPr/>
            <p:nvPr/>
          </p:nvSpPr>
          <p:spPr>
            <a:xfrm rot="5400000">
              <a:off x="1066268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>
              <a:extLst>
                <a:ext uri="{FF2B5EF4-FFF2-40B4-BE49-F238E27FC236}">
                  <a16:creationId xmlns:a16="http://schemas.microsoft.com/office/drawing/2014/main" xmlns="" id="{A6F5E076-5431-755E-1FF7-915B4F41C05A}"/>
                </a:ext>
              </a:extLst>
            </p:cNvPr>
            <p:cNvSpPr/>
            <p:nvPr/>
          </p:nvSpPr>
          <p:spPr>
            <a:xfrm rot="5400000">
              <a:off x="1431029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等腰三角形 12">
              <a:extLst>
                <a:ext uri="{FF2B5EF4-FFF2-40B4-BE49-F238E27FC236}">
                  <a16:creationId xmlns:a16="http://schemas.microsoft.com/office/drawing/2014/main" xmlns="" id="{EFF7D14E-C51C-8016-80AA-FE148828301D}"/>
                </a:ext>
              </a:extLst>
            </p:cNvPr>
            <p:cNvSpPr/>
            <p:nvPr/>
          </p:nvSpPr>
          <p:spPr>
            <a:xfrm rot="5400000">
              <a:off x="1795790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>
              <a:extLst>
                <a:ext uri="{FF2B5EF4-FFF2-40B4-BE49-F238E27FC236}">
                  <a16:creationId xmlns:a16="http://schemas.microsoft.com/office/drawing/2014/main" xmlns="" id="{06D7B8FD-9238-D67C-1C1F-9B68437CB676}"/>
                </a:ext>
              </a:extLst>
            </p:cNvPr>
            <p:cNvSpPr/>
            <p:nvPr/>
          </p:nvSpPr>
          <p:spPr>
            <a:xfrm rot="5400000">
              <a:off x="2160551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xmlns="" id="{8D27B25C-CD61-F642-7E28-3A1D21BBB143}"/>
                </a:ext>
              </a:extLst>
            </p:cNvPr>
            <p:cNvSpPr/>
            <p:nvPr/>
          </p:nvSpPr>
          <p:spPr>
            <a:xfrm rot="5400000">
              <a:off x="2525312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D3C791E0-E01A-267E-E317-065121A0A442}"/>
              </a:ext>
            </a:extLst>
          </p:cNvPr>
          <p:cNvGrpSpPr/>
          <p:nvPr userDrawn="1"/>
        </p:nvGrpSpPr>
        <p:grpSpPr>
          <a:xfrm>
            <a:off x="1028203" y="6233301"/>
            <a:ext cx="1708360" cy="289207"/>
            <a:chOff x="1086214" y="393404"/>
            <a:chExt cx="1708360" cy="289207"/>
          </a:xfrm>
        </p:grpSpPr>
        <p:sp>
          <p:nvSpPr>
            <p:cNvPr id="17" name="等腰三角形 16">
              <a:extLst>
                <a:ext uri="{FF2B5EF4-FFF2-40B4-BE49-F238E27FC236}">
                  <a16:creationId xmlns:a16="http://schemas.microsoft.com/office/drawing/2014/main" xmlns="" id="{86BFD317-DC81-B6A2-8369-71EAC8BEAF07}"/>
                </a:ext>
              </a:extLst>
            </p:cNvPr>
            <p:cNvSpPr/>
            <p:nvPr/>
          </p:nvSpPr>
          <p:spPr>
            <a:xfrm rot="5400000">
              <a:off x="1066268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等腰三角形 17">
              <a:extLst>
                <a:ext uri="{FF2B5EF4-FFF2-40B4-BE49-F238E27FC236}">
                  <a16:creationId xmlns:a16="http://schemas.microsoft.com/office/drawing/2014/main" xmlns="" id="{C8F80A86-00A1-DD38-B263-D15C50CAB769}"/>
                </a:ext>
              </a:extLst>
            </p:cNvPr>
            <p:cNvSpPr/>
            <p:nvPr/>
          </p:nvSpPr>
          <p:spPr>
            <a:xfrm rot="5400000">
              <a:off x="1431029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等腰三角形 18">
              <a:extLst>
                <a:ext uri="{FF2B5EF4-FFF2-40B4-BE49-F238E27FC236}">
                  <a16:creationId xmlns:a16="http://schemas.microsoft.com/office/drawing/2014/main" xmlns="" id="{C9D16993-848C-24D8-52D0-196BEC88D066}"/>
                </a:ext>
              </a:extLst>
            </p:cNvPr>
            <p:cNvSpPr/>
            <p:nvPr/>
          </p:nvSpPr>
          <p:spPr>
            <a:xfrm rot="5400000">
              <a:off x="1795790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等腰三角形 19">
              <a:extLst>
                <a:ext uri="{FF2B5EF4-FFF2-40B4-BE49-F238E27FC236}">
                  <a16:creationId xmlns:a16="http://schemas.microsoft.com/office/drawing/2014/main" xmlns="" id="{5DC5CB9D-12A9-C94F-582F-E2E911001FF2}"/>
                </a:ext>
              </a:extLst>
            </p:cNvPr>
            <p:cNvSpPr/>
            <p:nvPr/>
          </p:nvSpPr>
          <p:spPr>
            <a:xfrm rot="5400000">
              <a:off x="2160551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等腰三角形 20">
              <a:extLst>
                <a:ext uri="{FF2B5EF4-FFF2-40B4-BE49-F238E27FC236}">
                  <a16:creationId xmlns:a16="http://schemas.microsoft.com/office/drawing/2014/main" xmlns="" id="{80D8A150-D128-5DCB-C9B5-874ECE388463}"/>
                </a:ext>
              </a:extLst>
            </p:cNvPr>
            <p:cNvSpPr/>
            <p:nvPr/>
          </p:nvSpPr>
          <p:spPr>
            <a:xfrm rot="5400000">
              <a:off x="2525312" y="413350"/>
              <a:ext cx="289207" cy="24931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0290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12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F454C0B6-D581-276C-CF82-D2144C7291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28" t="1386" r="2720" b="7337"/>
          <a:stretch>
            <a:fillRect/>
          </a:stretch>
        </p:blipFill>
        <p:spPr>
          <a:xfrm>
            <a:off x="0" y="-1"/>
            <a:ext cx="12191999" cy="6858005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="" id="{DDBBC659-8FB4-9056-C24F-A8829403EC93}"/>
              </a:ext>
            </a:extLst>
          </p:cNvPr>
          <p:cNvSpPr/>
          <p:nvPr userDrawn="1"/>
        </p:nvSpPr>
        <p:spPr>
          <a:xfrm>
            <a:off x="1110015" y="935555"/>
            <a:ext cx="10180320" cy="5199380"/>
          </a:xfrm>
          <a:prstGeom prst="rect">
            <a:avLst/>
          </a:prstGeom>
          <a:solidFill>
            <a:srgbClr val="093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CC1EA841-36A1-076F-F40B-D9A00F0CDB0E}"/>
              </a:ext>
            </a:extLst>
          </p:cNvPr>
          <p:cNvSpPr/>
          <p:nvPr userDrawn="1"/>
        </p:nvSpPr>
        <p:spPr>
          <a:xfrm>
            <a:off x="1005840" y="829310"/>
            <a:ext cx="10180320" cy="519938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弧形 9">
            <a:extLst>
              <a:ext uri="{FF2B5EF4-FFF2-40B4-BE49-F238E27FC236}">
                <a16:creationId xmlns:a16="http://schemas.microsoft.com/office/drawing/2014/main" xmlns="" id="{929951A4-113E-5FA2-3121-1C11DDFD1994}"/>
              </a:ext>
            </a:extLst>
          </p:cNvPr>
          <p:cNvSpPr/>
          <p:nvPr userDrawn="1"/>
        </p:nvSpPr>
        <p:spPr>
          <a:xfrm flipH="1">
            <a:off x="587374" y="0"/>
            <a:ext cx="6849744" cy="6686820"/>
          </a:xfrm>
          <a:prstGeom prst="arc">
            <a:avLst>
              <a:gd name="adj1" fmla="val 14248251"/>
              <a:gd name="adj2" fmla="val 7459347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isometricRightUp">
              <a:rot lat="20606656" lon="19046768" rev="615467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10C3082C-B1C2-D040-8226-77CFF6147E4B}"/>
              </a:ext>
            </a:extLst>
          </p:cNvPr>
          <p:cNvSpPr/>
          <p:nvPr userDrawn="1"/>
        </p:nvSpPr>
        <p:spPr>
          <a:xfrm rot="3882951">
            <a:off x="4621309" y="6275290"/>
            <a:ext cx="417762" cy="494660"/>
          </a:xfrm>
          <a:custGeom>
            <a:avLst/>
            <a:gdLst>
              <a:gd name="connsiteX0" fmla="*/ 146542 w 293084"/>
              <a:gd name="connsiteY0" fmla="*/ 0 h 347033"/>
              <a:gd name="connsiteX1" fmla="*/ 146542 w 293084"/>
              <a:gd name="connsiteY1" fmla="*/ 0 h 347033"/>
              <a:gd name="connsiteX2" fmla="*/ 293084 w 293084"/>
              <a:gd name="connsiteY2" fmla="*/ 173517 h 347033"/>
              <a:gd name="connsiteX3" fmla="*/ 293084 w 293084"/>
              <a:gd name="connsiteY3" fmla="*/ 173517 h 347033"/>
              <a:gd name="connsiteX4" fmla="*/ 146542 w 293084"/>
              <a:gd name="connsiteY4" fmla="*/ 347034 h 347033"/>
              <a:gd name="connsiteX5" fmla="*/ 146542 w 293084"/>
              <a:gd name="connsiteY5" fmla="*/ 347034 h 347033"/>
              <a:gd name="connsiteX6" fmla="*/ 0 w 293084"/>
              <a:gd name="connsiteY6" fmla="*/ 173517 h 347033"/>
              <a:gd name="connsiteX7" fmla="*/ 0 w 293084"/>
              <a:gd name="connsiteY7" fmla="*/ 173517 h 347033"/>
              <a:gd name="connsiteX8" fmla="*/ 146542 w 293084"/>
              <a:gd name="connsiteY8" fmla="*/ 0 h 34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084" h="347033">
                <a:moveTo>
                  <a:pt x="146542" y="0"/>
                </a:moveTo>
                <a:lnTo>
                  <a:pt x="146542" y="0"/>
                </a:lnTo>
                <a:cubicBezTo>
                  <a:pt x="171717" y="80334"/>
                  <a:pt x="225228" y="143704"/>
                  <a:pt x="293084" y="173517"/>
                </a:cubicBezTo>
                <a:lnTo>
                  <a:pt x="293084" y="173517"/>
                </a:lnTo>
                <a:cubicBezTo>
                  <a:pt x="225228" y="203321"/>
                  <a:pt x="171717" y="266681"/>
                  <a:pt x="146542" y="347034"/>
                </a:cubicBezTo>
                <a:lnTo>
                  <a:pt x="146542" y="347034"/>
                </a:lnTo>
                <a:cubicBezTo>
                  <a:pt x="121368" y="266681"/>
                  <a:pt x="67856" y="203321"/>
                  <a:pt x="0" y="173517"/>
                </a:cubicBezTo>
                <a:lnTo>
                  <a:pt x="0" y="173517"/>
                </a:lnTo>
                <a:cubicBezTo>
                  <a:pt x="67856" y="143704"/>
                  <a:pt x="121368" y="80334"/>
                  <a:pt x="146542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2" name="菱形 11">
            <a:extLst>
              <a:ext uri="{FF2B5EF4-FFF2-40B4-BE49-F238E27FC236}">
                <a16:creationId xmlns:a16="http://schemas.microsoft.com/office/drawing/2014/main" xmlns="" id="{351895F8-7A2E-92CC-F79B-66216AC52430}"/>
              </a:ext>
            </a:extLst>
          </p:cNvPr>
          <p:cNvSpPr/>
          <p:nvPr userDrawn="1"/>
        </p:nvSpPr>
        <p:spPr>
          <a:xfrm rot="3115385">
            <a:off x="2016024" y="4970824"/>
            <a:ext cx="261454" cy="261454"/>
          </a:xfrm>
          <a:prstGeom prst="diamond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763CC8E3-ECEA-D5AF-2874-0843F6A59CEE}"/>
              </a:ext>
            </a:extLst>
          </p:cNvPr>
          <p:cNvSpPr/>
          <p:nvPr userDrawn="1"/>
        </p:nvSpPr>
        <p:spPr>
          <a:xfrm rot="21099549">
            <a:off x="1005334" y="3109553"/>
            <a:ext cx="719033" cy="851386"/>
          </a:xfrm>
          <a:custGeom>
            <a:avLst/>
            <a:gdLst>
              <a:gd name="connsiteX0" fmla="*/ 146542 w 293084"/>
              <a:gd name="connsiteY0" fmla="*/ 0 h 347033"/>
              <a:gd name="connsiteX1" fmla="*/ 146542 w 293084"/>
              <a:gd name="connsiteY1" fmla="*/ 0 h 347033"/>
              <a:gd name="connsiteX2" fmla="*/ 293084 w 293084"/>
              <a:gd name="connsiteY2" fmla="*/ 173517 h 347033"/>
              <a:gd name="connsiteX3" fmla="*/ 293084 w 293084"/>
              <a:gd name="connsiteY3" fmla="*/ 173517 h 347033"/>
              <a:gd name="connsiteX4" fmla="*/ 146542 w 293084"/>
              <a:gd name="connsiteY4" fmla="*/ 347034 h 347033"/>
              <a:gd name="connsiteX5" fmla="*/ 146542 w 293084"/>
              <a:gd name="connsiteY5" fmla="*/ 347034 h 347033"/>
              <a:gd name="connsiteX6" fmla="*/ 0 w 293084"/>
              <a:gd name="connsiteY6" fmla="*/ 173517 h 347033"/>
              <a:gd name="connsiteX7" fmla="*/ 0 w 293084"/>
              <a:gd name="connsiteY7" fmla="*/ 173517 h 347033"/>
              <a:gd name="connsiteX8" fmla="*/ 146542 w 293084"/>
              <a:gd name="connsiteY8" fmla="*/ 0 h 34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084" h="347033">
                <a:moveTo>
                  <a:pt x="146542" y="0"/>
                </a:moveTo>
                <a:lnTo>
                  <a:pt x="146542" y="0"/>
                </a:lnTo>
                <a:cubicBezTo>
                  <a:pt x="171717" y="80334"/>
                  <a:pt x="225228" y="143704"/>
                  <a:pt x="293084" y="173517"/>
                </a:cubicBezTo>
                <a:lnTo>
                  <a:pt x="293084" y="173517"/>
                </a:lnTo>
                <a:cubicBezTo>
                  <a:pt x="225228" y="203321"/>
                  <a:pt x="171717" y="266681"/>
                  <a:pt x="146542" y="347034"/>
                </a:cubicBezTo>
                <a:lnTo>
                  <a:pt x="146542" y="347034"/>
                </a:lnTo>
                <a:cubicBezTo>
                  <a:pt x="121368" y="266681"/>
                  <a:pt x="67856" y="203321"/>
                  <a:pt x="0" y="173517"/>
                </a:cubicBezTo>
                <a:lnTo>
                  <a:pt x="0" y="173517"/>
                </a:lnTo>
                <a:cubicBezTo>
                  <a:pt x="67856" y="143704"/>
                  <a:pt x="121368" y="80334"/>
                  <a:pt x="146542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pic>
        <p:nvPicPr>
          <p:cNvPr id="15" name="图片 14" descr="图标&#10;&#10;描述已自动生成">
            <a:extLst>
              <a:ext uri="{FF2B5EF4-FFF2-40B4-BE49-F238E27FC236}">
                <a16:creationId xmlns:a16="http://schemas.microsoft.com/office/drawing/2014/main" xmlns="" id="{38F1A6D3-7C6E-AF99-8095-ABEEE180FB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82796" y="1095853"/>
            <a:ext cx="6354577" cy="6354577"/>
          </a:xfrm>
          <a:prstGeom prst="rect">
            <a:avLst/>
          </a:prstGeom>
        </p:spPr>
      </p:pic>
      <p:grpSp>
        <p:nvGrpSpPr>
          <p:cNvPr id="19" name="组合 18">
            <a:extLst>
              <a:ext uri="{FF2B5EF4-FFF2-40B4-BE49-F238E27FC236}">
                <a16:creationId xmlns:a16="http://schemas.microsoft.com/office/drawing/2014/main" xmlns="" id="{DE3F0030-7D4E-8253-1013-BD260970635D}"/>
              </a:ext>
            </a:extLst>
          </p:cNvPr>
          <p:cNvGrpSpPr/>
          <p:nvPr userDrawn="1"/>
        </p:nvGrpSpPr>
        <p:grpSpPr>
          <a:xfrm>
            <a:off x="1327915" y="5640163"/>
            <a:ext cx="868491" cy="211859"/>
            <a:chOff x="10093609" y="838136"/>
            <a:chExt cx="868491" cy="211859"/>
          </a:xfrm>
        </p:grpSpPr>
        <p:sp>
          <p:nvSpPr>
            <p:cNvPr id="16" name="椭圆 15">
              <a:extLst>
                <a:ext uri="{FF2B5EF4-FFF2-40B4-BE49-F238E27FC236}">
                  <a16:creationId xmlns:a16="http://schemas.microsoft.com/office/drawing/2014/main" xmlns="" id="{EF205B12-D4C9-F869-2B65-8D22CD218546}"/>
                </a:ext>
              </a:extLst>
            </p:cNvPr>
            <p:cNvSpPr/>
            <p:nvPr userDrawn="1"/>
          </p:nvSpPr>
          <p:spPr>
            <a:xfrm flipH="1">
              <a:off x="10093609" y="838136"/>
              <a:ext cx="211859" cy="211859"/>
            </a:xfrm>
            <a:prstGeom prst="ellipse">
              <a:avLst/>
            </a:prstGeom>
            <a:solidFill>
              <a:srgbClr val="9483FA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7" name="椭圆 16">
              <a:extLst>
                <a:ext uri="{FF2B5EF4-FFF2-40B4-BE49-F238E27FC236}">
                  <a16:creationId xmlns:a16="http://schemas.microsoft.com/office/drawing/2014/main" xmlns="" id="{CEF28D09-82BE-AACD-EB41-6F833AE97845}"/>
                </a:ext>
              </a:extLst>
            </p:cNvPr>
            <p:cNvSpPr/>
            <p:nvPr userDrawn="1"/>
          </p:nvSpPr>
          <p:spPr>
            <a:xfrm flipH="1">
              <a:off x="10421925" y="838136"/>
              <a:ext cx="211859" cy="211859"/>
            </a:xfrm>
            <a:prstGeom prst="ellipse">
              <a:avLst/>
            </a:prstGeom>
            <a:solidFill>
              <a:srgbClr val="FCD107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xmlns="" id="{8EAEF717-E41C-6D3D-5138-B9C9D0AF42E1}"/>
                </a:ext>
              </a:extLst>
            </p:cNvPr>
            <p:cNvSpPr/>
            <p:nvPr userDrawn="1"/>
          </p:nvSpPr>
          <p:spPr>
            <a:xfrm flipH="1">
              <a:off x="10750241" y="838136"/>
              <a:ext cx="211859" cy="211859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7764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3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5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377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67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290A99D8-121E-987D-F31E-7BD2F4A4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2A142B5-4147-829D-CEFB-F80AE3B3E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8CD1FDC-3095-3FAA-F9DF-1703E3273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06B9C-8BD7-4B93-863C-24E563E1BF6C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D24F4C0-1BC9-4DDA-4A48-6A3CA54F4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2ACC20E-077B-6A73-E3EE-6FFFFC90A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74DE8-AD2F-4448-89CC-840DC8929E5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7B09FCB0-4BC0-DC07-B154-3F032B86A02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28" t="1386" r="2720" b="7337"/>
          <a:stretch>
            <a:fillRect/>
          </a:stretch>
        </p:blipFill>
        <p:spPr>
          <a:xfrm>
            <a:off x="0" y="-1"/>
            <a:ext cx="12191999" cy="68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04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6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93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32236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>
          <p15:clr>
            <a:srgbClr val="F26B43"/>
          </p15:clr>
        </p15:guide>
        <p15:guide id="2" pos="7256">
          <p15:clr>
            <a:srgbClr val="F26B43"/>
          </p15:clr>
        </p15:guide>
        <p15:guide id="3" orient="horz" pos="648">
          <p15:clr>
            <a:srgbClr val="F26B43"/>
          </p15:clr>
        </p15:guide>
        <p15:guide id="4" orient="horz" pos="712">
          <p15:clr>
            <a:srgbClr val="F26B43"/>
          </p15:clr>
        </p15:guide>
        <p15:guide id="5" orient="horz" pos="3928">
          <p15:clr>
            <a:srgbClr val="F26B43"/>
          </p15:clr>
        </p15:guide>
        <p15:guide id="6" orient="horz" pos="386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13" Type="http://schemas.openxmlformats.org/officeDocument/2006/relationships/image" Target="../media/image17.png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12" Type="http://schemas.openxmlformats.org/officeDocument/2006/relationships/image" Target="../media/image23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7.png"/><Relationship Id="rId10" Type="http://schemas.openxmlformats.org/officeDocument/2006/relationships/image" Target="../media/image21.svg"/><Relationship Id="rId4" Type="http://schemas.openxmlformats.org/officeDocument/2006/relationships/image" Target="../media/image9.svg"/><Relationship Id="rId9" Type="http://schemas.openxmlformats.org/officeDocument/2006/relationships/image" Target="../media/image15.png"/><Relationship Id="rId14" Type="http://schemas.openxmlformats.org/officeDocument/2006/relationships/image" Target="../media/image25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8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30.svg"/><Relationship Id="rId5" Type="http://schemas.openxmlformats.org/officeDocument/2006/relationships/image" Target="../media/image9.svg"/><Relationship Id="rId10" Type="http://schemas.openxmlformats.org/officeDocument/2006/relationships/image" Target="../media/image20.png"/><Relationship Id="rId4" Type="http://schemas.openxmlformats.org/officeDocument/2006/relationships/image" Target="../media/image6.png"/><Relationship Id="rId9" Type="http://schemas.openxmlformats.org/officeDocument/2006/relationships/image" Target="../media/image28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9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7.png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9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6.png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svg"/><Relationship Id="rId11" Type="http://schemas.openxmlformats.org/officeDocument/2006/relationships/image" Target="../media/image12.emf"/><Relationship Id="rId5" Type="http://schemas.openxmlformats.org/officeDocument/2006/relationships/image" Target="../media/image7.png"/><Relationship Id="rId10" Type="http://schemas.openxmlformats.org/officeDocument/2006/relationships/image" Target="../media/image11.emf"/><Relationship Id="rId4" Type="http://schemas.openxmlformats.org/officeDocument/2006/relationships/image" Target="../media/image9.svg"/><Relationship Id="rId9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svg"/><Relationship Id="rId5" Type="http://schemas.openxmlformats.org/officeDocument/2006/relationships/image" Target="../media/image7.png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9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E02ED32C-F683-2997-A91A-9FC2A5536BB8}"/>
              </a:ext>
            </a:extLst>
          </p:cNvPr>
          <p:cNvSpPr txBox="1"/>
          <p:nvPr/>
        </p:nvSpPr>
        <p:spPr>
          <a:xfrm>
            <a:off x="1903704" y="1695332"/>
            <a:ext cx="56188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000" dirty="0">
                <a:solidFill>
                  <a:srgbClr val="000000"/>
                </a:solidFill>
                <a:latin typeface="锐字真言体免费商用" panose="02010600030101010101" pitchFamily="2" charset="-122"/>
                <a:ea typeface="锐字真言体免费商用" panose="02010600030101010101" pitchFamily="2" charset="-122"/>
              </a:rPr>
              <a:t>心理健康教育</a:t>
            </a:r>
            <a:endParaRPr lang="en-US" altLang="zh-CN" sz="7000" dirty="0">
              <a:solidFill>
                <a:srgbClr val="000000"/>
              </a:solidFill>
              <a:latin typeface="锐字真言体免费商用" panose="02010600030101010101" pitchFamily="2" charset="-122"/>
              <a:ea typeface="锐字真言体免费商用" panose="02010600030101010101" pitchFamily="2" charset="-122"/>
            </a:endParaRPr>
          </a:p>
          <a:p>
            <a:r>
              <a:rPr lang="zh-CN" altLang="en-US" sz="7000" dirty="0">
                <a:solidFill>
                  <a:srgbClr val="000000"/>
                </a:solidFill>
                <a:latin typeface="锐字真言体免费商用" panose="02010600030101010101" pitchFamily="2" charset="-122"/>
                <a:ea typeface="锐字真言体免费商用" panose="02010600030101010101" pitchFamily="2" charset="-122"/>
              </a:rPr>
              <a:t>主题班会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F0663D9F-6A2A-5EF2-EF87-949BD508E692}"/>
              </a:ext>
            </a:extLst>
          </p:cNvPr>
          <p:cNvSpPr txBox="1"/>
          <p:nvPr/>
        </p:nvSpPr>
        <p:spPr>
          <a:xfrm>
            <a:off x="1892553" y="3846644"/>
            <a:ext cx="5534159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dist"/>
            <a:r>
              <a:rPr lang="en-US" altLang="zh-CN" dirty="0">
                <a:solidFill>
                  <a:srgbClr val="000000"/>
                </a:solidFill>
                <a:ea typeface="思源黑体 CN Normal" panose="020B0400000000000000" pitchFamily="34" charset="-122"/>
                <a:cs typeface="Arial" panose="020B0604020202020204" pitchFamily="34" charset="0"/>
              </a:rPr>
              <a:t>XIN LI JIAN KANG JIAO YU ZHU TI BAN HUI</a:t>
            </a:r>
            <a:endParaRPr lang="zh-CN" altLang="en-US" dirty="0">
              <a:solidFill>
                <a:srgbClr val="000000"/>
              </a:solidFill>
              <a:ea typeface="思源黑体 CN Normal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xmlns="" id="{85936FCA-263D-4674-76BC-5875920DC983}"/>
              </a:ext>
            </a:extLst>
          </p:cNvPr>
          <p:cNvSpPr txBox="1"/>
          <p:nvPr/>
        </p:nvSpPr>
        <p:spPr>
          <a:xfrm>
            <a:off x="1936785" y="1661878"/>
            <a:ext cx="5618866" cy="22467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7000" dirty="0">
                <a:solidFill>
                  <a:srgbClr val="9483FA"/>
                </a:solidFill>
                <a:latin typeface="锐字真言体免费商用" panose="02010600030101010101" pitchFamily="2" charset="-122"/>
                <a:ea typeface="锐字真言体免费商用" panose="02010600030101010101" pitchFamily="2" charset="-122"/>
              </a:rPr>
              <a:t>心理健康教育</a:t>
            </a:r>
            <a:endParaRPr lang="en-US" altLang="zh-CN" sz="7000" dirty="0">
              <a:solidFill>
                <a:srgbClr val="9483FA"/>
              </a:solidFill>
              <a:latin typeface="锐字真言体免费商用" panose="02010600030101010101" pitchFamily="2" charset="-122"/>
              <a:ea typeface="锐字真言体免费商用" panose="02010600030101010101" pitchFamily="2" charset="-122"/>
            </a:endParaRPr>
          </a:p>
          <a:p>
            <a:r>
              <a:rPr lang="zh-CN" altLang="en-US" sz="7000" dirty="0">
                <a:solidFill>
                  <a:srgbClr val="9483FA"/>
                </a:solidFill>
                <a:latin typeface="锐字真言体免费商用" panose="02010600030101010101" pitchFamily="2" charset="-122"/>
                <a:ea typeface="锐字真言体免费商用" panose="02010600030101010101" pitchFamily="2" charset="-122"/>
              </a:rPr>
              <a:t>主题班会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xmlns="" id="{6A66D14B-85C2-4608-0EF3-5FDB12EBF5D5}"/>
              </a:ext>
            </a:extLst>
          </p:cNvPr>
          <p:cNvSpPr/>
          <p:nvPr/>
        </p:nvSpPr>
        <p:spPr>
          <a:xfrm>
            <a:off x="1989651" y="4649978"/>
            <a:ext cx="5325550" cy="5970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E9A11B0B-B786-C6D7-E1D2-5BBF48AA73F8}"/>
              </a:ext>
            </a:extLst>
          </p:cNvPr>
          <p:cNvGrpSpPr/>
          <p:nvPr/>
        </p:nvGrpSpPr>
        <p:grpSpPr>
          <a:xfrm>
            <a:off x="2133342" y="4278616"/>
            <a:ext cx="1362861" cy="1330445"/>
            <a:chOff x="2133342" y="4155955"/>
            <a:chExt cx="1362861" cy="1330445"/>
          </a:xfrm>
        </p:grpSpPr>
        <p:sp>
          <p:nvSpPr>
            <p:cNvPr id="29" name="弧形 28">
              <a:extLst>
                <a:ext uri="{FF2B5EF4-FFF2-40B4-BE49-F238E27FC236}">
                  <a16:creationId xmlns:a16="http://schemas.microsoft.com/office/drawing/2014/main" xmlns="" id="{960184A0-65EB-3100-AA7C-E78798DE3E80}"/>
                </a:ext>
              </a:extLst>
            </p:cNvPr>
            <p:cNvSpPr/>
            <p:nvPr userDrawn="1"/>
          </p:nvSpPr>
          <p:spPr>
            <a:xfrm flipH="1">
              <a:off x="2133342" y="4155955"/>
              <a:ext cx="1362861" cy="1330445"/>
            </a:xfrm>
            <a:prstGeom prst="arc">
              <a:avLst>
                <a:gd name="adj1" fmla="val 12671160"/>
                <a:gd name="adj2" fmla="val 9323798"/>
              </a:avLst>
            </a:prstGeom>
            <a:noFill/>
            <a:ln w="22225" cap="rnd">
              <a:solidFill>
                <a:schemeClr val="tx1"/>
              </a:solidFill>
              <a:round/>
            </a:ln>
            <a:scene3d>
              <a:camera prst="isometricRightUp">
                <a:rot lat="20606656" lon="19046768" rev="615467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xmlns="" id="{A8768D84-FCE2-9A53-3D16-6CCCA416AC1A}"/>
                </a:ext>
              </a:extLst>
            </p:cNvPr>
            <p:cNvSpPr/>
            <p:nvPr userDrawn="1"/>
          </p:nvSpPr>
          <p:spPr>
            <a:xfrm rot="2737648">
              <a:off x="2223854" y="4303092"/>
              <a:ext cx="192660" cy="228123"/>
            </a:xfrm>
            <a:custGeom>
              <a:avLst/>
              <a:gdLst>
                <a:gd name="connsiteX0" fmla="*/ 146542 w 293084"/>
                <a:gd name="connsiteY0" fmla="*/ 0 h 347033"/>
                <a:gd name="connsiteX1" fmla="*/ 146542 w 293084"/>
                <a:gd name="connsiteY1" fmla="*/ 0 h 347033"/>
                <a:gd name="connsiteX2" fmla="*/ 293084 w 293084"/>
                <a:gd name="connsiteY2" fmla="*/ 173517 h 347033"/>
                <a:gd name="connsiteX3" fmla="*/ 293084 w 293084"/>
                <a:gd name="connsiteY3" fmla="*/ 173517 h 347033"/>
                <a:gd name="connsiteX4" fmla="*/ 146542 w 293084"/>
                <a:gd name="connsiteY4" fmla="*/ 347034 h 347033"/>
                <a:gd name="connsiteX5" fmla="*/ 146542 w 293084"/>
                <a:gd name="connsiteY5" fmla="*/ 347034 h 347033"/>
                <a:gd name="connsiteX6" fmla="*/ 0 w 293084"/>
                <a:gd name="connsiteY6" fmla="*/ 173517 h 347033"/>
                <a:gd name="connsiteX7" fmla="*/ 0 w 293084"/>
                <a:gd name="connsiteY7" fmla="*/ 173517 h 347033"/>
                <a:gd name="connsiteX8" fmla="*/ 146542 w 293084"/>
                <a:gd name="connsiteY8" fmla="*/ 0 h 347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3084" h="347033">
                  <a:moveTo>
                    <a:pt x="146542" y="0"/>
                  </a:moveTo>
                  <a:lnTo>
                    <a:pt x="146542" y="0"/>
                  </a:lnTo>
                  <a:cubicBezTo>
                    <a:pt x="171717" y="80334"/>
                    <a:pt x="225228" y="143704"/>
                    <a:pt x="293084" y="173517"/>
                  </a:cubicBezTo>
                  <a:lnTo>
                    <a:pt x="293084" y="173517"/>
                  </a:lnTo>
                  <a:cubicBezTo>
                    <a:pt x="225228" y="203321"/>
                    <a:pt x="171717" y="266681"/>
                    <a:pt x="146542" y="347034"/>
                  </a:cubicBezTo>
                  <a:lnTo>
                    <a:pt x="146542" y="347034"/>
                  </a:lnTo>
                  <a:cubicBezTo>
                    <a:pt x="121368" y="266681"/>
                    <a:pt x="67856" y="203321"/>
                    <a:pt x="0" y="173517"/>
                  </a:cubicBezTo>
                  <a:lnTo>
                    <a:pt x="0" y="173517"/>
                  </a:lnTo>
                  <a:cubicBezTo>
                    <a:pt x="67856" y="143704"/>
                    <a:pt x="121368" y="80334"/>
                    <a:pt x="14654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" name="菱形 30">
              <a:extLst>
                <a:ext uri="{FF2B5EF4-FFF2-40B4-BE49-F238E27FC236}">
                  <a16:creationId xmlns:a16="http://schemas.microsoft.com/office/drawing/2014/main" xmlns="" id="{92F56FB6-F75F-CA7D-D33B-004FD952F9D4}"/>
                </a:ext>
              </a:extLst>
            </p:cNvPr>
            <p:cNvSpPr/>
            <p:nvPr userDrawn="1"/>
          </p:nvSpPr>
          <p:spPr>
            <a:xfrm rot="3115385">
              <a:off x="3159882" y="5287162"/>
              <a:ext cx="120575" cy="120575"/>
            </a:xfrm>
            <a:prstGeom prst="diamond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14" name="文本框 913">
            <a:extLst>
              <a:ext uri="{FF2B5EF4-FFF2-40B4-BE49-F238E27FC236}">
                <a16:creationId xmlns:a16="http://schemas.microsoft.com/office/drawing/2014/main" xmlns="" id="{2CF903F6-E83F-8F12-CDB6-06913E3003F5}"/>
              </a:ext>
            </a:extLst>
          </p:cNvPr>
          <p:cNvSpPr txBox="1"/>
          <p:nvPr/>
        </p:nvSpPr>
        <p:spPr>
          <a:xfrm>
            <a:off x="2581309" y="4762558"/>
            <a:ext cx="26384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n w="3175">
                  <a:noFill/>
                </a:ln>
                <a:solidFill>
                  <a:schemeClr val="bg1"/>
                </a:solidFill>
                <a:latin typeface="+mj-ea"/>
                <a:ea typeface="+mj-ea"/>
              </a:rPr>
              <a:t>教师</a:t>
            </a:r>
            <a:r>
              <a:rPr lang="zh-CN" altLang="en-US" sz="2000" dirty="0" smtClean="0">
                <a:ln w="3175">
                  <a:noFill/>
                </a:ln>
                <a:solidFill>
                  <a:schemeClr val="bg1"/>
                </a:solidFill>
                <a:latin typeface="+mj-ea"/>
                <a:ea typeface="+mj-ea"/>
              </a:rPr>
              <a:t>：</a:t>
            </a:r>
            <a:r>
              <a:rPr lang="zh-CN" altLang="en-US" sz="2000" dirty="0">
                <a:ln w="3175">
                  <a:noFill/>
                </a:ln>
                <a:solidFill>
                  <a:schemeClr val="bg1"/>
                </a:solidFill>
                <a:latin typeface="+mj-ea"/>
                <a:ea typeface="+mj-ea"/>
              </a:rPr>
              <a:t>优</a:t>
            </a:r>
            <a:r>
              <a:rPr lang="zh-CN" altLang="en-US" sz="2000" dirty="0" smtClean="0">
                <a:ln w="3175">
                  <a:noFill/>
                </a:ln>
                <a:solidFill>
                  <a:schemeClr val="bg1"/>
                </a:solidFill>
                <a:latin typeface="+mj-ea"/>
                <a:ea typeface="+mj-ea"/>
              </a:rPr>
              <a:t>品</a:t>
            </a:r>
            <a:r>
              <a:rPr lang="en-US" altLang="zh-CN" sz="2000" dirty="0" smtClean="0">
                <a:ln w="3175">
                  <a:noFill/>
                </a:ln>
                <a:solidFill>
                  <a:schemeClr val="bg1"/>
                </a:solidFill>
                <a:latin typeface="+mj-ea"/>
                <a:ea typeface="+mj-ea"/>
              </a:rPr>
              <a:t>PPT</a:t>
            </a:r>
            <a:endParaRPr lang="zh-CN" altLang="en-US" sz="2000" dirty="0">
              <a:ln w="3175">
                <a:noFill/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15" name="文本框 914">
            <a:extLst>
              <a:ext uri="{FF2B5EF4-FFF2-40B4-BE49-F238E27FC236}">
                <a16:creationId xmlns:a16="http://schemas.microsoft.com/office/drawing/2014/main" xmlns="" id="{CD65D63A-7CAB-7DEA-7DEB-3C574EDF5AEE}"/>
              </a:ext>
            </a:extLst>
          </p:cNvPr>
          <p:cNvSpPr txBox="1"/>
          <p:nvPr/>
        </p:nvSpPr>
        <p:spPr>
          <a:xfrm>
            <a:off x="5092442" y="4762558"/>
            <a:ext cx="200711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n w="3175">
                  <a:noFill/>
                </a:ln>
                <a:solidFill>
                  <a:schemeClr val="bg1"/>
                </a:solidFill>
                <a:latin typeface="+mj-ea"/>
                <a:ea typeface="+mj-ea"/>
              </a:rPr>
              <a:t>班级：</a:t>
            </a:r>
            <a:r>
              <a:rPr lang="en-US" altLang="zh-CN" sz="2000" dirty="0">
                <a:ln w="3175">
                  <a:noFill/>
                </a:ln>
                <a:solidFill>
                  <a:schemeClr val="bg1"/>
                </a:solidFill>
                <a:latin typeface="+mj-ea"/>
                <a:ea typeface="+mj-ea"/>
              </a:rPr>
              <a:t>XXX </a:t>
            </a:r>
            <a:endParaRPr lang="zh-CN" altLang="en-US" sz="2000" dirty="0">
              <a:ln w="3175">
                <a:noFill/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xmlns="" id="{7BA6BBC0-3047-5F3A-C368-830FB4CB3249}"/>
              </a:ext>
            </a:extLst>
          </p:cNvPr>
          <p:cNvSpPr/>
          <p:nvPr/>
        </p:nvSpPr>
        <p:spPr>
          <a:xfrm rot="20721887">
            <a:off x="5942344" y="3175981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3E173104-E977-FF64-23D5-D96776288931}"/>
              </a:ext>
            </a:extLst>
          </p:cNvPr>
          <p:cNvSpPr/>
          <p:nvPr/>
        </p:nvSpPr>
        <p:spPr>
          <a:xfrm rot="20721887">
            <a:off x="10866306" y="4283581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xmlns="" id="{5AC85384-49A8-D2E3-3782-6F57E52F5D3F}"/>
              </a:ext>
            </a:extLst>
          </p:cNvPr>
          <p:cNvSpPr/>
          <p:nvPr/>
        </p:nvSpPr>
        <p:spPr>
          <a:xfrm rot="20721887">
            <a:off x="1641138" y="1056621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6955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">
            <a:extLst>
              <a:ext uri="{FF2B5EF4-FFF2-40B4-BE49-F238E27FC236}">
                <a16:creationId xmlns:a16="http://schemas.microsoft.com/office/drawing/2014/main" xmlns="" id="{0FB700C0-6D02-2972-332D-174E8E8861F1}"/>
              </a:ext>
            </a:extLst>
          </p:cNvPr>
          <p:cNvGrpSpPr/>
          <p:nvPr/>
        </p:nvGrpSpPr>
        <p:grpSpPr>
          <a:xfrm>
            <a:off x="1873160" y="2994700"/>
            <a:ext cx="8445678" cy="1839382"/>
            <a:chOff x="904875" y="2300288"/>
            <a:chExt cx="10387013" cy="2262187"/>
          </a:xfrm>
        </p:grpSpPr>
        <p:sp>
          <p:nvSpPr>
            <p:cNvPr id="28" name="Google Shape;664;p26">
              <a:extLst>
                <a:ext uri="{FF2B5EF4-FFF2-40B4-BE49-F238E27FC236}">
                  <a16:creationId xmlns:a16="http://schemas.microsoft.com/office/drawing/2014/main" xmlns="" id="{90B6C02D-E594-BC4E-7A97-0D296696C443}"/>
                </a:ext>
              </a:extLst>
            </p:cNvPr>
            <p:cNvSpPr/>
            <p:nvPr/>
          </p:nvSpPr>
          <p:spPr bwMode="auto">
            <a:xfrm>
              <a:off x="9031288" y="2300288"/>
              <a:ext cx="2260600" cy="1133475"/>
            </a:xfrm>
            <a:custGeom>
              <a:avLst/>
              <a:gdLst>
                <a:gd name="T0" fmla="*/ 2147483646 w 565"/>
                <a:gd name="T1" fmla="*/ 2147483646 h 283"/>
                <a:gd name="T2" fmla="*/ 2147483646 w 565"/>
                <a:gd name="T3" fmla="*/ 2147483646 h 283"/>
                <a:gd name="T4" fmla="*/ 0 w 565"/>
                <a:gd name="T5" fmla="*/ 2147483646 h 283"/>
                <a:gd name="T6" fmla="*/ 2147483646 w 565"/>
                <a:gd name="T7" fmla="*/ 0 h 283"/>
                <a:gd name="T8" fmla="*/ 2147483646 w 565"/>
                <a:gd name="T9" fmla="*/ 2147483646 h 283"/>
                <a:gd name="T10" fmla="*/ 2147483646 w 565"/>
                <a:gd name="T11" fmla="*/ 2147483646 h 283"/>
                <a:gd name="T12" fmla="*/ 2147483646 w 565"/>
                <a:gd name="T13" fmla="*/ 2147483646 h 2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3" extrusionOk="0">
                  <a:moveTo>
                    <a:pt x="282" y="58"/>
                  </a:moveTo>
                  <a:cubicBezTo>
                    <a:pt x="158" y="58"/>
                    <a:pt x="57" y="159"/>
                    <a:pt x="57" y="283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7" y="0"/>
                    <a:pt x="282" y="0"/>
                  </a:cubicBezTo>
                  <a:cubicBezTo>
                    <a:pt x="438" y="0"/>
                    <a:pt x="565" y="127"/>
                    <a:pt x="565" y="283"/>
                  </a:cubicBezTo>
                  <a:cubicBezTo>
                    <a:pt x="508" y="283"/>
                    <a:pt x="508" y="283"/>
                    <a:pt x="508" y="283"/>
                  </a:cubicBezTo>
                  <a:cubicBezTo>
                    <a:pt x="508" y="159"/>
                    <a:pt x="407" y="58"/>
                    <a:pt x="282" y="58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2"/>
              </a:solidFill>
              <a:round/>
            </a:ln>
          </p:spPr>
          <p:txBody>
            <a:bodyPr lIns="91425" tIns="45700" rIns="91425" bIns="4570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" name="Google Shape;665;p26">
              <a:extLst>
                <a:ext uri="{FF2B5EF4-FFF2-40B4-BE49-F238E27FC236}">
                  <a16:creationId xmlns:a16="http://schemas.microsoft.com/office/drawing/2014/main" xmlns="" id="{D1EBE2A3-4B06-55AD-8894-7A4A87FEDE9C}"/>
                </a:ext>
              </a:extLst>
            </p:cNvPr>
            <p:cNvSpPr/>
            <p:nvPr/>
          </p:nvSpPr>
          <p:spPr bwMode="auto">
            <a:xfrm>
              <a:off x="6997700" y="3433763"/>
              <a:ext cx="2260600" cy="1128712"/>
            </a:xfrm>
            <a:custGeom>
              <a:avLst/>
              <a:gdLst>
                <a:gd name="T0" fmla="*/ 2147483646 w 565"/>
                <a:gd name="T1" fmla="*/ 2147483646 h 282"/>
                <a:gd name="T2" fmla="*/ 0 w 565"/>
                <a:gd name="T3" fmla="*/ 0 h 282"/>
                <a:gd name="T4" fmla="*/ 2147483646 w 565"/>
                <a:gd name="T5" fmla="*/ 0 h 282"/>
                <a:gd name="T6" fmla="*/ 2147483646 w 565"/>
                <a:gd name="T7" fmla="*/ 2147483646 h 282"/>
                <a:gd name="T8" fmla="*/ 2147483646 w 565"/>
                <a:gd name="T9" fmla="*/ 0 h 282"/>
                <a:gd name="T10" fmla="*/ 2147483646 w 565"/>
                <a:gd name="T11" fmla="*/ 0 h 282"/>
                <a:gd name="T12" fmla="*/ 2147483646 w 565"/>
                <a:gd name="T13" fmla="*/ 2147483646 h 2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2" extrusionOk="0">
                  <a:moveTo>
                    <a:pt x="283" y="282"/>
                  </a:moveTo>
                  <a:cubicBezTo>
                    <a:pt x="127" y="282"/>
                    <a:pt x="0" y="156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24"/>
                    <a:pt x="158" y="225"/>
                    <a:pt x="283" y="225"/>
                  </a:cubicBezTo>
                  <a:cubicBezTo>
                    <a:pt x="407" y="225"/>
                    <a:pt x="508" y="124"/>
                    <a:pt x="508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565" y="156"/>
                    <a:pt x="438" y="282"/>
                    <a:pt x="283" y="282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chemeClr val="accent2"/>
              </a:solidFill>
              <a:round/>
            </a:ln>
          </p:spPr>
          <p:txBody>
            <a:bodyPr lIns="91425" tIns="45700" rIns="91425" bIns="4570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" name="Google Shape;666;p26">
              <a:extLst>
                <a:ext uri="{FF2B5EF4-FFF2-40B4-BE49-F238E27FC236}">
                  <a16:creationId xmlns:a16="http://schemas.microsoft.com/office/drawing/2014/main" xmlns="" id="{FBCDA2CA-62FA-F27C-ED56-6041C7EDC935}"/>
                </a:ext>
              </a:extLst>
            </p:cNvPr>
            <p:cNvSpPr/>
            <p:nvPr/>
          </p:nvSpPr>
          <p:spPr bwMode="auto">
            <a:xfrm>
              <a:off x="4968875" y="2300288"/>
              <a:ext cx="2257425" cy="1133475"/>
            </a:xfrm>
            <a:custGeom>
              <a:avLst/>
              <a:gdLst>
                <a:gd name="T0" fmla="*/ 2147483646 w 564"/>
                <a:gd name="T1" fmla="*/ 2147483646 h 283"/>
                <a:gd name="T2" fmla="*/ 2147483646 w 564"/>
                <a:gd name="T3" fmla="*/ 2147483646 h 283"/>
                <a:gd name="T4" fmla="*/ 0 w 564"/>
                <a:gd name="T5" fmla="*/ 2147483646 h 283"/>
                <a:gd name="T6" fmla="*/ 2147483646 w 564"/>
                <a:gd name="T7" fmla="*/ 0 h 283"/>
                <a:gd name="T8" fmla="*/ 2147483646 w 564"/>
                <a:gd name="T9" fmla="*/ 2147483646 h 283"/>
                <a:gd name="T10" fmla="*/ 2147483646 w 564"/>
                <a:gd name="T11" fmla="*/ 2147483646 h 283"/>
                <a:gd name="T12" fmla="*/ 2147483646 w 564"/>
                <a:gd name="T13" fmla="*/ 2147483646 h 2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4" h="283" extrusionOk="0">
                  <a:moveTo>
                    <a:pt x="282" y="58"/>
                  </a:moveTo>
                  <a:cubicBezTo>
                    <a:pt x="158" y="58"/>
                    <a:pt x="57" y="159"/>
                    <a:pt x="57" y="283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6" y="0"/>
                    <a:pt x="282" y="0"/>
                  </a:cubicBezTo>
                  <a:cubicBezTo>
                    <a:pt x="438" y="0"/>
                    <a:pt x="564" y="127"/>
                    <a:pt x="564" y="283"/>
                  </a:cubicBezTo>
                  <a:cubicBezTo>
                    <a:pt x="507" y="283"/>
                    <a:pt x="507" y="283"/>
                    <a:pt x="507" y="283"/>
                  </a:cubicBezTo>
                  <a:cubicBezTo>
                    <a:pt x="507" y="159"/>
                    <a:pt x="406" y="58"/>
                    <a:pt x="282" y="58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2"/>
              </a:solidFill>
              <a:round/>
            </a:ln>
          </p:spPr>
          <p:txBody>
            <a:bodyPr lIns="91425" tIns="45700" rIns="91425" bIns="4570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" name="Google Shape;667;p26">
              <a:extLst>
                <a:ext uri="{FF2B5EF4-FFF2-40B4-BE49-F238E27FC236}">
                  <a16:creationId xmlns:a16="http://schemas.microsoft.com/office/drawing/2014/main" xmlns="" id="{DEBD105C-E0FF-D4E7-59D2-94F7158AEAF7}"/>
                </a:ext>
              </a:extLst>
            </p:cNvPr>
            <p:cNvSpPr/>
            <p:nvPr/>
          </p:nvSpPr>
          <p:spPr bwMode="auto">
            <a:xfrm>
              <a:off x="2936875" y="3433763"/>
              <a:ext cx="2260600" cy="1128712"/>
            </a:xfrm>
            <a:custGeom>
              <a:avLst/>
              <a:gdLst>
                <a:gd name="T0" fmla="*/ 2147483646 w 565"/>
                <a:gd name="T1" fmla="*/ 2147483646 h 282"/>
                <a:gd name="T2" fmla="*/ 0 w 565"/>
                <a:gd name="T3" fmla="*/ 0 h 282"/>
                <a:gd name="T4" fmla="*/ 2147483646 w 565"/>
                <a:gd name="T5" fmla="*/ 0 h 282"/>
                <a:gd name="T6" fmla="*/ 2147483646 w 565"/>
                <a:gd name="T7" fmla="*/ 2147483646 h 282"/>
                <a:gd name="T8" fmla="*/ 2147483646 w 565"/>
                <a:gd name="T9" fmla="*/ 0 h 282"/>
                <a:gd name="T10" fmla="*/ 2147483646 w 565"/>
                <a:gd name="T11" fmla="*/ 0 h 282"/>
                <a:gd name="T12" fmla="*/ 2147483646 w 565"/>
                <a:gd name="T13" fmla="*/ 2147483646 h 2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2" extrusionOk="0">
                  <a:moveTo>
                    <a:pt x="282" y="282"/>
                  </a:moveTo>
                  <a:cubicBezTo>
                    <a:pt x="127" y="282"/>
                    <a:pt x="0" y="156"/>
                    <a:pt x="0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124"/>
                    <a:pt x="158" y="225"/>
                    <a:pt x="282" y="225"/>
                  </a:cubicBezTo>
                  <a:cubicBezTo>
                    <a:pt x="407" y="225"/>
                    <a:pt x="508" y="124"/>
                    <a:pt x="508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565" y="156"/>
                    <a:pt x="438" y="282"/>
                    <a:pt x="282" y="282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solidFill>
                <a:schemeClr val="accent2"/>
              </a:solidFill>
              <a:round/>
            </a:ln>
          </p:spPr>
          <p:txBody>
            <a:bodyPr lIns="91425" tIns="45700" rIns="91425" bIns="4570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32" name="Google Shape;668;p26">
              <a:extLst>
                <a:ext uri="{FF2B5EF4-FFF2-40B4-BE49-F238E27FC236}">
                  <a16:creationId xmlns:a16="http://schemas.microsoft.com/office/drawing/2014/main" xmlns="" id="{23653002-DE88-1729-68D0-BA54BEC8C454}"/>
                </a:ext>
              </a:extLst>
            </p:cNvPr>
            <p:cNvSpPr/>
            <p:nvPr/>
          </p:nvSpPr>
          <p:spPr bwMode="auto">
            <a:xfrm>
              <a:off x="904875" y="2300288"/>
              <a:ext cx="2260600" cy="1133475"/>
            </a:xfrm>
            <a:custGeom>
              <a:avLst/>
              <a:gdLst>
                <a:gd name="T0" fmla="*/ 2147483646 w 565"/>
                <a:gd name="T1" fmla="*/ 2147483646 h 283"/>
                <a:gd name="T2" fmla="*/ 2147483646 w 565"/>
                <a:gd name="T3" fmla="*/ 2147483646 h 283"/>
                <a:gd name="T4" fmla="*/ 0 w 565"/>
                <a:gd name="T5" fmla="*/ 2147483646 h 283"/>
                <a:gd name="T6" fmla="*/ 2147483646 w 565"/>
                <a:gd name="T7" fmla="*/ 0 h 283"/>
                <a:gd name="T8" fmla="*/ 2147483646 w 565"/>
                <a:gd name="T9" fmla="*/ 2147483646 h 283"/>
                <a:gd name="T10" fmla="*/ 2147483646 w 565"/>
                <a:gd name="T11" fmla="*/ 2147483646 h 283"/>
                <a:gd name="T12" fmla="*/ 2147483646 w 565"/>
                <a:gd name="T13" fmla="*/ 2147483646 h 2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5" h="283" extrusionOk="0">
                  <a:moveTo>
                    <a:pt x="283" y="58"/>
                  </a:moveTo>
                  <a:cubicBezTo>
                    <a:pt x="158" y="58"/>
                    <a:pt x="57" y="159"/>
                    <a:pt x="57" y="283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7" y="0"/>
                    <a:pt x="283" y="0"/>
                  </a:cubicBezTo>
                  <a:cubicBezTo>
                    <a:pt x="438" y="0"/>
                    <a:pt x="565" y="127"/>
                    <a:pt x="565" y="283"/>
                  </a:cubicBezTo>
                  <a:cubicBezTo>
                    <a:pt x="508" y="283"/>
                    <a:pt x="508" y="283"/>
                    <a:pt x="508" y="283"/>
                  </a:cubicBezTo>
                  <a:cubicBezTo>
                    <a:pt x="508" y="159"/>
                    <a:pt x="407" y="58"/>
                    <a:pt x="283" y="58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2"/>
              </a:solidFill>
              <a:round/>
            </a:ln>
          </p:spPr>
          <p:txBody>
            <a:bodyPr lIns="91425" tIns="45700" rIns="91425" bIns="4570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3" name="Google Shape;669;p26">
            <a:extLst>
              <a:ext uri="{FF2B5EF4-FFF2-40B4-BE49-F238E27FC236}">
                <a16:creationId xmlns:a16="http://schemas.microsoft.com/office/drawing/2014/main" xmlns="" id="{7031C716-88B8-6A62-E357-634DF55BDADE}"/>
              </a:ext>
            </a:extLst>
          </p:cNvPr>
          <p:cNvSpPr/>
          <p:nvPr/>
        </p:nvSpPr>
        <p:spPr bwMode="auto">
          <a:xfrm>
            <a:off x="8480745" y="3916328"/>
            <a:ext cx="1838093" cy="917755"/>
          </a:xfrm>
          <a:custGeom>
            <a:avLst/>
            <a:gdLst>
              <a:gd name="T0" fmla="*/ 2147483646 w 565"/>
              <a:gd name="T1" fmla="*/ 2147483646 h 282"/>
              <a:gd name="T2" fmla="*/ 0 w 565"/>
              <a:gd name="T3" fmla="*/ 0 h 282"/>
              <a:gd name="T4" fmla="*/ 2147483646 w 565"/>
              <a:gd name="T5" fmla="*/ 0 h 282"/>
              <a:gd name="T6" fmla="*/ 2147483646 w 565"/>
              <a:gd name="T7" fmla="*/ 2147483646 h 282"/>
              <a:gd name="T8" fmla="*/ 2147483646 w 565"/>
              <a:gd name="T9" fmla="*/ 0 h 282"/>
              <a:gd name="T10" fmla="*/ 2147483646 w 565"/>
              <a:gd name="T11" fmla="*/ 0 h 282"/>
              <a:gd name="T12" fmla="*/ 2147483646 w 565"/>
              <a:gd name="T13" fmla="*/ 2147483646 h 2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5" h="282" extrusionOk="0">
                <a:moveTo>
                  <a:pt x="282" y="282"/>
                </a:moveTo>
                <a:cubicBezTo>
                  <a:pt x="127" y="282"/>
                  <a:pt x="0" y="156"/>
                  <a:pt x="0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7" y="124"/>
                  <a:pt x="158" y="225"/>
                  <a:pt x="282" y="225"/>
                </a:cubicBezTo>
                <a:cubicBezTo>
                  <a:pt x="407" y="225"/>
                  <a:pt x="508" y="124"/>
                  <a:pt x="508" y="0"/>
                </a:cubicBezTo>
                <a:cubicBezTo>
                  <a:pt x="565" y="0"/>
                  <a:pt x="565" y="0"/>
                  <a:pt x="565" y="0"/>
                </a:cubicBezTo>
                <a:cubicBezTo>
                  <a:pt x="565" y="156"/>
                  <a:pt x="438" y="282"/>
                  <a:pt x="282" y="28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kern="0" dirty="0">
              <a:solidFill>
                <a:srgbClr val="3D485D"/>
              </a:solidFill>
              <a:latin typeface="Arial" panose="020B0604020202020204"/>
              <a:ea typeface="思源黑体 CN Regular" panose="020B0500000000000000" pitchFamily="34" charset="-122"/>
            </a:endParaRPr>
          </a:p>
        </p:txBody>
      </p:sp>
      <p:sp>
        <p:nvSpPr>
          <p:cNvPr id="4" name="Google Shape;670;p26">
            <a:extLst>
              <a:ext uri="{FF2B5EF4-FFF2-40B4-BE49-F238E27FC236}">
                <a16:creationId xmlns:a16="http://schemas.microsoft.com/office/drawing/2014/main" xmlns="" id="{D10F1CC8-E808-7868-B2A8-E6239534E687}"/>
              </a:ext>
            </a:extLst>
          </p:cNvPr>
          <p:cNvSpPr/>
          <p:nvPr/>
        </p:nvSpPr>
        <p:spPr bwMode="auto">
          <a:xfrm>
            <a:off x="6827235" y="2994700"/>
            <a:ext cx="1838093" cy="921627"/>
          </a:xfrm>
          <a:custGeom>
            <a:avLst/>
            <a:gdLst>
              <a:gd name="T0" fmla="*/ 2147483646 w 565"/>
              <a:gd name="T1" fmla="*/ 2147483646 h 283"/>
              <a:gd name="T2" fmla="*/ 2147483646 w 565"/>
              <a:gd name="T3" fmla="*/ 2147483646 h 283"/>
              <a:gd name="T4" fmla="*/ 0 w 565"/>
              <a:gd name="T5" fmla="*/ 2147483646 h 283"/>
              <a:gd name="T6" fmla="*/ 2147483646 w 565"/>
              <a:gd name="T7" fmla="*/ 0 h 283"/>
              <a:gd name="T8" fmla="*/ 2147483646 w 565"/>
              <a:gd name="T9" fmla="*/ 2147483646 h 283"/>
              <a:gd name="T10" fmla="*/ 2147483646 w 565"/>
              <a:gd name="T11" fmla="*/ 2147483646 h 283"/>
              <a:gd name="T12" fmla="*/ 2147483646 w 565"/>
              <a:gd name="T13" fmla="*/ 2147483646 h 28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5" h="283" extrusionOk="0">
                <a:moveTo>
                  <a:pt x="283" y="58"/>
                </a:moveTo>
                <a:cubicBezTo>
                  <a:pt x="158" y="58"/>
                  <a:pt x="57" y="159"/>
                  <a:pt x="57" y="283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127"/>
                  <a:pt x="127" y="0"/>
                  <a:pt x="283" y="0"/>
                </a:cubicBezTo>
                <a:cubicBezTo>
                  <a:pt x="438" y="0"/>
                  <a:pt x="565" y="127"/>
                  <a:pt x="565" y="283"/>
                </a:cubicBezTo>
                <a:cubicBezTo>
                  <a:pt x="508" y="283"/>
                  <a:pt x="508" y="283"/>
                  <a:pt x="508" y="283"/>
                </a:cubicBezTo>
                <a:cubicBezTo>
                  <a:pt x="508" y="159"/>
                  <a:pt x="407" y="58"/>
                  <a:pt x="283" y="5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kern="0" dirty="0">
              <a:solidFill>
                <a:srgbClr val="3D485D"/>
              </a:solidFill>
              <a:latin typeface="Arial" panose="020B0604020202020204"/>
              <a:ea typeface="思源黑体 CN Regular" panose="020B0500000000000000" pitchFamily="34" charset="-122"/>
            </a:endParaRPr>
          </a:p>
        </p:txBody>
      </p:sp>
      <p:sp>
        <p:nvSpPr>
          <p:cNvPr id="5" name="Google Shape;671;p26">
            <a:extLst>
              <a:ext uri="{FF2B5EF4-FFF2-40B4-BE49-F238E27FC236}">
                <a16:creationId xmlns:a16="http://schemas.microsoft.com/office/drawing/2014/main" xmlns="" id="{3D1920D2-23D0-2EDA-358D-D4499B93A82D}"/>
              </a:ext>
            </a:extLst>
          </p:cNvPr>
          <p:cNvSpPr/>
          <p:nvPr/>
        </p:nvSpPr>
        <p:spPr bwMode="auto">
          <a:xfrm>
            <a:off x="5177597" y="3916328"/>
            <a:ext cx="1835512" cy="917755"/>
          </a:xfrm>
          <a:custGeom>
            <a:avLst/>
            <a:gdLst>
              <a:gd name="T0" fmla="*/ 2147483646 w 564"/>
              <a:gd name="T1" fmla="*/ 2147483646 h 282"/>
              <a:gd name="T2" fmla="*/ 0 w 564"/>
              <a:gd name="T3" fmla="*/ 0 h 282"/>
              <a:gd name="T4" fmla="*/ 2147483646 w 564"/>
              <a:gd name="T5" fmla="*/ 0 h 282"/>
              <a:gd name="T6" fmla="*/ 2147483646 w 564"/>
              <a:gd name="T7" fmla="*/ 2147483646 h 282"/>
              <a:gd name="T8" fmla="*/ 2147483646 w 564"/>
              <a:gd name="T9" fmla="*/ 0 h 282"/>
              <a:gd name="T10" fmla="*/ 2147483646 w 564"/>
              <a:gd name="T11" fmla="*/ 0 h 282"/>
              <a:gd name="T12" fmla="*/ 2147483646 w 564"/>
              <a:gd name="T13" fmla="*/ 2147483646 h 2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4" h="282" extrusionOk="0">
                <a:moveTo>
                  <a:pt x="282" y="282"/>
                </a:moveTo>
                <a:cubicBezTo>
                  <a:pt x="126" y="282"/>
                  <a:pt x="0" y="156"/>
                  <a:pt x="0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7" y="124"/>
                  <a:pt x="158" y="225"/>
                  <a:pt x="282" y="225"/>
                </a:cubicBezTo>
                <a:cubicBezTo>
                  <a:pt x="406" y="225"/>
                  <a:pt x="507" y="124"/>
                  <a:pt x="507" y="0"/>
                </a:cubicBezTo>
                <a:cubicBezTo>
                  <a:pt x="564" y="0"/>
                  <a:pt x="564" y="0"/>
                  <a:pt x="564" y="0"/>
                </a:cubicBezTo>
                <a:cubicBezTo>
                  <a:pt x="564" y="156"/>
                  <a:pt x="438" y="282"/>
                  <a:pt x="282" y="28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kern="0" dirty="0">
              <a:solidFill>
                <a:srgbClr val="3D485D"/>
              </a:solidFill>
              <a:latin typeface="Arial" panose="020B0604020202020204"/>
              <a:ea typeface="思源黑体 CN Regular" panose="020B0500000000000000" pitchFamily="34" charset="-122"/>
            </a:endParaRPr>
          </a:p>
        </p:txBody>
      </p:sp>
      <p:sp>
        <p:nvSpPr>
          <p:cNvPr id="6" name="Google Shape;672;p26">
            <a:extLst>
              <a:ext uri="{FF2B5EF4-FFF2-40B4-BE49-F238E27FC236}">
                <a16:creationId xmlns:a16="http://schemas.microsoft.com/office/drawing/2014/main" xmlns="" id="{5F8665E2-18DC-548D-BEED-DDE5CBB7F121}"/>
              </a:ext>
            </a:extLst>
          </p:cNvPr>
          <p:cNvSpPr/>
          <p:nvPr/>
        </p:nvSpPr>
        <p:spPr bwMode="auto">
          <a:xfrm>
            <a:off x="3525379" y="2994700"/>
            <a:ext cx="1838093" cy="921627"/>
          </a:xfrm>
          <a:custGeom>
            <a:avLst/>
            <a:gdLst>
              <a:gd name="T0" fmla="*/ 2147483646 w 565"/>
              <a:gd name="T1" fmla="*/ 2147483646 h 283"/>
              <a:gd name="T2" fmla="*/ 2147483646 w 565"/>
              <a:gd name="T3" fmla="*/ 2147483646 h 283"/>
              <a:gd name="T4" fmla="*/ 0 w 565"/>
              <a:gd name="T5" fmla="*/ 2147483646 h 283"/>
              <a:gd name="T6" fmla="*/ 2147483646 w 565"/>
              <a:gd name="T7" fmla="*/ 0 h 283"/>
              <a:gd name="T8" fmla="*/ 2147483646 w 565"/>
              <a:gd name="T9" fmla="*/ 2147483646 h 283"/>
              <a:gd name="T10" fmla="*/ 2147483646 w 565"/>
              <a:gd name="T11" fmla="*/ 2147483646 h 283"/>
              <a:gd name="T12" fmla="*/ 2147483646 w 565"/>
              <a:gd name="T13" fmla="*/ 2147483646 h 28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5" h="283" extrusionOk="0">
                <a:moveTo>
                  <a:pt x="282" y="58"/>
                </a:moveTo>
                <a:cubicBezTo>
                  <a:pt x="158" y="58"/>
                  <a:pt x="57" y="159"/>
                  <a:pt x="57" y="283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127"/>
                  <a:pt x="127" y="0"/>
                  <a:pt x="282" y="0"/>
                </a:cubicBezTo>
                <a:cubicBezTo>
                  <a:pt x="438" y="0"/>
                  <a:pt x="565" y="127"/>
                  <a:pt x="565" y="283"/>
                </a:cubicBezTo>
                <a:cubicBezTo>
                  <a:pt x="508" y="283"/>
                  <a:pt x="508" y="283"/>
                  <a:pt x="508" y="283"/>
                </a:cubicBezTo>
                <a:cubicBezTo>
                  <a:pt x="508" y="159"/>
                  <a:pt x="407" y="58"/>
                  <a:pt x="282" y="5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kern="0" dirty="0">
              <a:solidFill>
                <a:srgbClr val="3D485D"/>
              </a:solidFill>
              <a:latin typeface="Arial" panose="020B0604020202020204"/>
              <a:ea typeface="思源黑体 CN Regular" panose="020B0500000000000000" pitchFamily="34" charset="-122"/>
            </a:endParaRPr>
          </a:p>
        </p:txBody>
      </p:sp>
      <p:sp>
        <p:nvSpPr>
          <p:cNvPr id="7" name="Google Shape;673;p26">
            <a:extLst>
              <a:ext uri="{FF2B5EF4-FFF2-40B4-BE49-F238E27FC236}">
                <a16:creationId xmlns:a16="http://schemas.microsoft.com/office/drawing/2014/main" xmlns="" id="{680C1594-5B8D-1673-84D9-F1685A35E9F5}"/>
              </a:ext>
            </a:extLst>
          </p:cNvPr>
          <p:cNvSpPr/>
          <p:nvPr/>
        </p:nvSpPr>
        <p:spPr bwMode="auto">
          <a:xfrm>
            <a:off x="1873160" y="3916328"/>
            <a:ext cx="1838093" cy="917755"/>
          </a:xfrm>
          <a:custGeom>
            <a:avLst/>
            <a:gdLst>
              <a:gd name="T0" fmla="*/ 2147483646 w 565"/>
              <a:gd name="T1" fmla="*/ 2147483646 h 282"/>
              <a:gd name="T2" fmla="*/ 0 w 565"/>
              <a:gd name="T3" fmla="*/ 0 h 282"/>
              <a:gd name="T4" fmla="*/ 2147483646 w 565"/>
              <a:gd name="T5" fmla="*/ 0 h 282"/>
              <a:gd name="T6" fmla="*/ 2147483646 w 565"/>
              <a:gd name="T7" fmla="*/ 2147483646 h 282"/>
              <a:gd name="T8" fmla="*/ 2147483646 w 565"/>
              <a:gd name="T9" fmla="*/ 0 h 282"/>
              <a:gd name="T10" fmla="*/ 2147483646 w 565"/>
              <a:gd name="T11" fmla="*/ 0 h 282"/>
              <a:gd name="T12" fmla="*/ 2147483646 w 565"/>
              <a:gd name="T13" fmla="*/ 2147483646 h 2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5" h="282" extrusionOk="0">
                <a:moveTo>
                  <a:pt x="283" y="282"/>
                </a:moveTo>
                <a:cubicBezTo>
                  <a:pt x="127" y="282"/>
                  <a:pt x="0" y="156"/>
                  <a:pt x="0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7" y="124"/>
                  <a:pt x="158" y="225"/>
                  <a:pt x="283" y="225"/>
                </a:cubicBezTo>
                <a:cubicBezTo>
                  <a:pt x="407" y="225"/>
                  <a:pt x="508" y="124"/>
                  <a:pt x="508" y="0"/>
                </a:cubicBezTo>
                <a:cubicBezTo>
                  <a:pt x="565" y="0"/>
                  <a:pt x="565" y="0"/>
                  <a:pt x="565" y="0"/>
                </a:cubicBezTo>
                <a:cubicBezTo>
                  <a:pt x="565" y="156"/>
                  <a:pt x="438" y="282"/>
                  <a:pt x="283" y="28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12700" cap="flat" cmpd="sng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kern="0" dirty="0">
              <a:solidFill>
                <a:srgbClr val="3D485D"/>
              </a:solidFill>
              <a:latin typeface="Arial" panose="020B0604020202020204"/>
              <a:ea typeface="思源黑体 CN Regular" panose="020B0500000000000000" pitchFamily="34" charset="-122"/>
            </a:endParaRPr>
          </a:p>
        </p:txBody>
      </p:sp>
      <p:sp>
        <p:nvSpPr>
          <p:cNvPr id="17" name="文本框 67">
            <a:extLst>
              <a:ext uri="{FF2B5EF4-FFF2-40B4-BE49-F238E27FC236}">
                <a16:creationId xmlns:a16="http://schemas.microsoft.com/office/drawing/2014/main" xmlns="" id="{35C44330-7D5A-0BF1-1DEF-5F121AB76728}"/>
              </a:ext>
            </a:extLst>
          </p:cNvPr>
          <p:cNvSpPr txBox="1"/>
          <p:nvPr/>
        </p:nvSpPr>
        <p:spPr>
          <a:xfrm>
            <a:off x="2699840" y="4086281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n>
                <a:solidFill>
                  <a:schemeClr val="accent2"/>
                </a:solidFill>
              </a:ln>
              <a:solidFill>
                <a:schemeClr val="bg1"/>
              </a:solidFill>
              <a:latin typeface="+mj-lt"/>
              <a:ea typeface="+mj-ea"/>
            </a:endParaRPr>
          </a:p>
        </p:txBody>
      </p:sp>
      <p:sp>
        <p:nvSpPr>
          <p:cNvPr id="18" name="文本框 96">
            <a:extLst>
              <a:ext uri="{FF2B5EF4-FFF2-40B4-BE49-F238E27FC236}">
                <a16:creationId xmlns:a16="http://schemas.microsoft.com/office/drawing/2014/main" xmlns="" id="{5C1ACC78-B449-954F-7121-78FCC7017E56}"/>
              </a:ext>
            </a:extLst>
          </p:cNvPr>
          <p:cNvSpPr txBox="1"/>
          <p:nvPr/>
        </p:nvSpPr>
        <p:spPr>
          <a:xfrm>
            <a:off x="2183900" y="2006624"/>
            <a:ext cx="1210589" cy="40011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accent2"/>
                </a:solidFill>
                <a:latin typeface="+mj-ea"/>
                <a:ea typeface="+mj-ea"/>
              </a:rPr>
              <a:t>自觉学习</a:t>
            </a:r>
          </a:p>
        </p:txBody>
      </p:sp>
      <p:sp>
        <p:nvSpPr>
          <p:cNvPr id="19" name="文本框 97">
            <a:extLst>
              <a:ext uri="{FF2B5EF4-FFF2-40B4-BE49-F238E27FC236}">
                <a16:creationId xmlns:a16="http://schemas.microsoft.com/office/drawing/2014/main" xmlns="" id="{2853921C-14B1-4CA3-EEF2-1324704474F5}"/>
              </a:ext>
            </a:extLst>
          </p:cNvPr>
          <p:cNvSpPr txBox="1"/>
          <p:nvPr/>
        </p:nvSpPr>
        <p:spPr>
          <a:xfrm>
            <a:off x="1759354" y="2367885"/>
            <a:ext cx="2059680" cy="3848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rgbClr val="494949"/>
                </a:solidFill>
                <a:effectLst/>
              </a:rPr>
              <a:t>寻求心理健康的良药</a:t>
            </a:r>
          </a:p>
        </p:txBody>
      </p:sp>
      <p:sp>
        <p:nvSpPr>
          <p:cNvPr id="20" name="文本框 94">
            <a:extLst>
              <a:ext uri="{FF2B5EF4-FFF2-40B4-BE49-F238E27FC236}">
                <a16:creationId xmlns:a16="http://schemas.microsoft.com/office/drawing/2014/main" xmlns="" id="{4160722C-533D-2827-9CB4-AC504CD9D7E4}"/>
              </a:ext>
            </a:extLst>
          </p:cNvPr>
          <p:cNvSpPr txBox="1"/>
          <p:nvPr/>
        </p:nvSpPr>
        <p:spPr>
          <a:xfrm>
            <a:off x="3839132" y="4911989"/>
            <a:ext cx="121058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accent2"/>
                </a:solidFill>
                <a:latin typeface="+mj-ea"/>
                <a:ea typeface="+mj-ea"/>
              </a:rPr>
              <a:t>平常心态</a:t>
            </a:r>
          </a:p>
        </p:txBody>
      </p:sp>
      <p:sp>
        <p:nvSpPr>
          <p:cNvPr id="21" name="文本框 95">
            <a:extLst>
              <a:ext uri="{FF2B5EF4-FFF2-40B4-BE49-F238E27FC236}">
                <a16:creationId xmlns:a16="http://schemas.microsoft.com/office/drawing/2014/main" xmlns="" id="{0A5A21AB-3C8E-D92C-486C-F09B48814898}"/>
              </a:ext>
            </a:extLst>
          </p:cNvPr>
          <p:cNvSpPr txBox="1"/>
          <p:nvPr/>
        </p:nvSpPr>
        <p:spPr>
          <a:xfrm>
            <a:off x="3475474" y="5284824"/>
            <a:ext cx="1937903" cy="6618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rgbClr val="494949"/>
                </a:solidFill>
                <a:effectLst/>
              </a:rPr>
              <a:t>养成好心态，注重日常努力</a:t>
            </a:r>
          </a:p>
        </p:txBody>
      </p:sp>
      <p:sp>
        <p:nvSpPr>
          <p:cNvPr id="22" name="文本框 92">
            <a:extLst>
              <a:ext uri="{FF2B5EF4-FFF2-40B4-BE49-F238E27FC236}">
                <a16:creationId xmlns:a16="http://schemas.microsoft.com/office/drawing/2014/main" xmlns="" id="{A67C6519-E6DF-C588-698D-8CFC4FF6A4E5}"/>
              </a:ext>
            </a:extLst>
          </p:cNvPr>
          <p:cNvSpPr txBox="1"/>
          <p:nvPr/>
        </p:nvSpPr>
        <p:spPr>
          <a:xfrm>
            <a:off x="7017655" y="4911989"/>
            <a:ext cx="146706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accent2"/>
                </a:solidFill>
                <a:latin typeface="+mj-ea"/>
                <a:ea typeface="+mj-ea"/>
              </a:rPr>
              <a:t>不盲目竞争</a:t>
            </a:r>
          </a:p>
        </p:txBody>
      </p:sp>
      <p:sp>
        <p:nvSpPr>
          <p:cNvPr id="23" name="文本框 93">
            <a:extLst>
              <a:ext uri="{FF2B5EF4-FFF2-40B4-BE49-F238E27FC236}">
                <a16:creationId xmlns:a16="http://schemas.microsoft.com/office/drawing/2014/main" xmlns="" id="{5FD68D1B-EF2E-193D-9C39-0B39F05016AB}"/>
              </a:ext>
            </a:extLst>
          </p:cNvPr>
          <p:cNvSpPr txBox="1"/>
          <p:nvPr/>
        </p:nvSpPr>
        <p:spPr>
          <a:xfrm>
            <a:off x="6742605" y="5284824"/>
            <a:ext cx="2017168" cy="6618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rgbClr val="494949"/>
                </a:solidFill>
                <a:effectLst/>
              </a:rPr>
              <a:t>不盲目地与其他同学竞争，避免过度紧张</a:t>
            </a:r>
          </a:p>
        </p:txBody>
      </p:sp>
      <p:sp>
        <p:nvSpPr>
          <p:cNvPr id="24" name="文本框 90">
            <a:extLst>
              <a:ext uri="{FF2B5EF4-FFF2-40B4-BE49-F238E27FC236}">
                <a16:creationId xmlns:a16="http://schemas.microsoft.com/office/drawing/2014/main" xmlns="" id="{AC657835-88FB-E704-AC58-495B6F44962F}"/>
              </a:ext>
            </a:extLst>
          </p:cNvPr>
          <p:cNvSpPr txBox="1"/>
          <p:nvPr/>
        </p:nvSpPr>
        <p:spPr>
          <a:xfrm>
            <a:off x="5490060" y="2006624"/>
            <a:ext cx="121058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accent2"/>
                </a:solidFill>
                <a:latin typeface="+mj-ea"/>
                <a:ea typeface="+mj-ea"/>
              </a:rPr>
              <a:t>降低期望</a:t>
            </a:r>
          </a:p>
        </p:txBody>
      </p:sp>
      <p:sp>
        <p:nvSpPr>
          <p:cNvPr id="25" name="文本框 91">
            <a:extLst>
              <a:ext uri="{FF2B5EF4-FFF2-40B4-BE49-F238E27FC236}">
                <a16:creationId xmlns:a16="http://schemas.microsoft.com/office/drawing/2014/main" xmlns="" id="{EF11AE76-565E-6039-F66E-6028E2458100}"/>
              </a:ext>
            </a:extLst>
          </p:cNvPr>
          <p:cNvSpPr txBox="1"/>
          <p:nvPr/>
        </p:nvSpPr>
        <p:spPr>
          <a:xfrm>
            <a:off x="5126401" y="2367885"/>
            <a:ext cx="1937903" cy="6618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rgbClr val="494949"/>
                </a:solidFill>
                <a:effectLst/>
              </a:rPr>
              <a:t>对他人的期望不要过高，避免失望感</a:t>
            </a:r>
          </a:p>
        </p:txBody>
      </p:sp>
      <p:sp>
        <p:nvSpPr>
          <p:cNvPr id="26" name="文本框 88">
            <a:extLst>
              <a:ext uri="{FF2B5EF4-FFF2-40B4-BE49-F238E27FC236}">
                <a16:creationId xmlns:a16="http://schemas.microsoft.com/office/drawing/2014/main" xmlns="" id="{6C8E0B5D-CB0B-6B62-755B-77FE04EFAA26}"/>
              </a:ext>
            </a:extLst>
          </p:cNvPr>
          <p:cNvSpPr txBox="1"/>
          <p:nvPr/>
        </p:nvSpPr>
        <p:spPr>
          <a:xfrm>
            <a:off x="8794498" y="2006624"/>
            <a:ext cx="121058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solidFill>
                  <a:schemeClr val="accent2"/>
                </a:solidFill>
                <a:latin typeface="+mj-ea"/>
                <a:ea typeface="+mj-ea"/>
              </a:rPr>
              <a:t>增加活动</a:t>
            </a:r>
          </a:p>
        </p:txBody>
      </p:sp>
      <p:sp>
        <p:nvSpPr>
          <p:cNvPr id="27" name="文本框 89">
            <a:extLst>
              <a:ext uri="{FF2B5EF4-FFF2-40B4-BE49-F238E27FC236}">
                <a16:creationId xmlns:a16="http://schemas.microsoft.com/office/drawing/2014/main" xmlns="" id="{F36A1295-9750-887B-B601-A4BE4221B34E}"/>
              </a:ext>
            </a:extLst>
          </p:cNvPr>
          <p:cNvSpPr txBox="1"/>
          <p:nvPr/>
        </p:nvSpPr>
        <p:spPr>
          <a:xfrm>
            <a:off x="8430840" y="2367885"/>
            <a:ext cx="1937903" cy="6618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solidFill>
                  <a:srgbClr val="494949"/>
                </a:solidFill>
                <a:effectLst/>
              </a:rPr>
              <a:t>积极参加集体活动，加强意志锻炼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xmlns="" id="{9A818E4C-3A5A-47D9-2CE9-BC30500430EF}"/>
              </a:ext>
            </a:extLst>
          </p:cNvPr>
          <p:cNvSpPr/>
          <p:nvPr/>
        </p:nvSpPr>
        <p:spPr>
          <a:xfrm>
            <a:off x="3553778" y="1042767"/>
            <a:ext cx="5084445" cy="753501"/>
          </a:xfrm>
          <a:prstGeom prst="rect">
            <a:avLst/>
          </a:prstGeom>
          <a:solidFill>
            <a:schemeClr val="accent5"/>
          </a:solidFill>
          <a:ln>
            <a:solidFill>
              <a:srgbClr val="093F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35" name="图形 34" descr="插入点左移 纯色填充">
            <a:extLst>
              <a:ext uri="{FF2B5EF4-FFF2-40B4-BE49-F238E27FC236}">
                <a16:creationId xmlns:a16="http://schemas.microsoft.com/office/drawing/2014/main" xmlns="" id="{B71C110C-F1B4-692A-A427-7AF69C4C60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55887" y="962317"/>
            <a:ext cx="914400" cy="914400"/>
          </a:xfrm>
          <a:prstGeom prst="rect">
            <a:avLst/>
          </a:prstGeom>
        </p:spPr>
      </p:pic>
      <p:pic>
        <p:nvPicPr>
          <p:cNvPr id="36" name="图形 35" descr="插入点右移 纯色填充">
            <a:extLst>
              <a:ext uri="{FF2B5EF4-FFF2-40B4-BE49-F238E27FC236}">
                <a16:creationId xmlns:a16="http://schemas.microsoft.com/office/drawing/2014/main" xmlns="" id="{1A38193C-0C57-F73B-DE07-F650047683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621713" y="962317"/>
            <a:ext cx="914400" cy="914400"/>
          </a:xfrm>
          <a:prstGeom prst="rect">
            <a:avLst/>
          </a:prstGeom>
        </p:spPr>
      </p:pic>
      <p:sp>
        <p:nvSpPr>
          <p:cNvPr id="37" name="弧形 36">
            <a:extLst>
              <a:ext uri="{FF2B5EF4-FFF2-40B4-BE49-F238E27FC236}">
                <a16:creationId xmlns:a16="http://schemas.microsoft.com/office/drawing/2014/main" xmlns="" id="{F77B355C-D572-626D-87BA-811EA59AE4A0}"/>
              </a:ext>
            </a:extLst>
          </p:cNvPr>
          <p:cNvSpPr/>
          <p:nvPr/>
        </p:nvSpPr>
        <p:spPr>
          <a:xfrm flipH="1">
            <a:off x="6857682" y="516167"/>
            <a:ext cx="2205735" cy="1610674"/>
          </a:xfrm>
          <a:prstGeom prst="arc">
            <a:avLst>
              <a:gd name="adj1" fmla="val 8877086"/>
              <a:gd name="adj2" fmla="val 6536946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72D0ECBE-E033-B9E0-768B-133089AE681C}"/>
              </a:ext>
            </a:extLst>
          </p:cNvPr>
          <p:cNvSpPr/>
          <p:nvPr/>
        </p:nvSpPr>
        <p:spPr>
          <a:xfrm>
            <a:off x="7951533" y="1137037"/>
            <a:ext cx="244985" cy="290155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xmlns="" id="{2C5F2069-A39A-6F5E-9B0B-972B6402FF17}"/>
              </a:ext>
            </a:extLst>
          </p:cNvPr>
          <p:cNvSpPr txBox="1"/>
          <p:nvPr/>
        </p:nvSpPr>
        <p:spPr>
          <a:xfrm>
            <a:off x="3982289" y="1127130"/>
            <a:ext cx="4227423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3200" spc="130" dirty="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如何保持心理健康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xmlns="" id="{1714D239-4EC5-3B7D-E9BD-A111B1D5680C}"/>
              </a:ext>
            </a:extLst>
          </p:cNvPr>
          <p:cNvSpPr txBox="1"/>
          <p:nvPr/>
        </p:nvSpPr>
        <p:spPr>
          <a:xfrm>
            <a:off x="2256290" y="3563059"/>
            <a:ext cx="1071832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40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5400000" scaled="0"/>
                </a:gradFill>
                <a:latin typeface="+mj-lt"/>
              </a:rPr>
              <a:t>01</a:t>
            </a:r>
            <a:endParaRPr lang="zh-CN" altLang="en-US" sz="4000" dirty="0"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5400000" scaled="0"/>
              </a:gradFill>
              <a:latin typeface="+mj-lt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xmlns="" id="{BB466E56-F16B-06CA-5DB5-8C8505A6328A}"/>
              </a:ext>
            </a:extLst>
          </p:cNvPr>
          <p:cNvSpPr txBox="1"/>
          <p:nvPr/>
        </p:nvSpPr>
        <p:spPr>
          <a:xfrm>
            <a:off x="3913509" y="3563059"/>
            <a:ext cx="1071832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40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5400000" scaled="0"/>
                </a:gradFill>
                <a:latin typeface="+mj-lt"/>
              </a:rPr>
              <a:t>02</a:t>
            </a:r>
            <a:endParaRPr lang="zh-CN" altLang="en-US" sz="4000" dirty="0"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5400000" scaled="0"/>
              </a:gradFill>
              <a:latin typeface="+mj-lt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xmlns="" id="{60212A05-2476-3EEC-3932-7167ED3DFA47}"/>
              </a:ext>
            </a:extLst>
          </p:cNvPr>
          <p:cNvSpPr txBox="1"/>
          <p:nvPr/>
        </p:nvSpPr>
        <p:spPr>
          <a:xfrm>
            <a:off x="5570728" y="3563059"/>
            <a:ext cx="1071832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40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5400000" scaled="0"/>
                </a:gradFill>
                <a:latin typeface="+mj-lt"/>
              </a:rPr>
              <a:t>03</a:t>
            </a:r>
            <a:endParaRPr lang="zh-CN" altLang="en-US" sz="4000" dirty="0"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5400000" scaled="0"/>
              </a:gradFill>
              <a:latin typeface="+mj-lt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xmlns="" id="{B4CC4934-71CD-33DD-5A04-14D5569CD013}"/>
              </a:ext>
            </a:extLst>
          </p:cNvPr>
          <p:cNvSpPr txBox="1"/>
          <p:nvPr/>
        </p:nvSpPr>
        <p:spPr>
          <a:xfrm>
            <a:off x="7227947" y="3563059"/>
            <a:ext cx="1071832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40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5400000" scaled="0"/>
                </a:gradFill>
                <a:latin typeface="+mj-lt"/>
              </a:rPr>
              <a:t>04</a:t>
            </a:r>
            <a:endParaRPr lang="zh-CN" altLang="en-US" sz="4000" dirty="0"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5400000" scaled="0"/>
              </a:gradFill>
              <a:latin typeface="+mj-lt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454182C0-1E05-CDE5-D2A2-42F951A605F8}"/>
              </a:ext>
            </a:extLst>
          </p:cNvPr>
          <p:cNvSpPr txBox="1"/>
          <p:nvPr/>
        </p:nvSpPr>
        <p:spPr>
          <a:xfrm>
            <a:off x="8885166" y="3563059"/>
            <a:ext cx="1071832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4000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5400000" scaled="0"/>
                </a:gradFill>
                <a:latin typeface="+mj-lt"/>
              </a:rPr>
              <a:t>05</a:t>
            </a:r>
            <a:endParaRPr lang="zh-CN" altLang="en-US" sz="4000" dirty="0"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5400000" scaled="0"/>
              </a:gradFill>
              <a:latin typeface="+mj-lt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xmlns="" id="{8765EA4B-0059-6A8C-B8C4-23D59083E1F4}"/>
              </a:ext>
            </a:extLst>
          </p:cNvPr>
          <p:cNvSpPr txBox="1"/>
          <p:nvPr/>
        </p:nvSpPr>
        <p:spPr>
          <a:xfrm>
            <a:off x="2410369" y="4115354"/>
            <a:ext cx="763675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solidFill>
                    <a:srgbClr val="093F68"/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思源黑体 CN Heavy"/>
                <a:cs typeface="+mn-cs"/>
              </a:rPr>
              <a:t>step </a:t>
            </a:r>
            <a:endParaRPr kumimoji="0" lang="zh-CN" altLang="en-US" sz="1800" b="0" i="0" u="none" strike="noStrike" kern="1200" cap="none" spc="0" normalizeH="0" baseline="0" noProof="0" dirty="0">
              <a:ln>
                <a:solidFill>
                  <a:srgbClr val="093F68"/>
                </a:solidFill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思源黑体 CN Heavy"/>
              <a:cs typeface="+mn-cs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xmlns="" id="{A4894D70-8EF5-F00D-8358-00BCAC2437B7}"/>
              </a:ext>
            </a:extLst>
          </p:cNvPr>
          <p:cNvSpPr txBox="1"/>
          <p:nvPr/>
        </p:nvSpPr>
        <p:spPr>
          <a:xfrm>
            <a:off x="4067588" y="4098046"/>
            <a:ext cx="763675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solidFill>
                    <a:srgbClr val="093F68"/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思源黑体 CN Heavy"/>
                <a:cs typeface="+mn-cs"/>
              </a:rPr>
              <a:t>step </a:t>
            </a:r>
            <a:endParaRPr kumimoji="0" lang="zh-CN" altLang="en-US" sz="1800" b="0" i="0" u="none" strike="noStrike" kern="1200" cap="none" spc="0" normalizeH="0" baseline="0" noProof="0" dirty="0">
              <a:ln>
                <a:solidFill>
                  <a:srgbClr val="093F68"/>
                </a:solidFill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思源黑体 CN Heavy"/>
              <a:cs typeface="+mn-cs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xmlns="" id="{4D00078E-5F9E-750A-2B99-FE6EE4CA072E}"/>
              </a:ext>
            </a:extLst>
          </p:cNvPr>
          <p:cNvSpPr txBox="1"/>
          <p:nvPr/>
        </p:nvSpPr>
        <p:spPr>
          <a:xfrm>
            <a:off x="5709806" y="4098046"/>
            <a:ext cx="763675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solidFill>
                    <a:srgbClr val="093F68"/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思源黑体 CN Heavy"/>
                <a:cs typeface="+mn-cs"/>
              </a:rPr>
              <a:t>step </a:t>
            </a:r>
            <a:endParaRPr kumimoji="0" lang="zh-CN" altLang="en-US" sz="1800" b="0" i="0" u="none" strike="noStrike" kern="1200" cap="none" spc="0" normalizeH="0" baseline="0" noProof="0" dirty="0">
              <a:ln>
                <a:solidFill>
                  <a:srgbClr val="093F68"/>
                </a:solidFill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思源黑体 CN Heavy"/>
              <a:cs typeface="+mn-cs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xmlns="" id="{35E064AE-3E72-5264-7CED-C5431519E0C4}"/>
              </a:ext>
            </a:extLst>
          </p:cNvPr>
          <p:cNvSpPr txBox="1"/>
          <p:nvPr/>
        </p:nvSpPr>
        <p:spPr>
          <a:xfrm>
            <a:off x="7382026" y="4083518"/>
            <a:ext cx="763675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solidFill>
                    <a:srgbClr val="093F68"/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思源黑体 CN Heavy"/>
                <a:cs typeface="+mn-cs"/>
              </a:rPr>
              <a:t>step </a:t>
            </a:r>
            <a:endParaRPr kumimoji="0" lang="zh-CN" altLang="en-US" sz="1800" b="0" i="0" u="none" strike="noStrike" kern="1200" cap="none" spc="0" normalizeH="0" baseline="0" noProof="0" dirty="0">
              <a:ln>
                <a:solidFill>
                  <a:srgbClr val="093F68"/>
                </a:solidFill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思源黑体 CN Heavy"/>
              <a:cs typeface="+mn-cs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xmlns="" id="{20B26E39-4637-9EFF-DABF-520E1743581B}"/>
              </a:ext>
            </a:extLst>
          </p:cNvPr>
          <p:cNvSpPr txBox="1"/>
          <p:nvPr/>
        </p:nvSpPr>
        <p:spPr>
          <a:xfrm>
            <a:off x="9039245" y="4083518"/>
            <a:ext cx="763675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solidFill>
                    <a:srgbClr val="093F68"/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思源黑体 CN Heavy"/>
                <a:cs typeface="+mn-cs"/>
              </a:rPr>
              <a:t>step </a:t>
            </a:r>
            <a:endParaRPr kumimoji="0" lang="zh-CN" altLang="en-US" sz="1800" b="0" i="0" u="none" strike="noStrike" kern="1200" cap="none" spc="0" normalizeH="0" baseline="0" noProof="0" dirty="0">
              <a:ln>
                <a:solidFill>
                  <a:srgbClr val="093F68"/>
                </a:solidFill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思源黑体 CN Heavy"/>
              <a:cs typeface="+mn-cs"/>
            </a:endParaRP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0E2AA62B-B502-E491-681F-EF1B92254B5B}"/>
              </a:ext>
            </a:extLst>
          </p:cNvPr>
          <p:cNvGrpSpPr/>
          <p:nvPr/>
        </p:nvGrpSpPr>
        <p:grpSpPr>
          <a:xfrm>
            <a:off x="1943374" y="2063045"/>
            <a:ext cx="1691640" cy="294016"/>
            <a:chOff x="8672439" y="2285188"/>
            <a:chExt cx="924939" cy="197219"/>
          </a:xfrm>
        </p:grpSpPr>
        <p:pic>
          <p:nvPicPr>
            <p:cNvPr id="49" name="图形 48" descr="插入点右移 纯色填充">
              <a:extLst>
                <a:ext uri="{FF2B5EF4-FFF2-40B4-BE49-F238E27FC236}">
                  <a16:creationId xmlns:a16="http://schemas.microsoft.com/office/drawing/2014/main" xmlns="" id="{CFC4B321-66E8-D737-10AA-B845C6856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50" name="图形 49" descr="插入点左移 纯色填充">
              <a:extLst>
                <a:ext uri="{FF2B5EF4-FFF2-40B4-BE49-F238E27FC236}">
                  <a16:creationId xmlns:a16="http://schemas.microsoft.com/office/drawing/2014/main" xmlns="" id="{B0EA02BD-7792-86D8-21B5-185C2E3F7A0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519DA841-BCA3-6879-606A-BC34DE577E06}"/>
              </a:ext>
            </a:extLst>
          </p:cNvPr>
          <p:cNvGrpSpPr/>
          <p:nvPr/>
        </p:nvGrpSpPr>
        <p:grpSpPr>
          <a:xfrm>
            <a:off x="5245823" y="2053686"/>
            <a:ext cx="1691640" cy="294016"/>
            <a:chOff x="8672439" y="2285188"/>
            <a:chExt cx="924939" cy="197219"/>
          </a:xfrm>
        </p:grpSpPr>
        <p:pic>
          <p:nvPicPr>
            <p:cNvPr id="52" name="图形 51" descr="插入点右移 纯色填充">
              <a:extLst>
                <a:ext uri="{FF2B5EF4-FFF2-40B4-BE49-F238E27FC236}">
                  <a16:creationId xmlns:a16="http://schemas.microsoft.com/office/drawing/2014/main" xmlns="" id="{84490254-8337-D131-2074-D3BE1E167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58" name="图形 57" descr="插入点左移 纯色填充">
              <a:extLst>
                <a:ext uri="{FF2B5EF4-FFF2-40B4-BE49-F238E27FC236}">
                  <a16:creationId xmlns:a16="http://schemas.microsoft.com/office/drawing/2014/main" xmlns="" id="{4A03AB7C-2294-379C-87E7-EF33FCF99D2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grpSp>
        <p:nvGrpSpPr>
          <p:cNvPr id="59" name="组合 58">
            <a:extLst>
              <a:ext uri="{FF2B5EF4-FFF2-40B4-BE49-F238E27FC236}">
                <a16:creationId xmlns:a16="http://schemas.microsoft.com/office/drawing/2014/main" xmlns="" id="{BD586795-2D15-B011-B9F6-9F9B63ED63AC}"/>
              </a:ext>
            </a:extLst>
          </p:cNvPr>
          <p:cNvGrpSpPr/>
          <p:nvPr/>
        </p:nvGrpSpPr>
        <p:grpSpPr>
          <a:xfrm>
            <a:off x="8548272" y="2044327"/>
            <a:ext cx="1691640" cy="294016"/>
            <a:chOff x="8672439" y="2285188"/>
            <a:chExt cx="924939" cy="197219"/>
          </a:xfrm>
        </p:grpSpPr>
        <p:pic>
          <p:nvPicPr>
            <p:cNvPr id="60" name="图形 59" descr="插入点右移 纯色填充">
              <a:extLst>
                <a:ext uri="{FF2B5EF4-FFF2-40B4-BE49-F238E27FC236}">
                  <a16:creationId xmlns:a16="http://schemas.microsoft.com/office/drawing/2014/main" xmlns="" id="{93E9B9B5-44E5-7C43-F844-2FA33071CAE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61" name="图形 60" descr="插入点左移 纯色填充">
              <a:extLst>
                <a:ext uri="{FF2B5EF4-FFF2-40B4-BE49-F238E27FC236}">
                  <a16:creationId xmlns:a16="http://schemas.microsoft.com/office/drawing/2014/main" xmlns="" id="{1FF1F42B-581C-B95B-1228-0CBDE6F9F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xmlns="" id="{9CB2511E-8F49-5DAD-E987-4AFA922921A2}"/>
              </a:ext>
            </a:extLst>
          </p:cNvPr>
          <p:cNvGrpSpPr/>
          <p:nvPr/>
        </p:nvGrpSpPr>
        <p:grpSpPr>
          <a:xfrm>
            <a:off x="3599497" y="4956078"/>
            <a:ext cx="1691640" cy="294016"/>
            <a:chOff x="8672439" y="2285188"/>
            <a:chExt cx="924939" cy="197219"/>
          </a:xfrm>
        </p:grpSpPr>
        <p:pic>
          <p:nvPicPr>
            <p:cNvPr id="63" name="图形 62" descr="插入点右移 纯色填充">
              <a:extLst>
                <a:ext uri="{FF2B5EF4-FFF2-40B4-BE49-F238E27FC236}">
                  <a16:creationId xmlns:a16="http://schemas.microsoft.com/office/drawing/2014/main" xmlns="" id="{5D0D3D89-6D5F-A8FF-E2E6-39EAD4311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64" name="图形 63" descr="插入点左移 纯色填充">
              <a:extLst>
                <a:ext uri="{FF2B5EF4-FFF2-40B4-BE49-F238E27FC236}">
                  <a16:creationId xmlns:a16="http://schemas.microsoft.com/office/drawing/2014/main" xmlns="" id="{E9AEAA6F-647E-1D35-715C-ECB13C532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grpSp>
        <p:nvGrpSpPr>
          <p:cNvPr id="65" name="组合 64">
            <a:extLst>
              <a:ext uri="{FF2B5EF4-FFF2-40B4-BE49-F238E27FC236}">
                <a16:creationId xmlns:a16="http://schemas.microsoft.com/office/drawing/2014/main" xmlns="" id="{2AA0ABBE-2736-586B-6BA9-5F33BCD14E44}"/>
              </a:ext>
            </a:extLst>
          </p:cNvPr>
          <p:cNvGrpSpPr/>
          <p:nvPr/>
        </p:nvGrpSpPr>
        <p:grpSpPr>
          <a:xfrm>
            <a:off x="6753763" y="4946719"/>
            <a:ext cx="1994853" cy="294016"/>
            <a:chOff x="8672439" y="2285188"/>
            <a:chExt cx="924939" cy="197219"/>
          </a:xfrm>
        </p:grpSpPr>
        <p:pic>
          <p:nvPicPr>
            <p:cNvPr id="66" name="图形 65" descr="插入点右移 纯色填充">
              <a:extLst>
                <a:ext uri="{FF2B5EF4-FFF2-40B4-BE49-F238E27FC236}">
                  <a16:creationId xmlns:a16="http://schemas.microsoft.com/office/drawing/2014/main" xmlns="" id="{C1FFBE24-F253-733E-54C8-1282BF89A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67" name="图形 66" descr="插入点左移 纯色填充">
              <a:extLst>
                <a:ext uri="{FF2B5EF4-FFF2-40B4-BE49-F238E27FC236}">
                  <a16:creationId xmlns:a16="http://schemas.microsoft.com/office/drawing/2014/main" xmlns="" id="{B20B3414-C96B-9C3E-25FA-C6D0B2624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sp>
        <p:nvSpPr>
          <p:cNvPr id="68" name="任意多边形: 形状 67">
            <a:extLst>
              <a:ext uri="{FF2B5EF4-FFF2-40B4-BE49-F238E27FC236}">
                <a16:creationId xmlns:a16="http://schemas.microsoft.com/office/drawing/2014/main" xmlns="" id="{F4C00FFD-17B2-13DB-5A73-6ED181053F92}"/>
              </a:ext>
            </a:extLst>
          </p:cNvPr>
          <p:cNvSpPr/>
          <p:nvPr/>
        </p:nvSpPr>
        <p:spPr>
          <a:xfrm rot="20721887">
            <a:off x="1101447" y="1079641"/>
            <a:ext cx="516966" cy="612112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9" name="任意多边形: 形状 68">
            <a:extLst>
              <a:ext uri="{FF2B5EF4-FFF2-40B4-BE49-F238E27FC236}">
                <a16:creationId xmlns:a16="http://schemas.microsoft.com/office/drawing/2014/main" xmlns="" id="{095D76CC-A1BD-2E96-8DA0-F16D67609FE6}"/>
              </a:ext>
            </a:extLst>
          </p:cNvPr>
          <p:cNvSpPr/>
          <p:nvPr/>
        </p:nvSpPr>
        <p:spPr>
          <a:xfrm rot="20721887">
            <a:off x="1687301" y="931901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70" name="任意多边形: 形状 69">
            <a:extLst>
              <a:ext uri="{FF2B5EF4-FFF2-40B4-BE49-F238E27FC236}">
                <a16:creationId xmlns:a16="http://schemas.microsoft.com/office/drawing/2014/main" xmlns="" id="{2A48028E-4D93-7616-63A1-4A9FD4D9996D}"/>
              </a:ext>
            </a:extLst>
          </p:cNvPr>
          <p:cNvSpPr/>
          <p:nvPr/>
        </p:nvSpPr>
        <p:spPr>
          <a:xfrm rot="20721887">
            <a:off x="1153922" y="456468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71" name="任意多边形: 形状 70">
            <a:extLst>
              <a:ext uri="{FF2B5EF4-FFF2-40B4-BE49-F238E27FC236}">
                <a16:creationId xmlns:a16="http://schemas.microsoft.com/office/drawing/2014/main" xmlns="" id="{72F18AA7-CC39-6D36-FD29-713D455DA9D9}"/>
              </a:ext>
            </a:extLst>
          </p:cNvPr>
          <p:cNvSpPr/>
          <p:nvPr/>
        </p:nvSpPr>
        <p:spPr>
          <a:xfrm rot="20721887">
            <a:off x="11041131" y="3086365"/>
            <a:ext cx="516966" cy="612112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72" name="任意多边形: 形状 71">
            <a:extLst>
              <a:ext uri="{FF2B5EF4-FFF2-40B4-BE49-F238E27FC236}">
                <a16:creationId xmlns:a16="http://schemas.microsoft.com/office/drawing/2014/main" xmlns="" id="{95D41355-A95D-36B3-98B5-DC406905DD39}"/>
              </a:ext>
            </a:extLst>
          </p:cNvPr>
          <p:cNvSpPr/>
          <p:nvPr/>
        </p:nvSpPr>
        <p:spPr>
          <a:xfrm rot="20721887">
            <a:off x="11208730" y="4127268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73" name="任意多边形: 形状 72">
            <a:extLst>
              <a:ext uri="{FF2B5EF4-FFF2-40B4-BE49-F238E27FC236}">
                <a16:creationId xmlns:a16="http://schemas.microsoft.com/office/drawing/2014/main" xmlns="" id="{DA18D6BC-6799-896B-7C24-ED00B348A0CA}"/>
              </a:ext>
            </a:extLst>
          </p:cNvPr>
          <p:cNvSpPr/>
          <p:nvPr/>
        </p:nvSpPr>
        <p:spPr>
          <a:xfrm rot="20721887">
            <a:off x="10675351" y="3651835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97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椭圆 47">
            <a:extLst>
              <a:ext uri="{FF2B5EF4-FFF2-40B4-BE49-F238E27FC236}">
                <a16:creationId xmlns:a16="http://schemas.microsoft.com/office/drawing/2014/main" xmlns="" id="{A426B9B2-701B-57B1-A69A-965A408C9CB6}"/>
              </a:ext>
            </a:extLst>
          </p:cNvPr>
          <p:cNvSpPr/>
          <p:nvPr/>
        </p:nvSpPr>
        <p:spPr>
          <a:xfrm>
            <a:off x="1925023" y="1991738"/>
            <a:ext cx="8297144" cy="1972702"/>
          </a:xfrm>
          <a:prstGeom prst="ellipse">
            <a:avLst/>
          </a:prstGeom>
          <a:noFill/>
          <a:ln w="28575">
            <a:gradFill>
              <a:gsLst>
                <a:gs pos="39000">
                  <a:schemeClr val="accent2">
                    <a:alpha val="0"/>
                  </a:schemeClr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altLang="en-US" sz="1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21" name="图片 20" descr="卡通人物&#10;&#10;描述已自动生成">
            <a:extLst>
              <a:ext uri="{FF2B5EF4-FFF2-40B4-BE49-F238E27FC236}">
                <a16:creationId xmlns:a16="http://schemas.microsoft.com/office/drawing/2014/main" xmlns="" id="{F8CC9515-7DEA-2C76-0C71-8CBDFEDD8C5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8039" y="1386464"/>
            <a:ext cx="2975922" cy="2975922"/>
          </a:xfrm>
          <a:prstGeom prst="rect">
            <a:avLst/>
          </a:prstGeom>
        </p:spPr>
      </p:pic>
      <p:sp>
        <p:nvSpPr>
          <p:cNvPr id="3" name="椭圆 2">
            <a:extLst>
              <a:ext uri="{FF2B5EF4-FFF2-40B4-BE49-F238E27FC236}">
                <a16:creationId xmlns:a16="http://schemas.microsoft.com/office/drawing/2014/main" xmlns="" id="{7F62C2D3-AAFB-242A-B04D-2C1458EEFE5B}"/>
              </a:ext>
            </a:extLst>
          </p:cNvPr>
          <p:cNvSpPr/>
          <p:nvPr/>
        </p:nvSpPr>
        <p:spPr>
          <a:xfrm>
            <a:off x="4158797" y="3251398"/>
            <a:ext cx="3765514" cy="539030"/>
          </a:xfrm>
          <a:prstGeom prst="ellipse">
            <a:avLst/>
          </a:prstGeom>
          <a:gradFill>
            <a:gsLst>
              <a:gs pos="10000">
                <a:schemeClr val="accent1">
                  <a:alpha val="0"/>
                </a:schemeClr>
              </a:gs>
              <a:gs pos="100000">
                <a:schemeClr val="accent1">
                  <a:alpha val="1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altLang="en-US" sz="160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xmlns="" id="{3C220692-C60C-6FAF-8406-DE7F2085A9EB}"/>
              </a:ext>
            </a:extLst>
          </p:cNvPr>
          <p:cNvSpPr/>
          <p:nvPr/>
        </p:nvSpPr>
        <p:spPr>
          <a:xfrm>
            <a:off x="1947428" y="1970240"/>
            <a:ext cx="8297144" cy="1972702"/>
          </a:xfrm>
          <a:prstGeom prst="ellipse">
            <a:avLst/>
          </a:prstGeom>
          <a:noFill/>
          <a:ln w="28575">
            <a:gradFill>
              <a:gsLst>
                <a:gs pos="39000">
                  <a:schemeClr val="accent1">
                    <a:alpha val="0"/>
                  </a:schemeClr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CN" altLang="en-US" sz="16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文本框 68">
            <a:extLst>
              <a:ext uri="{FF2B5EF4-FFF2-40B4-BE49-F238E27FC236}">
                <a16:creationId xmlns:a16="http://schemas.microsoft.com/office/drawing/2014/main" xmlns="" id="{D604CC69-3AB5-3A9B-9AA9-F1C6C4E5F612}"/>
              </a:ext>
            </a:extLst>
          </p:cNvPr>
          <p:cNvSpPr txBox="1"/>
          <p:nvPr/>
        </p:nvSpPr>
        <p:spPr>
          <a:xfrm>
            <a:off x="3216762" y="4469358"/>
            <a:ext cx="1634053" cy="108241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</a:rPr>
              <a:t>当人的内心期待值超过期待实现值时，由于内心欲望没有得到满足，就会产生失落感，久而久之会导致消极心态的产生。</a:t>
            </a:r>
          </a:p>
        </p:txBody>
      </p:sp>
      <p:sp>
        <p:nvSpPr>
          <p:cNvPr id="18" name="文本框 69">
            <a:extLst>
              <a:ext uri="{FF2B5EF4-FFF2-40B4-BE49-F238E27FC236}">
                <a16:creationId xmlns:a16="http://schemas.microsoft.com/office/drawing/2014/main" xmlns="" id="{BA1F5183-7C4C-7C89-838D-5E20990BB4BC}"/>
              </a:ext>
            </a:extLst>
          </p:cNvPr>
          <p:cNvSpPr txBox="1"/>
          <p:nvPr/>
        </p:nvSpPr>
        <p:spPr>
          <a:xfrm>
            <a:off x="5374298" y="4685204"/>
            <a:ext cx="1443404" cy="86235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</a:rPr>
              <a:t>要积极参与有益的社会实践活动，在经常、丰富的活动中正确、深入地了解外界和自己。</a:t>
            </a:r>
          </a:p>
        </p:txBody>
      </p:sp>
      <p:sp>
        <p:nvSpPr>
          <p:cNvPr id="19" name="文本框 70">
            <a:extLst>
              <a:ext uri="{FF2B5EF4-FFF2-40B4-BE49-F238E27FC236}">
                <a16:creationId xmlns:a16="http://schemas.microsoft.com/office/drawing/2014/main" xmlns="" id="{0BED1F8E-0D0A-70EF-39BA-D7E5C1F20E4A}"/>
              </a:ext>
            </a:extLst>
          </p:cNvPr>
          <p:cNvSpPr txBox="1"/>
          <p:nvPr/>
        </p:nvSpPr>
        <p:spPr>
          <a:xfrm>
            <a:off x="7325437" y="4468696"/>
            <a:ext cx="1443404" cy="108241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</a:rPr>
              <a:t>在一件事上失意了，就应该把精神转移到另一件事上，在新的事情中寻找乐趣</a:t>
            </a:r>
          </a:p>
          <a:p>
            <a:pPr>
              <a:lnSpc>
                <a:spcPct val="130000"/>
              </a:lnSpc>
            </a:pPr>
            <a:endParaRPr lang="zh-CN" altLang="en-US" sz="1100" b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n-ea"/>
            </a:endParaRPr>
          </a:p>
        </p:txBody>
      </p:sp>
      <p:sp>
        <p:nvSpPr>
          <p:cNvPr id="20" name="文本框 71">
            <a:extLst>
              <a:ext uri="{FF2B5EF4-FFF2-40B4-BE49-F238E27FC236}">
                <a16:creationId xmlns:a16="http://schemas.microsoft.com/office/drawing/2014/main" xmlns="" id="{3469B555-894E-AF86-4C88-0886EC7E808C}"/>
              </a:ext>
            </a:extLst>
          </p:cNvPr>
          <p:cNvSpPr txBox="1"/>
          <p:nvPr/>
        </p:nvSpPr>
        <p:spPr>
          <a:xfrm>
            <a:off x="9245418" y="4017936"/>
            <a:ext cx="1634053" cy="86235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</a:rPr>
              <a:t>当人的情感或心理受挫时，要学会自我排解，促进自己不断在抗击挫折、消除心理障碍中成长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xmlns="" id="{07A7AC58-7A22-1D18-95A0-8D0E5EB6907D}"/>
              </a:ext>
            </a:extLst>
          </p:cNvPr>
          <p:cNvSpPr/>
          <p:nvPr/>
        </p:nvSpPr>
        <p:spPr>
          <a:xfrm>
            <a:off x="3553778" y="1042767"/>
            <a:ext cx="5084445" cy="753501"/>
          </a:xfrm>
          <a:prstGeom prst="rect">
            <a:avLst/>
          </a:prstGeom>
          <a:solidFill>
            <a:schemeClr val="accent5"/>
          </a:solidFill>
          <a:ln>
            <a:solidFill>
              <a:srgbClr val="093F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9" name="图形 28" descr="插入点左移 纯色填充">
            <a:extLst>
              <a:ext uri="{FF2B5EF4-FFF2-40B4-BE49-F238E27FC236}">
                <a16:creationId xmlns:a16="http://schemas.microsoft.com/office/drawing/2014/main" xmlns="" id="{2173F613-809A-21F2-C0F2-9820E68EAF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655887" y="962317"/>
            <a:ext cx="914400" cy="914400"/>
          </a:xfrm>
          <a:prstGeom prst="rect">
            <a:avLst/>
          </a:prstGeom>
        </p:spPr>
      </p:pic>
      <p:pic>
        <p:nvPicPr>
          <p:cNvPr id="30" name="图形 29" descr="插入点右移 纯色填充">
            <a:extLst>
              <a:ext uri="{FF2B5EF4-FFF2-40B4-BE49-F238E27FC236}">
                <a16:creationId xmlns:a16="http://schemas.microsoft.com/office/drawing/2014/main" xmlns="" id="{195D3081-0927-B2B6-16B4-F6E44DD282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621713" y="962317"/>
            <a:ext cx="914400" cy="914400"/>
          </a:xfrm>
          <a:prstGeom prst="rect">
            <a:avLst/>
          </a:prstGeom>
        </p:spPr>
      </p:pic>
      <p:sp>
        <p:nvSpPr>
          <p:cNvPr id="31" name="任意多边形: 形状 30">
            <a:extLst>
              <a:ext uri="{FF2B5EF4-FFF2-40B4-BE49-F238E27FC236}">
                <a16:creationId xmlns:a16="http://schemas.microsoft.com/office/drawing/2014/main" xmlns="" id="{9B24F15C-3460-5CB2-D322-3387DE3F3EAF}"/>
              </a:ext>
            </a:extLst>
          </p:cNvPr>
          <p:cNvSpPr/>
          <p:nvPr/>
        </p:nvSpPr>
        <p:spPr>
          <a:xfrm>
            <a:off x="7951533" y="1137037"/>
            <a:ext cx="244985" cy="290155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2" name="弧形 31">
            <a:extLst>
              <a:ext uri="{FF2B5EF4-FFF2-40B4-BE49-F238E27FC236}">
                <a16:creationId xmlns:a16="http://schemas.microsoft.com/office/drawing/2014/main" xmlns="" id="{B46ECA6A-26F1-5167-C928-8D9563A83462}"/>
              </a:ext>
            </a:extLst>
          </p:cNvPr>
          <p:cNvSpPr/>
          <p:nvPr/>
        </p:nvSpPr>
        <p:spPr>
          <a:xfrm flipH="1">
            <a:off x="6857682" y="516167"/>
            <a:ext cx="2205735" cy="1610674"/>
          </a:xfrm>
          <a:prstGeom prst="arc">
            <a:avLst>
              <a:gd name="adj1" fmla="val 8877086"/>
              <a:gd name="adj2" fmla="val 6536946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="" id="{4CFF001A-6239-C511-B220-36DD4CE1CA87}"/>
              </a:ext>
            </a:extLst>
          </p:cNvPr>
          <p:cNvSpPr txBox="1"/>
          <p:nvPr/>
        </p:nvSpPr>
        <p:spPr>
          <a:xfrm>
            <a:off x="3982289" y="1127130"/>
            <a:ext cx="4227423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3200" spc="130" dirty="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提升积极心态的方法</a:t>
            </a:r>
          </a:p>
        </p:txBody>
      </p:sp>
      <p:sp>
        <p:nvSpPr>
          <p:cNvPr id="34" name="任意多边形: 形状 33">
            <a:extLst>
              <a:ext uri="{FF2B5EF4-FFF2-40B4-BE49-F238E27FC236}">
                <a16:creationId xmlns:a16="http://schemas.microsoft.com/office/drawing/2014/main" xmlns="" id="{3900335B-50BE-9AFB-D3F9-3FFE3CF6F8FD}"/>
              </a:ext>
            </a:extLst>
          </p:cNvPr>
          <p:cNvSpPr/>
          <p:nvPr/>
        </p:nvSpPr>
        <p:spPr>
          <a:xfrm>
            <a:off x="4004159" y="1280809"/>
            <a:ext cx="230568" cy="277416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xmlns="" id="{84E1CCA4-6506-483D-7266-9649F651813D}"/>
              </a:ext>
            </a:extLst>
          </p:cNvPr>
          <p:cNvGrpSpPr/>
          <p:nvPr/>
        </p:nvGrpSpPr>
        <p:grpSpPr>
          <a:xfrm>
            <a:off x="1894199" y="3034156"/>
            <a:ext cx="263650" cy="263646"/>
            <a:chOff x="5798156" y="4816197"/>
            <a:chExt cx="263650" cy="263646"/>
          </a:xfrm>
        </p:grpSpPr>
        <p:sp>
          <p:nvSpPr>
            <p:cNvPr id="36" name="椭圆 35">
              <a:extLst>
                <a:ext uri="{FF2B5EF4-FFF2-40B4-BE49-F238E27FC236}">
                  <a16:creationId xmlns:a16="http://schemas.microsoft.com/office/drawing/2014/main" xmlns="" id="{C2A643E8-EE3E-A28D-D616-AA846AFBAA42}"/>
                </a:ext>
              </a:extLst>
            </p:cNvPr>
            <p:cNvSpPr/>
            <p:nvPr/>
          </p:nvSpPr>
          <p:spPr>
            <a:xfrm>
              <a:off x="5798156" y="4816197"/>
              <a:ext cx="263650" cy="26364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37" name="椭圆 36">
              <a:extLst>
                <a:ext uri="{FF2B5EF4-FFF2-40B4-BE49-F238E27FC236}">
                  <a16:creationId xmlns:a16="http://schemas.microsoft.com/office/drawing/2014/main" xmlns="" id="{2A1A7E49-2EE4-B9EF-A9A0-66709EA24D93}"/>
                </a:ext>
              </a:extLst>
            </p:cNvPr>
            <p:cNvSpPr/>
            <p:nvPr/>
          </p:nvSpPr>
          <p:spPr>
            <a:xfrm>
              <a:off x="5872729" y="4890768"/>
              <a:ext cx="114505" cy="114505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B160D33F-11B8-7296-BD88-310397087525}"/>
              </a:ext>
            </a:extLst>
          </p:cNvPr>
          <p:cNvGrpSpPr/>
          <p:nvPr/>
        </p:nvGrpSpPr>
        <p:grpSpPr>
          <a:xfrm>
            <a:off x="3901964" y="3660474"/>
            <a:ext cx="263650" cy="263646"/>
            <a:chOff x="5798156" y="4816197"/>
            <a:chExt cx="263650" cy="263646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xmlns="" id="{C1615F2D-2710-323F-6704-B1B8C1846B92}"/>
                </a:ext>
              </a:extLst>
            </p:cNvPr>
            <p:cNvSpPr/>
            <p:nvPr/>
          </p:nvSpPr>
          <p:spPr>
            <a:xfrm>
              <a:off x="5798156" y="4816197"/>
              <a:ext cx="263650" cy="26364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xmlns="" id="{5653D144-CCD5-4006-BCFF-202117C18D5A}"/>
                </a:ext>
              </a:extLst>
            </p:cNvPr>
            <p:cNvSpPr/>
            <p:nvPr/>
          </p:nvSpPr>
          <p:spPr>
            <a:xfrm>
              <a:off x="5872729" y="4890768"/>
              <a:ext cx="114505" cy="114505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8BBFCCEE-F5DD-2ADB-0834-1B56732645A3}"/>
              </a:ext>
            </a:extLst>
          </p:cNvPr>
          <p:cNvGrpSpPr/>
          <p:nvPr/>
        </p:nvGrpSpPr>
        <p:grpSpPr>
          <a:xfrm>
            <a:off x="5964175" y="3807624"/>
            <a:ext cx="263650" cy="263646"/>
            <a:chOff x="5798156" y="4816197"/>
            <a:chExt cx="263650" cy="263646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xmlns="" id="{86783481-F8B7-FAF7-D16A-E417C4722C8D}"/>
                </a:ext>
              </a:extLst>
            </p:cNvPr>
            <p:cNvSpPr/>
            <p:nvPr/>
          </p:nvSpPr>
          <p:spPr>
            <a:xfrm>
              <a:off x="5798156" y="4816197"/>
              <a:ext cx="263650" cy="26364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xmlns="" id="{51C1223B-4FF0-4633-6775-D22C1C5F0098}"/>
                </a:ext>
              </a:extLst>
            </p:cNvPr>
            <p:cNvSpPr/>
            <p:nvPr/>
          </p:nvSpPr>
          <p:spPr>
            <a:xfrm>
              <a:off x="5872729" y="4890768"/>
              <a:ext cx="114505" cy="114505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79DE7E86-0249-493C-C768-4459C74E9D32}"/>
              </a:ext>
            </a:extLst>
          </p:cNvPr>
          <p:cNvGrpSpPr/>
          <p:nvPr/>
        </p:nvGrpSpPr>
        <p:grpSpPr>
          <a:xfrm>
            <a:off x="7915314" y="3671543"/>
            <a:ext cx="263650" cy="263646"/>
            <a:chOff x="5798156" y="4816197"/>
            <a:chExt cx="263650" cy="263646"/>
          </a:xfrm>
        </p:grpSpPr>
        <p:sp>
          <p:nvSpPr>
            <p:cNvPr id="51" name="椭圆 50">
              <a:extLst>
                <a:ext uri="{FF2B5EF4-FFF2-40B4-BE49-F238E27FC236}">
                  <a16:creationId xmlns:a16="http://schemas.microsoft.com/office/drawing/2014/main" xmlns="" id="{656477DE-5ABB-1F2C-E48A-F0E034BAC3AF}"/>
                </a:ext>
              </a:extLst>
            </p:cNvPr>
            <p:cNvSpPr/>
            <p:nvPr/>
          </p:nvSpPr>
          <p:spPr>
            <a:xfrm>
              <a:off x="5798156" y="4816197"/>
              <a:ext cx="263650" cy="26364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52" name="椭圆 51">
              <a:extLst>
                <a:ext uri="{FF2B5EF4-FFF2-40B4-BE49-F238E27FC236}">
                  <a16:creationId xmlns:a16="http://schemas.microsoft.com/office/drawing/2014/main" xmlns="" id="{9CE7ECBA-1817-0EBE-ED68-039099563D99}"/>
                </a:ext>
              </a:extLst>
            </p:cNvPr>
            <p:cNvSpPr/>
            <p:nvPr/>
          </p:nvSpPr>
          <p:spPr>
            <a:xfrm>
              <a:off x="5872729" y="4890768"/>
              <a:ext cx="114505" cy="114505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xmlns="" id="{DD1026EB-EE6B-66F6-C8FB-7807B0D49826}"/>
              </a:ext>
            </a:extLst>
          </p:cNvPr>
          <p:cNvGrpSpPr/>
          <p:nvPr/>
        </p:nvGrpSpPr>
        <p:grpSpPr>
          <a:xfrm>
            <a:off x="9925259" y="3119575"/>
            <a:ext cx="263650" cy="263646"/>
            <a:chOff x="5798156" y="4816197"/>
            <a:chExt cx="263650" cy="263646"/>
          </a:xfrm>
        </p:grpSpPr>
        <p:sp>
          <p:nvSpPr>
            <p:cNvPr id="54" name="椭圆 53">
              <a:extLst>
                <a:ext uri="{FF2B5EF4-FFF2-40B4-BE49-F238E27FC236}">
                  <a16:creationId xmlns:a16="http://schemas.microsoft.com/office/drawing/2014/main" xmlns="" id="{BB4D7AD2-E575-D361-114A-C5481DC0B463}"/>
                </a:ext>
              </a:extLst>
            </p:cNvPr>
            <p:cNvSpPr/>
            <p:nvPr/>
          </p:nvSpPr>
          <p:spPr>
            <a:xfrm>
              <a:off x="5798156" y="4816197"/>
              <a:ext cx="263650" cy="26364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55" name="椭圆 54">
              <a:extLst>
                <a:ext uri="{FF2B5EF4-FFF2-40B4-BE49-F238E27FC236}">
                  <a16:creationId xmlns:a16="http://schemas.microsoft.com/office/drawing/2014/main" xmlns="" id="{A9F39AB6-8BB6-EE7E-F850-7FA043F7457B}"/>
                </a:ext>
              </a:extLst>
            </p:cNvPr>
            <p:cNvSpPr/>
            <p:nvPr/>
          </p:nvSpPr>
          <p:spPr>
            <a:xfrm>
              <a:off x="5872729" y="4890768"/>
              <a:ext cx="114505" cy="114505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7" name="文本框 56">
            <a:extLst>
              <a:ext uri="{FF2B5EF4-FFF2-40B4-BE49-F238E27FC236}">
                <a16:creationId xmlns:a16="http://schemas.microsoft.com/office/drawing/2014/main" xmlns="" id="{414228EB-EAA1-5EAE-819E-C86E2A8D38BF}"/>
              </a:ext>
            </a:extLst>
          </p:cNvPr>
          <p:cNvSpPr txBox="1"/>
          <p:nvPr/>
        </p:nvSpPr>
        <p:spPr>
          <a:xfrm>
            <a:off x="1509492" y="3593409"/>
            <a:ext cx="103306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zh-CN" altLang="en-US" sz="1200" dirty="0">
                <a:solidFill>
                  <a:schemeClr val="accent2"/>
                </a:solidFill>
                <a:latin typeface="+mj-ea"/>
                <a:ea typeface="+mj-ea"/>
              </a:rPr>
              <a:t>良好的品质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xmlns="" id="{13A5897E-730B-625C-554A-CD94A92E4C9D}"/>
              </a:ext>
            </a:extLst>
          </p:cNvPr>
          <p:cNvSpPr txBox="1"/>
          <p:nvPr/>
        </p:nvSpPr>
        <p:spPr>
          <a:xfrm>
            <a:off x="3475838" y="4090553"/>
            <a:ext cx="111590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zh-CN" altLang="en-US" sz="1200" dirty="0">
                <a:solidFill>
                  <a:schemeClr val="accent2"/>
                </a:solidFill>
                <a:latin typeface="+mj-ea"/>
                <a:ea typeface="+mj-ea"/>
              </a:rPr>
              <a:t>恰当的期待值</a:t>
            </a:r>
          </a:p>
        </p:txBody>
      </p:sp>
      <p:sp>
        <p:nvSpPr>
          <p:cNvPr id="61" name="文本框 68">
            <a:extLst>
              <a:ext uri="{FF2B5EF4-FFF2-40B4-BE49-F238E27FC236}">
                <a16:creationId xmlns:a16="http://schemas.microsoft.com/office/drawing/2014/main" xmlns="" id="{ADDD3DC3-8CAE-6106-0149-C0040810CC7C}"/>
              </a:ext>
            </a:extLst>
          </p:cNvPr>
          <p:cNvSpPr txBox="1"/>
          <p:nvPr/>
        </p:nvSpPr>
        <p:spPr>
          <a:xfrm>
            <a:off x="1359461" y="4017936"/>
            <a:ext cx="1443404" cy="42223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</a:rPr>
              <a:t>如自信心、独立性、自我实现需要等。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xmlns="" id="{BE590116-E7C7-40F7-71FB-B738AE8B6FA4}"/>
              </a:ext>
            </a:extLst>
          </p:cNvPr>
          <p:cNvSpPr txBox="1"/>
          <p:nvPr/>
        </p:nvSpPr>
        <p:spPr>
          <a:xfrm>
            <a:off x="5503795" y="4200244"/>
            <a:ext cx="1184410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zh-CN" altLang="en-US" sz="1200" dirty="0">
                <a:solidFill>
                  <a:schemeClr val="accent2"/>
                </a:solidFill>
                <a:latin typeface="+mj-ea"/>
                <a:ea typeface="+mj-ea"/>
              </a:rPr>
              <a:t>提高适应能力</a:t>
            </a: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xmlns="" id="{69FAF64F-71A3-C70B-71C3-564883444B19}"/>
              </a:ext>
            </a:extLst>
          </p:cNvPr>
          <p:cNvSpPr txBox="1"/>
          <p:nvPr/>
        </p:nvSpPr>
        <p:spPr>
          <a:xfrm>
            <a:off x="7454934" y="4096657"/>
            <a:ext cx="1184410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zh-CN" altLang="en-US" sz="1200" dirty="0">
                <a:solidFill>
                  <a:schemeClr val="accent2"/>
                </a:solidFill>
                <a:latin typeface="+mj-ea"/>
                <a:ea typeface="+mj-ea"/>
              </a:rPr>
              <a:t>精神转移法</a:t>
            </a: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xmlns="" id="{B30A2C80-C444-6C65-3B6E-30532E2B4642}"/>
              </a:ext>
            </a:extLst>
          </p:cNvPr>
          <p:cNvSpPr txBox="1"/>
          <p:nvPr/>
        </p:nvSpPr>
        <p:spPr>
          <a:xfrm>
            <a:off x="9545913" y="3593409"/>
            <a:ext cx="1033062" cy="27699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zh-CN" altLang="en-US" sz="1200" dirty="0">
                <a:solidFill>
                  <a:schemeClr val="accent2"/>
                </a:solidFill>
                <a:latin typeface="+mj-ea"/>
                <a:ea typeface="+mj-ea"/>
              </a:rPr>
              <a:t>自我排解法</a:t>
            </a:r>
          </a:p>
        </p:txBody>
      </p:sp>
      <p:grpSp>
        <p:nvGrpSpPr>
          <p:cNvPr id="73" name="组合 72">
            <a:extLst>
              <a:ext uri="{FF2B5EF4-FFF2-40B4-BE49-F238E27FC236}">
                <a16:creationId xmlns:a16="http://schemas.microsoft.com/office/drawing/2014/main" xmlns="" id="{AFFF027C-A42A-7D88-61B7-4440EE338B11}"/>
              </a:ext>
            </a:extLst>
          </p:cNvPr>
          <p:cNvGrpSpPr/>
          <p:nvPr/>
        </p:nvGrpSpPr>
        <p:grpSpPr>
          <a:xfrm>
            <a:off x="1346326" y="3609800"/>
            <a:ext cx="1355875" cy="244216"/>
            <a:chOff x="8672439" y="2285188"/>
            <a:chExt cx="924939" cy="197219"/>
          </a:xfrm>
        </p:grpSpPr>
        <p:pic>
          <p:nvPicPr>
            <p:cNvPr id="74" name="图形 73" descr="插入点右移 纯色填充">
              <a:extLst>
                <a:ext uri="{FF2B5EF4-FFF2-40B4-BE49-F238E27FC236}">
                  <a16:creationId xmlns:a16="http://schemas.microsoft.com/office/drawing/2014/main" xmlns="" id="{4E149A32-96C9-1AC9-6024-54997D36E9E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75" name="图形 74" descr="插入点左移 纯色填充">
              <a:extLst>
                <a:ext uri="{FF2B5EF4-FFF2-40B4-BE49-F238E27FC236}">
                  <a16:creationId xmlns:a16="http://schemas.microsoft.com/office/drawing/2014/main" xmlns="" id="{3DAB4D0B-600D-C7A1-3688-A2027442C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grpSp>
        <p:nvGrpSpPr>
          <p:cNvPr id="76" name="组合 75">
            <a:extLst>
              <a:ext uri="{FF2B5EF4-FFF2-40B4-BE49-F238E27FC236}">
                <a16:creationId xmlns:a16="http://schemas.microsoft.com/office/drawing/2014/main" xmlns="" id="{E3DEA62A-7A8B-F024-EF5F-980F7AC65613}"/>
              </a:ext>
            </a:extLst>
          </p:cNvPr>
          <p:cNvGrpSpPr/>
          <p:nvPr/>
        </p:nvGrpSpPr>
        <p:grpSpPr>
          <a:xfrm>
            <a:off x="3355850" y="4101666"/>
            <a:ext cx="1355875" cy="244216"/>
            <a:chOff x="8672439" y="2285188"/>
            <a:chExt cx="924939" cy="197219"/>
          </a:xfrm>
        </p:grpSpPr>
        <p:pic>
          <p:nvPicPr>
            <p:cNvPr id="77" name="图形 76" descr="插入点右移 纯色填充">
              <a:extLst>
                <a:ext uri="{FF2B5EF4-FFF2-40B4-BE49-F238E27FC236}">
                  <a16:creationId xmlns:a16="http://schemas.microsoft.com/office/drawing/2014/main" xmlns="" id="{2EE5F466-59A9-564B-4190-BF75A9EB45D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78" name="图形 77" descr="插入点左移 纯色填充">
              <a:extLst>
                <a:ext uri="{FF2B5EF4-FFF2-40B4-BE49-F238E27FC236}">
                  <a16:creationId xmlns:a16="http://schemas.microsoft.com/office/drawing/2014/main" xmlns="" id="{EBDF05ED-0ED9-BB10-4CF7-B278C2257B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grpSp>
        <p:nvGrpSpPr>
          <p:cNvPr id="79" name="组合 78">
            <a:extLst>
              <a:ext uri="{FF2B5EF4-FFF2-40B4-BE49-F238E27FC236}">
                <a16:creationId xmlns:a16="http://schemas.microsoft.com/office/drawing/2014/main" xmlns="" id="{4561D495-4283-746B-83C1-1538EB87F4C8}"/>
              </a:ext>
            </a:extLst>
          </p:cNvPr>
          <p:cNvGrpSpPr/>
          <p:nvPr/>
        </p:nvGrpSpPr>
        <p:grpSpPr>
          <a:xfrm>
            <a:off x="5405392" y="4204896"/>
            <a:ext cx="1355875" cy="244216"/>
            <a:chOff x="8672439" y="2285188"/>
            <a:chExt cx="924939" cy="197219"/>
          </a:xfrm>
        </p:grpSpPr>
        <p:pic>
          <p:nvPicPr>
            <p:cNvPr id="80" name="图形 79" descr="插入点右移 纯色填充">
              <a:extLst>
                <a:ext uri="{FF2B5EF4-FFF2-40B4-BE49-F238E27FC236}">
                  <a16:creationId xmlns:a16="http://schemas.microsoft.com/office/drawing/2014/main" xmlns="" id="{65FCAD82-7E7C-E35C-C9F3-7F9C74389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81" name="图形 80" descr="插入点左移 纯色填充">
              <a:extLst>
                <a:ext uri="{FF2B5EF4-FFF2-40B4-BE49-F238E27FC236}">
                  <a16:creationId xmlns:a16="http://schemas.microsoft.com/office/drawing/2014/main" xmlns="" id="{E926C796-74E6-F155-40D5-9CF69FCF1D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xmlns="" id="{F94C22BD-0968-B08E-F13E-D629CC34B031}"/>
              </a:ext>
            </a:extLst>
          </p:cNvPr>
          <p:cNvGrpSpPr/>
          <p:nvPr/>
        </p:nvGrpSpPr>
        <p:grpSpPr>
          <a:xfrm>
            <a:off x="7341185" y="4111118"/>
            <a:ext cx="1355875" cy="244216"/>
            <a:chOff x="8672439" y="2285188"/>
            <a:chExt cx="924939" cy="197219"/>
          </a:xfrm>
        </p:grpSpPr>
        <p:pic>
          <p:nvPicPr>
            <p:cNvPr id="83" name="图形 82" descr="插入点右移 纯色填充">
              <a:extLst>
                <a:ext uri="{FF2B5EF4-FFF2-40B4-BE49-F238E27FC236}">
                  <a16:creationId xmlns:a16="http://schemas.microsoft.com/office/drawing/2014/main" xmlns="" id="{3F2771DD-C927-6812-1D1E-268B5C26F3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84" name="图形 83" descr="插入点左移 纯色填充">
              <a:extLst>
                <a:ext uri="{FF2B5EF4-FFF2-40B4-BE49-F238E27FC236}">
                  <a16:creationId xmlns:a16="http://schemas.microsoft.com/office/drawing/2014/main" xmlns="" id="{3E8CDDA5-BF45-ED1B-A92F-DDB224716E8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grpSp>
        <p:nvGrpSpPr>
          <p:cNvPr id="85" name="组合 84">
            <a:extLst>
              <a:ext uri="{FF2B5EF4-FFF2-40B4-BE49-F238E27FC236}">
                <a16:creationId xmlns:a16="http://schemas.microsoft.com/office/drawing/2014/main" xmlns="" id="{81F00652-22F6-6A4B-9827-78DF07E7E179}"/>
              </a:ext>
            </a:extLst>
          </p:cNvPr>
          <p:cNvGrpSpPr/>
          <p:nvPr/>
        </p:nvGrpSpPr>
        <p:grpSpPr>
          <a:xfrm>
            <a:off x="9384507" y="3609800"/>
            <a:ext cx="1355875" cy="244216"/>
            <a:chOff x="8672439" y="2285188"/>
            <a:chExt cx="924939" cy="197219"/>
          </a:xfrm>
        </p:grpSpPr>
        <p:pic>
          <p:nvPicPr>
            <p:cNvPr id="86" name="图形 85" descr="插入点右移 纯色填充">
              <a:extLst>
                <a:ext uri="{FF2B5EF4-FFF2-40B4-BE49-F238E27FC236}">
                  <a16:creationId xmlns:a16="http://schemas.microsoft.com/office/drawing/2014/main" xmlns="" id="{CBAE6DDB-AE1F-B3F8-B553-180B7417EF0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flipH="1">
              <a:off x="8672439" y="2285188"/>
              <a:ext cx="197219" cy="197219"/>
            </a:xfrm>
            <a:prstGeom prst="rect">
              <a:avLst/>
            </a:prstGeom>
          </p:spPr>
        </p:pic>
        <p:pic>
          <p:nvPicPr>
            <p:cNvPr id="87" name="图形 86" descr="插入点左移 纯色填充">
              <a:extLst>
                <a:ext uri="{FF2B5EF4-FFF2-40B4-BE49-F238E27FC236}">
                  <a16:creationId xmlns:a16="http://schemas.microsoft.com/office/drawing/2014/main" xmlns="" id="{A45F3853-9C18-CCC9-73C8-EA6C2BCFF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 flipH="1">
              <a:off x="9400159" y="2285188"/>
              <a:ext cx="197219" cy="197219"/>
            </a:xfrm>
            <a:prstGeom prst="rect">
              <a:avLst/>
            </a:prstGeom>
          </p:spPr>
        </p:pic>
      </p:grpSp>
      <p:sp>
        <p:nvSpPr>
          <p:cNvPr id="56" name="任意多边形: 形状 55">
            <a:extLst>
              <a:ext uri="{FF2B5EF4-FFF2-40B4-BE49-F238E27FC236}">
                <a16:creationId xmlns:a16="http://schemas.microsoft.com/office/drawing/2014/main" xmlns="" id="{DCC4145A-FB89-3E53-1673-E1BFA6E7638A}"/>
              </a:ext>
            </a:extLst>
          </p:cNvPr>
          <p:cNvSpPr/>
          <p:nvPr/>
        </p:nvSpPr>
        <p:spPr>
          <a:xfrm rot="20721887">
            <a:off x="1101447" y="1079641"/>
            <a:ext cx="516966" cy="612112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58" name="任意多边形: 形状 57">
            <a:extLst>
              <a:ext uri="{FF2B5EF4-FFF2-40B4-BE49-F238E27FC236}">
                <a16:creationId xmlns:a16="http://schemas.microsoft.com/office/drawing/2014/main" xmlns="" id="{26FD7BE6-2BC9-047A-EE83-CA36536E3D0E}"/>
              </a:ext>
            </a:extLst>
          </p:cNvPr>
          <p:cNvSpPr/>
          <p:nvPr/>
        </p:nvSpPr>
        <p:spPr>
          <a:xfrm rot="20721887">
            <a:off x="1687301" y="931901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54346AB8-EE1B-88F3-4864-B2E8930F10B9}"/>
              </a:ext>
            </a:extLst>
          </p:cNvPr>
          <p:cNvSpPr/>
          <p:nvPr/>
        </p:nvSpPr>
        <p:spPr>
          <a:xfrm rot="20721887">
            <a:off x="1153922" y="456468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2" name="任意多边形: 形状 61">
            <a:extLst>
              <a:ext uri="{FF2B5EF4-FFF2-40B4-BE49-F238E27FC236}">
                <a16:creationId xmlns:a16="http://schemas.microsoft.com/office/drawing/2014/main" xmlns="" id="{2D3DFA8E-E8DD-2B9A-564C-C6C3CF4E69E5}"/>
              </a:ext>
            </a:extLst>
          </p:cNvPr>
          <p:cNvSpPr/>
          <p:nvPr/>
        </p:nvSpPr>
        <p:spPr>
          <a:xfrm rot="20721887">
            <a:off x="11041131" y="3086365"/>
            <a:ext cx="516966" cy="612112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4" name="任意多边形: 形状 63">
            <a:extLst>
              <a:ext uri="{FF2B5EF4-FFF2-40B4-BE49-F238E27FC236}">
                <a16:creationId xmlns:a16="http://schemas.microsoft.com/office/drawing/2014/main" xmlns="" id="{6B9801F6-6E27-D18F-7569-D96A9E3F54B4}"/>
              </a:ext>
            </a:extLst>
          </p:cNvPr>
          <p:cNvSpPr/>
          <p:nvPr/>
        </p:nvSpPr>
        <p:spPr>
          <a:xfrm rot="20721887">
            <a:off x="11208730" y="4127268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6" name="任意多边形: 形状 65">
            <a:extLst>
              <a:ext uri="{FF2B5EF4-FFF2-40B4-BE49-F238E27FC236}">
                <a16:creationId xmlns:a16="http://schemas.microsoft.com/office/drawing/2014/main" xmlns="" id="{8F682C76-09A9-D4AD-37D5-3C8E937FE2F6}"/>
              </a:ext>
            </a:extLst>
          </p:cNvPr>
          <p:cNvSpPr/>
          <p:nvPr/>
        </p:nvSpPr>
        <p:spPr>
          <a:xfrm rot="20721887">
            <a:off x="10675351" y="3651835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1228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ECAB7AF1-7D7F-5153-B154-45B13938015F}"/>
              </a:ext>
            </a:extLst>
          </p:cNvPr>
          <p:cNvSpPr txBox="1"/>
          <p:nvPr/>
        </p:nvSpPr>
        <p:spPr>
          <a:xfrm>
            <a:off x="1501892" y="2191872"/>
            <a:ext cx="6517436" cy="18620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11500" dirty="0">
                <a:solidFill>
                  <a:srgbClr val="000000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Arial" panose="020B0604020202020204" pitchFamily="34" charset="0"/>
              </a:rPr>
              <a:t>THANKS</a:t>
            </a:r>
            <a:endParaRPr lang="zh-CN" altLang="en-US" sz="11500" dirty="0">
              <a:solidFill>
                <a:srgbClr val="000000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DC9A13B8-931A-B08D-081C-E56DBED4C318}"/>
              </a:ext>
            </a:extLst>
          </p:cNvPr>
          <p:cNvSpPr txBox="1"/>
          <p:nvPr/>
        </p:nvSpPr>
        <p:spPr>
          <a:xfrm>
            <a:off x="1457524" y="2157147"/>
            <a:ext cx="6517436" cy="18620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11500" dirty="0">
                <a:solidFill>
                  <a:srgbClr val="9483FA"/>
                </a:solidFill>
                <a:latin typeface="Arial" panose="020B0604020202020204" pitchFamily="34" charset="0"/>
                <a:ea typeface="思源黑体 CN Normal" panose="020B0400000000000000" pitchFamily="34" charset="-122"/>
                <a:cs typeface="Arial" panose="020B0604020202020204" pitchFamily="34" charset="0"/>
              </a:rPr>
              <a:t>THANKS</a:t>
            </a:r>
            <a:endParaRPr lang="zh-CN" altLang="en-US" sz="11500" dirty="0">
              <a:solidFill>
                <a:srgbClr val="9483FA"/>
              </a:solidFill>
              <a:latin typeface="Arial" panose="020B0604020202020204" pitchFamily="34" charset="0"/>
              <a:ea typeface="思源黑体 CN Normal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A7EA9A8E-F400-08D2-202D-85CB5B1DD67C}"/>
              </a:ext>
            </a:extLst>
          </p:cNvPr>
          <p:cNvSpPr txBox="1"/>
          <p:nvPr/>
        </p:nvSpPr>
        <p:spPr>
          <a:xfrm>
            <a:off x="2571863" y="4053920"/>
            <a:ext cx="4427648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4800" dirty="0">
                <a:latin typeface="锐字真言体免费商用" panose="02010600030101010101" pitchFamily="2" charset="-122"/>
                <a:ea typeface="锐字真言体免费商用" panose="02010600030101010101" pitchFamily="2" charset="-122"/>
              </a:rPr>
              <a:t>感谢聆听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B05E9E31-B6FE-8BA4-08CE-E6F7C3C39252}"/>
              </a:ext>
            </a:extLst>
          </p:cNvPr>
          <p:cNvSpPr txBox="1"/>
          <p:nvPr/>
        </p:nvSpPr>
        <p:spPr>
          <a:xfrm>
            <a:off x="2546786" y="4019195"/>
            <a:ext cx="4427648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4800" dirty="0">
                <a:solidFill>
                  <a:srgbClr val="9483FA"/>
                </a:solidFill>
                <a:latin typeface="锐字真言体免费商用" panose="02010600030101010101" pitchFamily="2" charset="-122"/>
                <a:ea typeface="锐字真言体免费商用" panose="02010600030101010101" pitchFamily="2" charset="-122"/>
              </a:rPr>
              <a:t>感谢聆听</a:t>
            </a: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xmlns="" id="{B71018D2-2FD4-3A93-1D6D-12C0C24C575E}"/>
              </a:ext>
            </a:extLst>
          </p:cNvPr>
          <p:cNvSpPr/>
          <p:nvPr/>
        </p:nvSpPr>
        <p:spPr>
          <a:xfrm rot="20721887">
            <a:off x="8413453" y="2153715"/>
            <a:ext cx="382379" cy="452754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xmlns="" id="{76D1931A-5FA5-383E-5A44-E7E00518AF29}"/>
              </a:ext>
            </a:extLst>
          </p:cNvPr>
          <p:cNvSpPr/>
          <p:nvPr/>
        </p:nvSpPr>
        <p:spPr>
          <a:xfrm rot="20721887">
            <a:off x="9127629" y="1653610"/>
            <a:ext cx="226170" cy="267795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xmlns="" id="{1251746F-DF65-E7FC-1CEF-152E28A9A07E}"/>
              </a:ext>
            </a:extLst>
          </p:cNvPr>
          <p:cNvSpPr/>
          <p:nvPr/>
        </p:nvSpPr>
        <p:spPr>
          <a:xfrm rot="20721887">
            <a:off x="1266334" y="1134498"/>
            <a:ext cx="382379" cy="452754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23DBA4E1-BAE1-4F5E-8DAE-B30E9AAA5315}"/>
              </a:ext>
            </a:extLst>
          </p:cNvPr>
          <p:cNvSpPr/>
          <p:nvPr/>
        </p:nvSpPr>
        <p:spPr>
          <a:xfrm rot="20721887">
            <a:off x="7999040" y="1389392"/>
            <a:ext cx="226170" cy="267795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010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75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>
            <a:extLst>
              <a:ext uri="{FF2B5EF4-FFF2-40B4-BE49-F238E27FC236}">
                <a16:creationId xmlns:a16="http://schemas.microsoft.com/office/drawing/2014/main" xmlns="" id="{327D7EC7-4AFE-3534-0530-875FC6E246B4}"/>
              </a:ext>
            </a:extLst>
          </p:cNvPr>
          <p:cNvSpPr/>
          <p:nvPr/>
        </p:nvSpPr>
        <p:spPr>
          <a:xfrm>
            <a:off x="7016523" y="5490057"/>
            <a:ext cx="32512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xmlns="" id="{BF004F37-7637-8CE1-6BE3-C4C29E332ABB}"/>
              </a:ext>
            </a:extLst>
          </p:cNvPr>
          <p:cNvSpPr/>
          <p:nvPr/>
        </p:nvSpPr>
        <p:spPr>
          <a:xfrm>
            <a:off x="7313840" y="4307968"/>
            <a:ext cx="28044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AD73B4CA-711F-4C25-FD9F-B315B38ECCE9}"/>
              </a:ext>
            </a:extLst>
          </p:cNvPr>
          <p:cNvSpPr/>
          <p:nvPr/>
        </p:nvSpPr>
        <p:spPr>
          <a:xfrm>
            <a:off x="7349400" y="3136271"/>
            <a:ext cx="2834640" cy="714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xmlns="" id="{A0F46B36-B6EE-683E-719C-FE2C1CFCADF0}"/>
              </a:ext>
            </a:extLst>
          </p:cNvPr>
          <p:cNvSpPr/>
          <p:nvPr/>
        </p:nvSpPr>
        <p:spPr>
          <a:xfrm>
            <a:off x="7168928" y="2010991"/>
            <a:ext cx="2834640" cy="714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2" name="图片 1" descr="卡通人物&#10;&#10;描述已自动生成">
            <a:extLst>
              <a:ext uri="{FF2B5EF4-FFF2-40B4-BE49-F238E27FC236}">
                <a16:creationId xmlns:a16="http://schemas.microsoft.com/office/drawing/2014/main" xmlns="" id="{D2463EBE-6C62-7C47-48A4-7AED9FD81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510" y="326226"/>
            <a:ext cx="6462167" cy="6462167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8447C265-A096-A4A8-9826-9362B55829B3}"/>
              </a:ext>
            </a:extLst>
          </p:cNvPr>
          <p:cNvSpPr txBox="1"/>
          <p:nvPr/>
        </p:nvSpPr>
        <p:spPr>
          <a:xfrm>
            <a:off x="1103600" y="239858"/>
            <a:ext cx="7507837" cy="14465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8800" dirty="0">
                <a:latin typeface="+mj-lt"/>
                <a:cs typeface="Arial" panose="020B0604020202020204" pitchFamily="34" charset="0"/>
              </a:rPr>
              <a:t>CONTENTS</a:t>
            </a:r>
            <a:endParaRPr lang="zh-CN" altLang="en-US" sz="8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108D2FF7-EC07-7533-48A9-941158F09E92}"/>
              </a:ext>
            </a:extLst>
          </p:cNvPr>
          <p:cNvSpPr txBox="1"/>
          <p:nvPr/>
        </p:nvSpPr>
        <p:spPr>
          <a:xfrm>
            <a:off x="1151705" y="191109"/>
            <a:ext cx="7350038" cy="14465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8800" dirty="0">
                <a:solidFill>
                  <a:schemeClr val="accent5"/>
                </a:solidFill>
                <a:latin typeface="+mj-lt"/>
                <a:cs typeface="Arial" panose="020B0604020202020204" pitchFamily="34" charset="0"/>
              </a:rPr>
              <a:t>CONTENTS</a:t>
            </a:r>
            <a:endParaRPr lang="zh-CN" altLang="en-US" sz="8800" dirty="0">
              <a:solidFill>
                <a:schemeClr val="accent5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xmlns="" id="{01237FDA-DF2B-C712-47D5-F79E1369AC4E}"/>
              </a:ext>
            </a:extLst>
          </p:cNvPr>
          <p:cNvSpPr/>
          <p:nvPr userDrawn="1"/>
        </p:nvSpPr>
        <p:spPr>
          <a:xfrm>
            <a:off x="6219456" y="5077794"/>
            <a:ext cx="188147" cy="222837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xmlns="" id="{6011683C-C2EE-6C55-B006-4EBBF45D3E4F}"/>
              </a:ext>
            </a:extLst>
          </p:cNvPr>
          <p:cNvSpPr/>
          <p:nvPr userDrawn="1"/>
        </p:nvSpPr>
        <p:spPr>
          <a:xfrm rot="20476854">
            <a:off x="4106436" y="6395232"/>
            <a:ext cx="233188" cy="276111"/>
          </a:xfrm>
          <a:custGeom>
            <a:avLst/>
            <a:gdLst>
              <a:gd name="connsiteX0" fmla="*/ 146542 w 293084"/>
              <a:gd name="connsiteY0" fmla="*/ 0 h 347033"/>
              <a:gd name="connsiteX1" fmla="*/ 146542 w 293084"/>
              <a:gd name="connsiteY1" fmla="*/ 0 h 347033"/>
              <a:gd name="connsiteX2" fmla="*/ 293084 w 293084"/>
              <a:gd name="connsiteY2" fmla="*/ 173517 h 347033"/>
              <a:gd name="connsiteX3" fmla="*/ 293084 w 293084"/>
              <a:gd name="connsiteY3" fmla="*/ 173517 h 347033"/>
              <a:gd name="connsiteX4" fmla="*/ 146542 w 293084"/>
              <a:gd name="connsiteY4" fmla="*/ 347034 h 347033"/>
              <a:gd name="connsiteX5" fmla="*/ 146542 w 293084"/>
              <a:gd name="connsiteY5" fmla="*/ 347034 h 347033"/>
              <a:gd name="connsiteX6" fmla="*/ 0 w 293084"/>
              <a:gd name="connsiteY6" fmla="*/ 173517 h 347033"/>
              <a:gd name="connsiteX7" fmla="*/ 0 w 293084"/>
              <a:gd name="connsiteY7" fmla="*/ 173517 h 347033"/>
              <a:gd name="connsiteX8" fmla="*/ 146542 w 293084"/>
              <a:gd name="connsiteY8" fmla="*/ 0 h 34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084" h="347033">
                <a:moveTo>
                  <a:pt x="146542" y="0"/>
                </a:moveTo>
                <a:lnTo>
                  <a:pt x="146542" y="0"/>
                </a:lnTo>
                <a:cubicBezTo>
                  <a:pt x="171717" y="80334"/>
                  <a:pt x="225228" y="143704"/>
                  <a:pt x="293084" y="173517"/>
                </a:cubicBezTo>
                <a:lnTo>
                  <a:pt x="293084" y="173517"/>
                </a:lnTo>
                <a:cubicBezTo>
                  <a:pt x="225228" y="203321"/>
                  <a:pt x="171717" y="266681"/>
                  <a:pt x="146542" y="347034"/>
                </a:cubicBezTo>
                <a:lnTo>
                  <a:pt x="146542" y="347034"/>
                </a:lnTo>
                <a:cubicBezTo>
                  <a:pt x="121368" y="266681"/>
                  <a:pt x="67856" y="203321"/>
                  <a:pt x="0" y="173517"/>
                </a:cubicBezTo>
                <a:lnTo>
                  <a:pt x="0" y="173517"/>
                </a:lnTo>
                <a:cubicBezTo>
                  <a:pt x="67856" y="143704"/>
                  <a:pt x="121368" y="80334"/>
                  <a:pt x="146542" y="0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11EB926D-41E9-D5AC-4249-C028071614EE}"/>
              </a:ext>
            </a:extLst>
          </p:cNvPr>
          <p:cNvSpPr txBox="1"/>
          <p:nvPr/>
        </p:nvSpPr>
        <p:spPr>
          <a:xfrm>
            <a:off x="7024017" y="1376399"/>
            <a:ext cx="3144783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+mj-ea"/>
                <a:ea typeface="+mj-ea"/>
              </a:rPr>
              <a:t>什么是心理健康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="" id="{EAEF8C08-C699-180C-65AF-7EBE298935DF}"/>
              </a:ext>
            </a:extLst>
          </p:cNvPr>
          <p:cNvSpPr txBox="1"/>
          <p:nvPr/>
        </p:nvSpPr>
        <p:spPr>
          <a:xfrm>
            <a:off x="7282407" y="3723351"/>
            <a:ext cx="3959792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+mj-ea"/>
                <a:ea typeface="+mj-ea"/>
              </a:rPr>
              <a:t>问题形成的原因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="" id="{24E76EFB-9C52-2594-3E7A-2B9475FEC910}"/>
              </a:ext>
            </a:extLst>
          </p:cNvPr>
          <p:cNvSpPr txBox="1"/>
          <p:nvPr/>
        </p:nvSpPr>
        <p:spPr>
          <a:xfrm>
            <a:off x="7267856" y="2549875"/>
            <a:ext cx="3144783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+mj-ea"/>
                <a:ea typeface="+mj-ea"/>
              </a:rPr>
              <a:t>常见的心理问题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14818760-2EE6-FED7-2740-03549988CA60}"/>
              </a:ext>
            </a:extLst>
          </p:cNvPr>
          <p:cNvSpPr txBox="1"/>
          <p:nvPr/>
        </p:nvSpPr>
        <p:spPr>
          <a:xfrm>
            <a:off x="6988582" y="4896826"/>
            <a:ext cx="3959792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+mj-ea"/>
                <a:ea typeface="+mj-ea"/>
              </a:rPr>
              <a:t>如何调整心理问题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xmlns="" id="{D7580991-7134-9469-10B0-FC40E553BFB2}"/>
              </a:ext>
            </a:extLst>
          </p:cNvPr>
          <p:cNvSpPr/>
          <p:nvPr/>
        </p:nvSpPr>
        <p:spPr>
          <a:xfrm>
            <a:off x="7225253" y="1974401"/>
            <a:ext cx="2834640" cy="7143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779EBC16-C6C4-0F49-FD23-5291B34FC50F}"/>
              </a:ext>
            </a:extLst>
          </p:cNvPr>
          <p:cNvSpPr/>
          <p:nvPr/>
        </p:nvSpPr>
        <p:spPr>
          <a:xfrm>
            <a:off x="7405280" y="3098931"/>
            <a:ext cx="2804160" cy="714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1B435F4A-E5BA-B720-96D0-CD4D34E96909}"/>
              </a:ext>
            </a:extLst>
          </p:cNvPr>
          <p:cNvSpPr/>
          <p:nvPr/>
        </p:nvSpPr>
        <p:spPr>
          <a:xfrm>
            <a:off x="7364640" y="4272408"/>
            <a:ext cx="2804400" cy="7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xmlns="" id="{627C551A-2721-51E6-4EE8-15A857E05EC2}"/>
              </a:ext>
            </a:extLst>
          </p:cNvPr>
          <p:cNvSpPr/>
          <p:nvPr/>
        </p:nvSpPr>
        <p:spPr>
          <a:xfrm>
            <a:off x="7064657" y="5460430"/>
            <a:ext cx="3251200" cy="7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弧形 3">
            <a:extLst>
              <a:ext uri="{FF2B5EF4-FFF2-40B4-BE49-F238E27FC236}">
                <a16:creationId xmlns:a16="http://schemas.microsoft.com/office/drawing/2014/main" xmlns="" id="{986FCDA5-BA4F-1DCA-8B0E-D03CF85F4944}"/>
              </a:ext>
            </a:extLst>
          </p:cNvPr>
          <p:cNvSpPr/>
          <p:nvPr userDrawn="1"/>
        </p:nvSpPr>
        <p:spPr>
          <a:xfrm>
            <a:off x="1407198" y="326226"/>
            <a:ext cx="6331857" cy="6181254"/>
          </a:xfrm>
          <a:prstGeom prst="arc">
            <a:avLst>
              <a:gd name="adj1" fmla="val 16735491"/>
              <a:gd name="adj2" fmla="val 8574320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isometricRightUp">
              <a:rot lat="952526" lon="18607386" rev="67574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菱形 5">
            <a:extLst>
              <a:ext uri="{FF2B5EF4-FFF2-40B4-BE49-F238E27FC236}">
                <a16:creationId xmlns:a16="http://schemas.microsoft.com/office/drawing/2014/main" xmlns="" id="{E6CBF414-A4FC-7878-40CC-EB4D9B129F4A}"/>
              </a:ext>
            </a:extLst>
          </p:cNvPr>
          <p:cNvSpPr/>
          <p:nvPr userDrawn="1"/>
        </p:nvSpPr>
        <p:spPr>
          <a:xfrm rot="3994007">
            <a:off x="6483869" y="2676944"/>
            <a:ext cx="311150" cy="311150"/>
          </a:xfrm>
          <a:prstGeom prst="diamond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菱形 4">
            <a:extLst>
              <a:ext uri="{FF2B5EF4-FFF2-40B4-BE49-F238E27FC236}">
                <a16:creationId xmlns:a16="http://schemas.microsoft.com/office/drawing/2014/main" xmlns="" id="{31BD0223-8527-1E5F-0191-24A183A7DC94}"/>
              </a:ext>
            </a:extLst>
          </p:cNvPr>
          <p:cNvSpPr/>
          <p:nvPr userDrawn="1"/>
        </p:nvSpPr>
        <p:spPr>
          <a:xfrm rot="893331">
            <a:off x="6484251" y="3821437"/>
            <a:ext cx="311150" cy="311150"/>
          </a:xfrm>
          <a:prstGeom prst="diamond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xmlns="" id="{3510ECF6-9F2A-6D12-CA73-60EADDA0BE9C}"/>
              </a:ext>
            </a:extLst>
          </p:cNvPr>
          <p:cNvSpPr/>
          <p:nvPr userDrawn="1"/>
        </p:nvSpPr>
        <p:spPr>
          <a:xfrm rot="20721887">
            <a:off x="6099218" y="1368181"/>
            <a:ext cx="428625" cy="50751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xmlns="" id="{81C5BE5A-1556-2523-79A8-5E418C3BD464}"/>
              </a:ext>
            </a:extLst>
          </p:cNvPr>
          <p:cNvSpPr/>
          <p:nvPr/>
        </p:nvSpPr>
        <p:spPr>
          <a:xfrm rot="20721887">
            <a:off x="10776423" y="2503765"/>
            <a:ext cx="236814" cy="28039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4" name="任意多边形: 形状 33">
            <a:extLst>
              <a:ext uri="{FF2B5EF4-FFF2-40B4-BE49-F238E27FC236}">
                <a16:creationId xmlns:a16="http://schemas.microsoft.com/office/drawing/2014/main" xmlns="" id="{7532E038-9F62-4C18-5393-326594FB8C95}"/>
              </a:ext>
            </a:extLst>
          </p:cNvPr>
          <p:cNvSpPr/>
          <p:nvPr/>
        </p:nvSpPr>
        <p:spPr>
          <a:xfrm rot="20721887">
            <a:off x="11145135" y="1962508"/>
            <a:ext cx="381794" cy="452060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xmlns="" id="{2D0F295D-12E6-7DDE-6481-6EEDF87D714A}"/>
              </a:ext>
            </a:extLst>
          </p:cNvPr>
          <p:cNvSpPr/>
          <p:nvPr/>
        </p:nvSpPr>
        <p:spPr>
          <a:xfrm rot="20721887">
            <a:off x="1794969" y="5129268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xmlns="" id="{7999F57F-89AB-C6A5-F1B3-6CE8159C0F46}"/>
              </a:ext>
            </a:extLst>
          </p:cNvPr>
          <p:cNvSpPr/>
          <p:nvPr/>
        </p:nvSpPr>
        <p:spPr>
          <a:xfrm rot="20721887">
            <a:off x="1972866" y="4213945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xmlns="" id="{4077B506-21F4-7BD3-3DB5-7FA70B2E1020}"/>
              </a:ext>
            </a:extLst>
          </p:cNvPr>
          <p:cNvSpPr/>
          <p:nvPr/>
        </p:nvSpPr>
        <p:spPr>
          <a:xfrm rot="20721887">
            <a:off x="1118862" y="5753521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76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图片 44" descr="图标&#10;&#10;描述已自动生成">
            <a:extLst>
              <a:ext uri="{FF2B5EF4-FFF2-40B4-BE49-F238E27FC236}">
                <a16:creationId xmlns:a16="http://schemas.microsoft.com/office/drawing/2014/main" xmlns="" id="{BDF2AE02-9263-83D5-FFB1-32CB5498A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4742" y="2041651"/>
            <a:ext cx="4939344" cy="4939344"/>
          </a:xfrm>
          <a:prstGeom prst="rect">
            <a:avLst/>
          </a:prstGeom>
        </p:spPr>
      </p:pic>
      <p:sp>
        <p:nvSpPr>
          <p:cNvPr id="39" name="矩形 38">
            <a:extLst>
              <a:ext uri="{FF2B5EF4-FFF2-40B4-BE49-F238E27FC236}">
                <a16:creationId xmlns:a16="http://schemas.microsoft.com/office/drawing/2014/main" xmlns="" id="{4AC722A8-CA45-8054-071E-C8E20F6F5153}"/>
              </a:ext>
            </a:extLst>
          </p:cNvPr>
          <p:cNvSpPr/>
          <p:nvPr/>
        </p:nvSpPr>
        <p:spPr>
          <a:xfrm>
            <a:off x="3553778" y="1031337"/>
            <a:ext cx="5084445" cy="753501"/>
          </a:xfrm>
          <a:prstGeom prst="rect">
            <a:avLst/>
          </a:prstGeom>
          <a:solidFill>
            <a:srgbClr val="F17F64"/>
          </a:solidFill>
          <a:ln>
            <a:solidFill>
              <a:srgbClr val="093F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40" name="图形 39" descr="插入点左移 纯色填充">
            <a:extLst>
              <a:ext uri="{FF2B5EF4-FFF2-40B4-BE49-F238E27FC236}">
                <a16:creationId xmlns:a16="http://schemas.microsoft.com/office/drawing/2014/main" xmlns="" id="{50A15ED0-CFE6-6EEB-CF66-AB2D290C57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632244" y="950887"/>
            <a:ext cx="914400" cy="914400"/>
          </a:xfrm>
          <a:prstGeom prst="rect">
            <a:avLst/>
          </a:prstGeom>
        </p:spPr>
      </p:pic>
      <p:pic>
        <p:nvPicPr>
          <p:cNvPr id="41" name="图形 40" descr="插入点右移 纯色填充">
            <a:extLst>
              <a:ext uri="{FF2B5EF4-FFF2-40B4-BE49-F238E27FC236}">
                <a16:creationId xmlns:a16="http://schemas.microsoft.com/office/drawing/2014/main" xmlns="" id="{1FD863D6-DF28-1A72-20DB-69F68AD2F4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656438" y="950887"/>
            <a:ext cx="914400" cy="914400"/>
          </a:xfrm>
          <a:prstGeom prst="rect">
            <a:avLst/>
          </a:prstGeom>
        </p:spPr>
      </p:pic>
      <p:sp>
        <p:nvSpPr>
          <p:cNvPr id="42" name="任意多边形: 形状 41">
            <a:extLst>
              <a:ext uri="{FF2B5EF4-FFF2-40B4-BE49-F238E27FC236}">
                <a16:creationId xmlns:a16="http://schemas.microsoft.com/office/drawing/2014/main" xmlns="" id="{D4FDCAB5-A489-D099-C881-6FA7459DFDE1}"/>
              </a:ext>
            </a:extLst>
          </p:cNvPr>
          <p:cNvSpPr/>
          <p:nvPr/>
        </p:nvSpPr>
        <p:spPr>
          <a:xfrm>
            <a:off x="7986258" y="1125607"/>
            <a:ext cx="244985" cy="290155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3" name="弧形 42">
            <a:extLst>
              <a:ext uri="{FF2B5EF4-FFF2-40B4-BE49-F238E27FC236}">
                <a16:creationId xmlns:a16="http://schemas.microsoft.com/office/drawing/2014/main" xmlns="" id="{E7777B39-10B3-9CEE-8488-94EA8CDDEFDE}"/>
              </a:ext>
            </a:extLst>
          </p:cNvPr>
          <p:cNvSpPr/>
          <p:nvPr/>
        </p:nvSpPr>
        <p:spPr>
          <a:xfrm flipH="1">
            <a:off x="6857682" y="504737"/>
            <a:ext cx="2205735" cy="1610674"/>
          </a:xfrm>
          <a:prstGeom prst="arc">
            <a:avLst>
              <a:gd name="adj1" fmla="val 8877086"/>
              <a:gd name="adj2" fmla="val 6536946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xmlns="" id="{99E21EDC-C145-D41C-A40D-A9701F2984A5}"/>
              </a:ext>
            </a:extLst>
          </p:cNvPr>
          <p:cNvSpPr txBox="1"/>
          <p:nvPr/>
        </p:nvSpPr>
        <p:spPr>
          <a:xfrm>
            <a:off x="4523609" y="1115700"/>
            <a:ext cx="3144783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ctr">
              <a:defRPr sz="3200" spc="13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心理健康的定义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xmlns="" id="{C94CD64C-E95F-7314-E129-1B84EA5F8E83}"/>
              </a:ext>
            </a:extLst>
          </p:cNvPr>
          <p:cNvGrpSpPr/>
          <p:nvPr/>
        </p:nvGrpSpPr>
        <p:grpSpPr>
          <a:xfrm>
            <a:off x="1836354" y="2391887"/>
            <a:ext cx="3183314" cy="296669"/>
            <a:chOff x="-4397359" y="2929417"/>
            <a:chExt cx="3183314" cy="296669"/>
          </a:xfrm>
        </p:grpSpPr>
        <p:sp>
          <p:nvSpPr>
            <p:cNvPr id="25" name="平行四边形 184">
              <a:extLst>
                <a:ext uri="{FF2B5EF4-FFF2-40B4-BE49-F238E27FC236}">
                  <a16:creationId xmlns:a16="http://schemas.microsoft.com/office/drawing/2014/main" xmlns="" id="{D614EE83-4A3B-89A3-0FC2-1B476423FC70}"/>
                </a:ext>
              </a:extLst>
            </p:cNvPr>
            <p:cNvSpPr/>
            <p:nvPr/>
          </p:nvSpPr>
          <p:spPr>
            <a:xfrm>
              <a:off x="-4397359" y="2929417"/>
              <a:ext cx="831600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389664"/>
                <a:gd name="connsiteY0" fmla="*/ 298574 h 298574"/>
                <a:gd name="connsiteX1" fmla="*/ 1014 w 1389664"/>
                <a:gd name="connsiteY1" fmla="*/ 1905 h 298574"/>
                <a:gd name="connsiteX2" fmla="*/ 1389664 w 1389664"/>
                <a:gd name="connsiteY2" fmla="*/ 0 h 298574"/>
                <a:gd name="connsiteX3" fmla="*/ 1241584 w 1389664"/>
                <a:gd name="connsiteY3" fmla="*/ 298574 h 298574"/>
                <a:gd name="connsiteX4" fmla="*/ 0 w 1389664"/>
                <a:gd name="connsiteY4" fmla="*/ 298574 h 29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9664" h="298574">
                  <a:moveTo>
                    <a:pt x="0" y="298574"/>
                  </a:moveTo>
                  <a:lnTo>
                    <a:pt x="1014" y="1905"/>
                  </a:lnTo>
                  <a:lnTo>
                    <a:pt x="1389664" y="0"/>
                  </a:lnTo>
                  <a:lnTo>
                    <a:pt x="1241584" y="298574"/>
                  </a:lnTo>
                  <a:lnTo>
                    <a:pt x="0" y="298574"/>
                  </a:lnTo>
                  <a:close/>
                </a:path>
              </a:pathLst>
            </a:cu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6" name="平行四边形 184">
              <a:extLst>
                <a:ext uri="{FF2B5EF4-FFF2-40B4-BE49-F238E27FC236}">
                  <a16:creationId xmlns:a16="http://schemas.microsoft.com/office/drawing/2014/main" xmlns="" id="{4E847307-0469-5CF0-41DF-DE7BA54F997B}"/>
                </a:ext>
              </a:extLst>
            </p:cNvPr>
            <p:cNvSpPr/>
            <p:nvPr/>
          </p:nvSpPr>
          <p:spPr>
            <a:xfrm flipH="1" flipV="1">
              <a:off x="-3708182" y="2929417"/>
              <a:ext cx="2494137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316922 w 1401094"/>
                <a:gd name="connsiteY3" fmla="*/ 296669 h 296669"/>
                <a:gd name="connsiteX4" fmla="*/ 0 w 1401094"/>
                <a:gd name="connsiteY4" fmla="*/ 296669 h 2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1094" h="296669">
                  <a:moveTo>
                    <a:pt x="0" y="296669"/>
                  </a:moveTo>
                  <a:lnTo>
                    <a:pt x="1014" y="0"/>
                  </a:lnTo>
                  <a:lnTo>
                    <a:pt x="1401094" y="0"/>
                  </a:lnTo>
                  <a:lnTo>
                    <a:pt x="1316922" y="296669"/>
                  </a:lnTo>
                  <a:lnTo>
                    <a:pt x="0" y="296669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7" name="平行四边形 26">
              <a:extLst>
                <a:ext uri="{FF2B5EF4-FFF2-40B4-BE49-F238E27FC236}">
                  <a16:creationId xmlns:a16="http://schemas.microsoft.com/office/drawing/2014/main" xmlns="" id="{F2DD2E66-2251-FC39-ACA7-73D0285ADD52}"/>
                </a:ext>
              </a:extLst>
            </p:cNvPr>
            <p:cNvSpPr/>
            <p:nvPr/>
          </p:nvSpPr>
          <p:spPr>
            <a:xfrm>
              <a:off x="-3635677" y="2929417"/>
              <a:ext cx="214229" cy="296669"/>
            </a:xfrm>
            <a:prstGeom prst="parallelogram">
              <a:avLst>
                <a:gd name="adj" fmla="val 71362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4">
            <a:extLst>
              <a:ext uri="{FF2B5EF4-FFF2-40B4-BE49-F238E27FC236}">
                <a16:creationId xmlns:a16="http://schemas.microsoft.com/office/drawing/2014/main" xmlns="" id="{6E95024C-DEBE-1A8E-079D-738B39AC9E2F}"/>
              </a:ext>
            </a:extLst>
          </p:cNvPr>
          <p:cNvSpPr txBox="1"/>
          <p:nvPr/>
        </p:nvSpPr>
        <p:spPr>
          <a:xfrm>
            <a:off x="3209973" y="2115356"/>
            <a:ext cx="2468530" cy="523220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dirty="0">
                <a:ln>
                  <a:solidFill>
                    <a:schemeClr val="accent2"/>
                  </a:solidFill>
                </a:ln>
                <a:solidFill>
                  <a:schemeClr val="bg2"/>
                </a:solidFill>
                <a:latin typeface="+mj-ea"/>
                <a:ea typeface="+mj-ea"/>
                <a:cs typeface="+mn-ea"/>
                <a:sym typeface="+mn-lt"/>
              </a:rPr>
              <a:t>心理健康</a:t>
            </a:r>
          </a:p>
        </p:txBody>
      </p:sp>
      <p:sp>
        <p:nvSpPr>
          <p:cNvPr id="30" name="1">
            <a:extLst>
              <a:ext uri="{FF2B5EF4-FFF2-40B4-BE49-F238E27FC236}">
                <a16:creationId xmlns:a16="http://schemas.microsoft.com/office/drawing/2014/main" xmlns="" id="{1092582C-923C-32DB-F960-45F70F1C1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354" y="2856691"/>
            <a:ext cx="3173627" cy="2183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理健康指的是心理的各个方面以及在生活当中活动的过程，处于一个良好或正常的状态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可以表现为性格比较随和、智力正常、认知程度比较正确、情感适当、态度积极、行为恰当以及在陌生环境适应良好等状态。目前心理健康升级为身心健康，也就是心不仅要心理健康，而且要身体健康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5113785D-923B-0283-7572-AD7AFB2AA683}"/>
              </a:ext>
            </a:extLst>
          </p:cNvPr>
          <p:cNvGrpSpPr/>
          <p:nvPr/>
        </p:nvGrpSpPr>
        <p:grpSpPr>
          <a:xfrm>
            <a:off x="7271962" y="2329757"/>
            <a:ext cx="3178658" cy="296669"/>
            <a:chOff x="-4392703" y="2929417"/>
            <a:chExt cx="3178658" cy="296669"/>
          </a:xfrm>
        </p:grpSpPr>
        <p:sp>
          <p:nvSpPr>
            <p:cNvPr id="32" name="平行四边形 184">
              <a:extLst>
                <a:ext uri="{FF2B5EF4-FFF2-40B4-BE49-F238E27FC236}">
                  <a16:creationId xmlns:a16="http://schemas.microsoft.com/office/drawing/2014/main" xmlns="" id="{DF24BA1C-1B5B-7528-59C3-2C1EFE3DAA6E}"/>
                </a:ext>
              </a:extLst>
            </p:cNvPr>
            <p:cNvSpPr/>
            <p:nvPr/>
          </p:nvSpPr>
          <p:spPr>
            <a:xfrm>
              <a:off x="-4392703" y="2929417"/>
              <a:ext cx="830350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389664"/>
                <a:gd name="connsiteY0" fmla="*/ 298574 h 298574"/>
                <a:gd name="connsiteX1" fmla="*/ 1014 w 1389664"/>
                <a:gd name="connsiteY1" fmla="*/ 1905 h 298574"/>
                <a:gd name="connsiteX2" fmla="*/ 1389664 w 1389664"/>
                <a:gd name="connsiteY2" fmla="*/ 0 h 298574"/>
                <a:gd name="connsiteX3" fmla="*/ 1241584 w 1389664"/>
                <a:gd name="connsiteY3" fmla="*/ 298574 h 298574"/>
                <a:gd name="connsiteX4" fmla="*/ 0 w 1389664"/>
                <a:gd name="connsiteY4" fmla="*/ 298574 h 29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9664" h="298574">
                  <a:moveTo>
                    <a:pt x="0" y="298574"/>
                  </a:moveTo>
                  <a:lnTo>
                    <a:pt x="1014" y="1905"/>
                  </a:lnTo>
                  <a:lnTo>
                    <a:pt x="1389664" y="0"/>
                  </a:lnTo>
                  <a:lnTo>
                    <a:pt x="1241584" y="298574"/>
                  </a:lnTo>
                  <a:lnTo>
                    <a:pt x="0" y="298574"/>
                  </a:lnTo>
                  <a:close/>
                </a:path>
              </a:pathLst>
            </a:cu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33" name="平行四边形 184">
              <a:extLst>
                <a:ext uri="{FF2B5EF4-FFF2-40B4-BE49-F238E27FC236}">
                  <a16:creationId xmlns:a16="http://schemas.microsoft.com/office/drawing/2014/main" xmlns="" id="{5CF6E9C9-0F26-A0F3-DC16-14C7D2CF53E1}"/>
                </a:ext>
              </a:extLst>
            </p:cNvPr>
            <p:cNvSpPr/>
            <p:nvPr/>
          </p:nvSpPr>
          <p:spPr>
            <a:xfrm flipH="1" flipV="1">
              <a:off x="-3708182" y="2929417"/>
              <a:ext cx="2494137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316922 w 1401094"/>
                <a:gd name="connsiteY3" fmla="*/ 296669 h 296669"/>
                <a:gd name="connsiteX4" fmla="*/ 0 w 1401094"/>
                <a:gd name="connsiteY4" fmla="*/ 296669 h 2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1094" h="296669">
                  <a:moveTo>
                    <a:pt x="0" y="296669"/>
                  </a:moveTo>
                  <a:lnTo>
                    <a:pt x="1014" y="0"/>
                  </a:lnTo>
                  <a:lnTo>
                    <a:pt x="1401094" y="0"/>
                  </a:lnTo>
                  <a:lnTo>
                    <a:pt x="1316922" y="296669"/>
                  </a:lnTo>
                  <a:lnTo>
                    <a:pt x="0" y="296669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4" name="平行四边形 33">
              <a:extLst>
                <a:ext uri="{FF2B5EF4-FFF2-40B4-BE49-F238E27FC236}">
                  <a16:creationId xmlns:a16="http://schemas.microsoft.com/office/drawing/2014/main" xmlns="" id="{0BE3AAED-7BA8-BC03-56F5-4E5C412DB5A0}"/>
                </a:ext>
              </a:extLst>
            </p:cNvPr>
            <p:cNvSpPr/>
            <p:nvPr/>
          </p:nvSpPr>
          <p:spPr>
            <a:xfrm>
              <a:off x="-3635677" y="2929417"/>
              <a:ext cx="214229" cy="296669"/>
            </a:xfrm>
            <a:prstGeom prst="parallelogram">
              <a:avLst>
                <a:gd name="adj" fmla="val 71362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35" name="文本框 24">
            <a:extLst>
              <a:ext uri="{FF2B5EF4-FFF2-40B4-BE49-F238E27FC236}">
                <a16:creationId xmlns:a16="http://schemas.microsoft.com/office/drawing/2014/main" xmlns="" id="{6233B318-BB83-4269-78D0-305611C73679}"/>
              </a:ext>
            </a:extLst>
          </p:cNvPr>
          <p:cNvSpPr txBox="1"/>
          <p:nvPr/>
        </p:nvSpPr>
        <p:spPr>
          <a:xfrm>
            <a:off x="8666611" y="2053226"/>
            <a:ext cx="1856514" cy="523220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dirty="0">
                <a:ln>
                  <a:solidFill>
                    <a:schemeClr val="accent2"/>
                  </a:solidFill>
                </a:ln>
                <a:solidFill>
                  <a:schemeClr val="bg2"/>
                </a:solidFill>
                <a:latin typeface="+mj-ea"/>
                <a:ea typeface="+mj-ea"/>
                <a:cs typeface="+mn-ea"/>
                <a:sym typeface="+mn-lt"/>
              </a:rPr>
              <a:t>心理障碍</a:t>
            </a:r>
          </a:p>
        </p:txBody>
      </p:sp>
      <p:sp>
        <p:nvSpPr>
          <p:cNvPr id="36" name="1">
            <a:extLst>
              <a:ext uri="{FF2B5EF4-FFF2-40B4-BE49-F238E27FC236}">
                <a16:creationId xmlns:a16="http://schemas.microsoft.com/office/drawing/2014/main" xmlns="" id="{3370E44E-116A-FE4A-5F05-12A2F8262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6992" y="2856691"/>
            <a:ext cx="3173627" cy="135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心理障碍是指一个人由于生理、心理或社会原因而导致的各种异常心理过程、异常人格特征的异常行为方式，是一个人表现为没有能力按照社会认可的适宜方式行动，以致其行为的后果对本人和社会都是不适应的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xmlns="" id="{1CB6BBA6-CE6D-99DD-D972-02BD6483D0DF}"/>
              </a:ext>
            </a:extLst>
          </p:cNvPr>
          <p:cNvSpPr txBox="1"/>
          <p:nvPr/>
        </p:nvSpPr>
        <p:spPr>
          <a:xfrm>
            <a:off x="2003080" y="2355555"/>
            <a:ext cx="792204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02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xmlns="" id="{58FE1845-00C3-39F9-31FA-051217360476}"/>
              </a:ext>
            </a:extLst>
          </p:cNvPr>
          <p:cNvSpPr txBox="1"/>
          <p:nvPr/>
        </p:nvSpPr>
        <p:spPr>
          <a:xfrm>
            <a:off x="7409450" y="2300850"/>
            <a:ext cx="792204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altLang="zh-CN" sz="1600" dirty="0">
                <a:solidFill>
                  <a:schemeClr val="bg1"/>
                </a:solidFill>
              </a:rPr>
              <a:t>03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xmlns="" id="{C5730341-4A7E-63E3-D6C6-872502072BE0}"/>
              </a:ext>
            </a:extLst>
          </p:cNvPr>
          <p:cNvSpPr/>
          <p:nvPr/>
        </p:nvSpPr>
        <p:spPr>
          <a:xfrm rot="20721887">
            <a:off x="11086189" y="3202970"/>
            <a:ext cx="381794" cy="452060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xmlns="" id="{42FCC23E-2913-7D60-2EF7-C959716D3162}"/>
              </a:ext>
            </a:extLst>
          </p:cNvPr>
          <p:cNvSpPr/>
          <p:nvPr/>
        </p:nvSpPr>
        <p:spPr>
          <a:xfrm rot="20721887">
            <a:off x="7243359" y="2243170"/>
            <a:ext cx="236814" cy="28039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7" name="任意多边形: 形状 46">
            <a:extLst>
              <a:ext uri="{FF2B5EF4-FFF2-40B4-BE49-F238E27FC236}">
                <a16:creationId xmlns:a16="http://schemas.microsoft.com/office/drawing/2014/main" xmlns="" id="{CB6184A1-0F55-105C-3E95-16085BFFF25E}"/>
              </a:ext>
            </a:extLst>
          </p:cNvPr>
          <p:cNvSpPr/>
          <p:nvPr/>
        </p:nvSpPr>
        <p:spPr>
          <a:xfrm rot="20721887">
            <a:off x="1785330" y="2301291"/>
            <a:ext cx="236814" cy="28039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8" name="任意多边形: 形状 47">
            <a:extLst>
              <a:ext uri="{FF2B5EF4-FFF2-40B4-BE49-F238E27FC236}">
                <a16:creationId xmlns:a16="http://schemas.microsoft.com/office/drawing/2014/main" xmlns="" id="{EB4E45A4-45B4-2668-C431-DBF3D2E806F9}"/>
              </a:ext>
            </a:extLst>
          </p:cNvPr>
          <p:cNvSpPr/>
          <p:nvPr/>
        </p:nvSpPr>
        <p:spPr>
          <a:xfrm rot="20721887">
            <a:off x="679501" y="4894128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xmlns="" id="{C029716D-E73B-0AF6-FF40-4B6D40E8B92C}"/>
              </a:ext>
            </a:extLst>
          </p:cNvPr>
          <p:cNvSpPr/>
          <p:nvPr/>
        </p:nvSpPr>
        <p:spPr>
          <a:xfrm rot="20721887">
            <a:off x="1131215" y="4535016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50" name="任意多边形: 形状 49">
            <a:extLst>
              <a:ext uri="{FF2B5EF4-FFF2-40B4-BE49-F238E27FC236}">
                <a16:creationId xmlns:a16="http://schemas.microsoft.com/office/drawing/2014/main" xmlns="" id="{1D32CC24-6403-67F5-8532-09C32EE77E23}"/>
              </a:ext>
            </a:extLst>
          </p:cNvPr>
          <p:cNvSpPr/>
          <p:nvPr/>
        </p:nvSpPr>
        <p:spPr>
          <a:xfrm rot="20721887">
            <a:off x="1306139" y="5158989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xmlns="" id="{BDB35B50-16DB-29F1-AFF8-87CDBA561CD2}"/>
              </a:ext>
            </a:extLst>
          </p:cNvPr>
          <p:cNvSpPr/>
          <p:nvPr/>
        </p:nvSpPr>
        <p:spPr>
          <a:xfrm rot="20721887">
            <a:off x="10917841" y="3717412"/>
            <a:ext cx="200532" cy="237439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281898" y="1700475"/>
            <a:ext cx="1658526" cy="18453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997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: 剪去单角 22">
            <a:extLst>
              <a:ext uri="{FF2B5EF4-FFF2-40B4-BE49-F238E27FC236}">
                <a16:creationId xmlns:a16="http://schemas.microsoft.com/office/drawing/2014/main" xmlns="" id="{FC58E3F4-4A8E-6585-17B9-45A86BA5FAF5}"/>
              </a:ext>
            </a:extLst>
          </p:cNvPr>
          <p:cNvSpPr/>
          <p:nvPr/>
        </p:nvSpPr>
        <p:spPr>
          <a:xfrm>
            <a:off x="7990668" y="1865599"/>
            <a:ext cx="3216482" cy="3670221"/>
          </a:xfrm>
          <a:prstGeom prst="snip1Rect">
            <a:avLst>
              <a:gd name="adj" fmla="val 29383"/>
            </a:avLst>
          </a:prstGeom>
          <a:solidFill>
            <a:schemeClr val="accent2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矩形: 剪去单角 21">
            <a:extLst>
              <a:ext uri="{FF2B5EF4-FFF2-40B4-BE49-F238E27FC236}">
                <a16:creationId xmlns:a16="http://schemas.microsoft.com/office/drawing/2014/main" xmlns="" id="{BF666E54-D867-F068-527F-1B1DC97C87FA}"/>
              </a:ext>
            </a:extLst>
          </p:cNvPr>
          <p:cNvSpPr/>
          <p:nvPr/>
        </p:nvSpPr>
        <p:spPr>
          <a:xfrm>
            <a:off x="4406478" y="1865599"/>
            <a:ext cx="3216482" cy="3670221"/>
          </a:xfrm>
          <a:prstGeom prst="snip1Rect">
            <a:avLst>
              <a:gd name="adj" fmla="val 29383"/>
            </a:avLst>
          </a:prstGeom>
          <a:solidFill>
            <a:schemeClr val="accent2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矩形: 剪去单角 20">
            <a:extLst>
              <a:ext uri="{FF2B5EF4-FFF2-40B4-BE49-F238E27FC236}">
                <a16:creationId xmlns:a16="http://schemas.microsoft.com/office/drawing/2014/main" xmlns="" id="{633C92D5-BD56-2C2C-4676-3DE63260642D}"/>
              </a:ext>
            </a:extLst>
          </p:cNvPr>
          <p:cNvSpPr/>
          <p:nvPr/>
        </p:nvSpPr>
        <p:spPr>
          <a:xfrm>
            <a:off x="826872" y="1865599"/>
            <a:ext cx="3216482" cy="3670221"/>
          </a:xfrm>
          <a:prstGeom prst="snip1Rect">
            <a:avLst>
              <a:gd name="adj" fmla="val 29383"/>
            </a:avLst>
          </a:prstGeom>
          <a:solidFill>
            <a:schemeClr val="accent2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矩形: 剪去单角 2">
            <a:extLst>
              <a:ext uri="{FF2B5EF4-FFF2-40B4-BE49-F238E27FC236}">
                <a16:creationId xmlns:a16="http://schemas.microsoft.com/office/drawing/2014/main" xmlns="" id="{D1CA83C3-8510-3D27-B2B4-BFD23341587F}"/>
              </a:ext>
            </a:extLst>
          </p:cNvPr>
          <p:cNvSpPr/>
          <p:nvPr/>
        </p:nvSpPr>
        <p:spPr>
          <a:xfrm>
            <a:off x="908152" y="1763999"/>
            <a:ext cx="3216482" cy="3670221"/>
          </a:xfrm>
          <a:prstGeom prst="snip1Rect">
            <a:avLst>
              <a:gd name="adj" fmla="val 29383"/>
            </a:avLst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xmlns="" id="{066767CA-623F-E8B2-A2E5-7AFA646F441E}"/>
              </a:ext>
            </a:extLst>
          </p:cNvPr>
          <p:cNvSpPr/>
          <p:nvPr/>
        </p:nvSpPr>
        <p:spPr bwMode="auto">
          <a:xfrm>
            <a:off x="3309320" y="1763999"/>
            <a:ext cx="811504" cy="835696"/>
          </a:xfrm>
          <a:custGeom>
            <a:avLst/>
            <a:gdLst>
              <a:gd name="T0" fmla="*/ 608 w 608"/>
              <a:gd name="T1" fmla="*/ 0 h 608"/>
              <a:gd name="T2" fmla="*/ 0 w 608"/>
              <a:gd name="T3" fmla="*/ 0 h 608"/>
              <a:gd name="T4" fmla="*/ 608 w 608"/>
              <a:gd name="T5" fmla="*/ 608 h 608"/>
              <a:gd name="T6" fmla="*/ 608 w 608"/>
              <a:gd name="T7" fmla="*/ 0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608">
                <a:moveTo>
                  <a:pt x="608" y="0"/>
                </a:moveTo>
                <a:lnTo>
                  <a:pt x="0" y="0"/>
                </a:lnTo>
                <a:lnTo>
                  <a:pt x="608" y="608"/>
                </a:lnTo>
                <a:lnTo>
                  <a:pt x="608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  <a:prstDash val="solid"/>
            <a:round/>
          </a:ln>
          <a:effectLst/>
        </p:spPr>
        <p:txBody>
          <a:bodyPr vert="horz" wrap="square" lIns="121920" tIns="60960" rIns="121920" bIns="60960" anchor="t" anchorCtr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1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A7008719-8AE4-9C30-8775-426FB8048B47}"/>
              </a:ext>
            </a:extLst>
          </p:cNvPr>
          <p:cNvSpPr/>
          <p:nvPr/>
        </p:nvSpPr>
        <p:spPr>
          <a:xfrm>
            <a:off x="1163656" y="2034495"/>
            <a:ext cx="2384146" cy="514051"/>
          </a:xfrm>
          <a:prstGeom prst="rect">
            <a:avLst/>
          </a:prstGeom>
        </p:spPr>
        <p:txBody>
          <a:bodyPr wrap="square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ct val="120000"/>
              </a:lnSpc>
            </a:pPr>
            <a:r>
              <a:rPr lang="zh-CN" altLang="en-US" sz="2400" dirty="0">
                <a:solidFill>
                  <a:schemeClr val="accent1"/>
                </a:solidFill>
                <a:latin typeface="+mj-ea"/>
                <a:ea typeface="+mj-ea"/>
              </a:rPr>
              <a:t>学习方面</a:t>
            </a:r>
          </a:p>
        </p:txBody>
      </p:sp>
      <p:sp>
        <p:nvSpPr>
          <p:cNvPr id="7" name="文本1">
            <a:extLst>
              <a:ext uri="{FF2B5EF4-FFF2-40B4-BE49-F238E27FC236}">
                <a16:creationId xmlns:a16="http://schemas.microsoft.com/office/drawing/2014/main" xmlns="" id="{60E5AD6A-AC71-FAE3-B970-98FB30980483}"/>
              </a:ext>
            </a:extLst>
          </p:cNvPr>
          <p:cNvSpPr txBox="1"/>
          <p:nvPr/>
        </p:nvSpPr>
        <p:spPr>
          <a:xfrm>
            <a:off x="1082376" y="2696226"/>
            <a:ext cx="2850658" cy="2143215"/>
          </a:xfrm>
          <a:prstGeom prst="rect">
            <a:avLst/>
          </a:prstGeom>
          <a:noFill/>
        </p:spPr>
        <p:txBody>
          <a:bodyPr wrap="square" lIns="48240" tIns="45720" rIns="91440" bIns="45720">
            <a:noAutofit/>
          </a:bodyPr>
          <a:lstStyle>
            <a:defPPr>
              <a:defRPr lang="zh-CN"/>
            </a:defPPr>
            <a:lvl1pPr marL="285750" indent="-285750">
              <a:lnSpc>
                <a:spcPct val="120000"/>
              </a:lnSpc>
              <a:buFont typeface="Wingdings" panose="05000000000000000000" pitchFamily="2" charset="2"/>
              <a:buChar char="u"/>
              <a:defRPr spc="120">
                <a:latin typeface="+mn-ea"/>
              </a:defRPr>
            </a:lvl1pPr>
          </a:lstStyle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体现为学习的主体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从学习中获得满足感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从学习中增进体脑发展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从学习中保持与现实环境的接触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从学习中排除不必要的恐惧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从学习中形成良好的学习习惯</a:t>
            </a:r>
          </a:p>
        </p:txBody>
      </p:sp>
      <p:sp>
        <p:nvSpPr>
          <p:cNvPr id="8" name="矩形: 剪去单角 7">
            <a:extLst>
              <a:ext uri="{FF2B5EF4-FFF2-40B4-BE49-F238E27FC236}">
                <a16:creationId xmlns:a16="http://schemas.microsoft.com/office/drawing/2014/main" xmlns="" id="{8BD95F44-F161-F1DA-1406-EFBD3212BF6E}"/>
              </a:ext>
            </a:extLst>
          </p:cNvPr>
          <p:cNvSpPr/>
          <p:nvPr/>
        </p:nvSpPr>
        <p:spPr>
          <a:xfrm>
            <a:off x="8067464" y="1763999"/>
            <a:ext cx="3216481" cy="3670221"/>
          </a:xfrm>
          <a:prstGeom prst="snip1Rect">
            <a:avLst>
              <a:gd name="adj" fmla="val 29383"/>
            </a:avLst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xmlns="" id="{84A3191C-58CA-0A01-CD0A-E1F5082BD5C4}"/>
              </a:ext>
            </a:extLst>
          </p:cNvPr>
          <p:cNvSpPr/>
          <p:nvPr/>
        </p:nvSpPr>
        <p:spPr bwMode="auto">
          <a:xfrm>
            <a:off x="10472443" y="1763999"/>
            <a:ext cx="811505" cy="835697"/>
          </a:xfrm>
          <a:custGeom>
            <a:avLst/>
            <a:gdLst>
              <a:gd name="T0" fmla="*/ 608 w 608"/>
              <a:gd name="T1" fmla="*/ 0 h 608"/>
              <a:gd name="T2" fmla="*/ 0 w 608"/>
              <a:gd name="T3" fmla="*/ 0 h 608"/>
              <a:gd name="T4" fmla="*/ 608 w 608"/>
              <a:gd name="T5" fmla="*/ 608 h 608"/>
              <a:gd name="T6" fmla="*/ 608 w 608"/>
              <a:gd name="T7" fmla="*/ 0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608">
                <a:moveTo>
                  <a:pt x="608" y="0"/>
                </a:moveTo>
                <a:lnTo>
                  <a:pt x="0" y="0"/>
                </a:lnTo>
                <a:lnTo>
                  <a:pt x="608" y="608"/>
                </a:lnTo>
                <a:lnTo>
                  <a:pt x="608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  <a:prstDash val="solid"/>
            <a:round/>
          </a:ln>
          <a:effectLst/>
        </p:spPr>
        <p:txBody>
          <a:bodyPr vert="horz" wrap="square" lIns="121920" tIns="60960" rIns="121920" bIns="60960" anchor="t" anchorCtr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3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A9ED9FC8-A5F2-AA15-6BBA-3B16996A44A8}"/>
              </a:ext>
            </a:extLst>
          </p:cNvPr>
          <p:cNvSpPr/>
          <p:nvPr/>
        </p:nvSpPr>
        <p:spPr>
          <a:xfrm>
            <a:off x="8333056" y="2034495"/>
            <a:ext cx="2384146" cy="514051"/>
          </a:xfrm>
          <a:prstGeom prst="rect">
            <a:avLst/>
          </a:prstGeom>
        </p:spPr>
        <p:txBody>
          <a:bodyPr wrap="square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ct val="120000"/>
              </a:lnSpc>
            </a:pPr>
            <a:r>
              <a:rPr lang="zh-CN" altLang="en-US" sz="2400" dirty="0">
                <a:solidFill>
                  <a:schemeClr val="accent1"/>
                </a:solidFill>
                <a:latin typeface="+mj-ea"/>
                <a:ea typeface="+mj-ea"/>
              </a:rPr>
              <a:t>自我方面</a:t>
            </a:r>
          </a:p>
        </p:txBody>
      </p:sp>
      <p:sp>
        <p:nvSpPr>
          <p:cNvPr id="13" name="矩形: 剪去单角 12">
            <a:extLst>
              <a:ext uri="{FF2B5EF4-FFF2-40B4-BE49-F238E27FC236}">
                <a16:creationId xmlns:a16="http://schemas.microsoft.com/office/drawing/2014/main" xmlns="" id="{FA38F4F9-FD7F-9D5F-15E5-DC70B4EB2C04}"/>
              </a:ext>
            </a:extLst>
          </p:cNvPr>
          <p:cNvSpPr/>
          <p:nvPr/>
        </p:nvSpPr>
        <p:spPr>
          <a:xfrm>
            <a:off x="4487758" y="1763999"/>
            <a:ext cx="3216482" cy="3670221"/>
          </a:xfrm>
          <a:prstGeom prst="snip1Rect">
            <a:avLst>
              <a:gd name="adj" fmla="val 29383"/>
            </a:avLst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xmlns="" id="{3A0F2904-09DF-4929-5FFD-CB706DF58C84}"/>
              </a:ext>
            </a:extLst>
          </p:cNvPr>
          <p:cNvSpPr/>
          <p:nvPr/>
        </p:nvSpPr>
        <p:spPr bwMode="auto">
          <a:xfrm>
            <a:off x="6892737" y="1763999"/>
            <a:ext cx="811505" cy="835697"/>
          </a:xfrm>
          <a:custGeom>
            <a:avLst/>
            <a:gdLst>
              <a:gd name="T0" fmla="*/ 608 w 608"/>
              <a:gd name="T1" fmla="*/ 0 h 608"/>
              <a:gd name="T2" fmla="*/ 0 w 608"/>
              <a:gd name="T3" fmla="*/ 0 h 608"/>
              <a:gd name="T4" fmla="*/ 608 w 608"/>
              <a:gd name="T5" fmla="*/ 608 h 608"/>
              <a:gd name="T6" fmla="*/ 608 w 608"/>
              <a:gd name="T7" fmla="*/ 0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608">
                <a:moveTo>
                  <a:pt x="608" y="0"/>
                </a:moveTo>
                <a:lnTo>
                  <a:pt x="0" y="0"/>
                </a:lnTo>
                <a:lnTo>
                  <a:pt x="608" y="608"/>
                </a:lnTo>
                <a:lnTo>
                  <a:pt x="608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  <a:prstDash val="solid"/>
            <a:round/>
          </a:ln>
          <a:effectLst/>
        </p:spPr>
        <p:txBody>
          <a:bodyPr vert="horz" wrap="square" lIns="121920" tIns="60960" rIns="121920" bIns="60960" anchor="t" anchorCtr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996875F2-ECB4-A9EA-0A66-5098BCED9735}"/>
              </a:ext>
            </a:extLst>
          </p:cNvPr>
          <p:cNvSpPr/>
          <p:nvPr/>
        </p:nvSpPr>
        <p:spPr>
          <a:xfrm>
            <a:off x="4732476" y="2034495"/>
            <a:ext cx="2384146" cy="514051"/>
          </a:xfrm>
          <a:prstGeom prst="rect">
            <a:avLst/>
          </a:prstGeom>
          <a:ln>
            <a:noFill/>
          </a:ln>
        </p:spPr>
        <p:txBody>
          <a:bodyPr wrap="square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ct val="120000"/>
              </a:lnSpc>
            </a:pPr>
            <a:r>
              <a:rPr lang="zh-CN" altLang="en-US" sz="2400" dirty="0">
                <a:solidFill>
                  <a:schemeClr val="accent1"/>
                </a:solidFill>
                <a:latin typeface="+mj-ea"/>
                <a:ea typeface="+mj-ea"/>
              </a:rPr>
              <a:t>人际关系方面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4F8B0209-C231-E603-EB95-366BA1530151}"/>
              </a:ext>
            </a:extLst>
          </p:cNvPr>
          <p:cNvGrpSpPr/>
          <p:nvPr/>
        </p:nvGrpSpPr>
        <p:grpSpPr>
          <a:xfrm>
            <a:off x="7361775" y="2765873"/>
            <a:ext cx="4733769" cy="3511591"/>
            <a:chOff x="2354317" y="1239300"/>
            <a:chExt cx="2205735" cy="1610674"/>
          </a:xfrm>
        </p:grpSpPr>
        <p:sp>
          <p:nvSpPr>
            <p:cNvPr id="25" name="弧形 24">
              <a:extLst>
                <a:ext uri="{FF2B5EF4-FFF2-40B4-BE49-F238E27FC236}">
                  <a16:creationId xmlns:a16="http://schemas.microsoft.com/office/drawing/2014/main" xmlns="" id="{EE5C4838-FD16-51B7-3719-D0991185EFFA}"/>
                </a:ext>
              </a:extLst>
            </p:cNvPr>
            <p:cNvSpPr/>
            <p:nvPr/>
          </p:nvSpPr>
          <p:spPr>
            <a:xfrm flipH="1">
              <a:off x="2354317" y="1239300"/>
              <a:ext cx="2205735" cy="1610674"/>
            </a:xfrm>
            <a:prstGeom prst="arc">
              <a:avLst>
                <a:gd name="adj1" fmla="val 12002480"/>
                <a:gd name="adj2" fmla="val 4425405"/>
              </a:avLst>
            </a:prstGeom>
            <a:noFill/>
            <a:ln w="22225" cap="rnd">
              <a:solidFill>
                <a:schemeClr val="tx1"/>
              </a:solidFill>
              <a:round/>
            </a:ln>
            <a:scene3d>
              <a:camera prst="orthographicFront">
                <a:rot lat="19934549" lon="4086874" rev="5288486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xmlns="" id="{EB897062-E057-9000-6B0B-E9D146ACA8DE}"/>
                </a:ext>
              </a:extLst>
            </p:cNvPr>
            <p:cNvSpPr/>
            <p:nvPr/>
          </p:nvSpPr>
          <p:spPr>
            <a:xfrm>
              <a:off x="3480235" y="2283965"/>
              <a:ext cx="244985" cy="290155"/>
            </a:xfrm>
            <a:custGeom>
              <a:avLst/>
              <a:gdLst>
                <a:gd name="connsiteX0" fmla="*/ 94069 w 188147"/>
                <a:gd name="connsiteY0" fmla="*/ 10 h 222837"/>
                <a:gd name="connsiteX1" fmla="*/ 94069 w 188147"/>
                <a:gd name="connsiteY1" fmla="*/ 10 h 222837"/>
                <a:gd name="connsiteX2" fmla="*/ 188147 w 188147"/>
                <a:gd name="connsiteY2" fmla="*/ 111452 h 222837"/>
                <a:gd name="connsiteX3" fmla="*/ 188147 w 188147"/>
                <a:gd name="connsiteY3" fmla="*/ 111452 h 222837"/>
                <a:gd name="connsiteX4" fmla="*/ 94069 w 188147"/>
                <a:gd name="connsiteY4" fmla="*/ 222837 h 222837"/>
                <a:gd name="connsiteX5" fmla="*/ 94069 w 188147"/>
                <a:gd name="connsiteY5" fmla="*/ 222837 h 222837"/>
                <a:gd name="connsiteX6" fmla="*/ 0 w 188147"/>
                <a:gd name="connsiteY6" fmla="*/ 111395 h 222837"/>
                <a:gd name="connsiteX7" fmla="*/ 0 w 188147"/>
                <a:gd name="connsiteY7" fmla="*/ 111395 h 222837"/>
                <a:gd name="connsiteX8" fmla="*/ 94069 w 188147"/>
                <a:gd name="connsiteY8" fmla="*/ 0 h 222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147" h="222837">
                  <a:moveTo>
                    <a:pt x="94069" y="10"/>
                  </a:moveTo>
                  <a:lnTo>
                    <a:pt x="94069" y="10"/>
                  </a:lnTo>
                  <a:cubicBezTo>
                    <a:pt x="107944" y="48958"/>
                    <a:pt x="142222" y="89562"/>
                    <a:pt x="188147" y="111452"/>
                  </a:cubicBezTo>
                  <a:lnTo>
                    <a:pt x="188147" y="111452"/>
                  </a:lnTo>
                  <a:cubicBezTo>
                    <a:pt x="142232" y="133328"/>
                    <a:pt x="107956" y="173910"/>
                    <a:pt x="94069" y="222837"/>
                  </a:cubicBezTo>
                  <a:lnTo>
                    <a:pt x="94069" y="222837"/>
                  </a:lnTo>
                  <a:cubicBezTo>
                    <a:pt x="80200" y="173889"/>
                    <a:pt x="45925" y="133284"/>
                    <a:pt x="0" y="111395"/>
                  </a:cubicBezTo>
                  <a:lnTo>
                    <a:pt x="0" y="111395"/>
                  </a:lnTo>
                  <a:cubicBezTo>
                    <a:pt x="45912" y="89514"/>
                    <a:pt x="80185" y="48929"/>
                    <a:pt x="94069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菱形 25">
              <a:extLst>
                <a:ext uri="{FF2B5EF4-FFF2-40B4-BE49-F238E27FC236}">
                  <a16:creationId xmlns:a16="http://schemas.microsoft.com/office/drawing/2014/main" xmlns="" id="{291BC072-D3A8-D88B-BE6B-F552F68A1C0B}"/>
                </a:ext>
              </a:extLst>
            </p:cNvPr>
            <p:cNvSpPr/>
            <p:nvPr/>
          </p:nvSpPr>
          <p:spPr>
            <a:xfrm rot="18004068">
              <a:off x="3066531" y="2200811"/>
              <a:ext cx="128292" cy="132400"/>
            </a:xfrm>
            <a:prstGeom prst="diamond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40" name="椭圆 39">
            <a:extLst>
              <a:ext uri="{FF2B5EF4-FFF2-40B4-BE49-F238E27FC236}">
                <a16:creationId xmlns:a16="http://schemas.microsoft.com/office/drawing/2014/main" xmlns="" id="{67CA1045-5612-B59B-D70B-8924BEA67AC0}"/>
              </a:ext>
            </a:extLst>
          </p:cNvPr>
          <p:cNvSpPr/>
          <p:nvPr userDrawn="1"/>
        </p:nvSpPr>
        <p:spPr>
          <a:xfrm flipH="1">
            <a:off x="1082376" y="1865599"/>
            <a:ext cx="211859" cy="211859"/>
          </a:xfrm>
          <a:prstGeom prst="ellipse">
            <a:avLst/>
          </a:prstGeom>
          <a:solidFill>
            <a:srgbClr val="9483FA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41" name="椭圆 40">
            <a:extLst>
              <a:ext uri="{FF2B5EF4-FFF2-40B4-BE49-F238E27FC236}">
                <a16:creationId xmlns:a16="http://schemas.microsoft.com/office/drawing/2014/main" xmlns="" id="{B22F4937-C56C-C859-3BB6-726C701F70E5}"/>
              </a:ext>
            </a:extLst>
          </p:cNvPr>
          <p:cNvSpPr/>
          <p:nvPr userDrawn="1"/>
        </p:nvSpPr>
        <p:spPr>
          <a:xfrm flipH="1">
            <a:off x="4623486" y="1865599"/>
            <a:ext cx="211859" cy="211859"/>
          </a:xfrm>
          <a:prstGeom prst="ellipse">
            <a:avLst/>
          </a:prstGeom>
          <a:solidFill>
            <a:srgbClr val="FCD107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42" name="椭圆 41">
            <a:extLst>
              <a:ext uri="{FF2B5EF4-FFF2-40B4-BE49-F238E27FC236}">
                <a16:creationId xmlns:a16="http://schemas.microsoft.com/office/drawing/2014/main" xmlns="" id="{571B9CB0-329C-85D7-DD63-1E16B6A5A258}"/>
              </a:ext>
            </a:extLst>
          </p:cNvPr>
          <p:cNvSpPr/>
          <p:nvPr userDrawn="1"/>
        </p:nvSpPr>
        <p:spPr>
          <a:xfrm flipH="1">
            <a:off x="8192939" y="1865599"/>
            <a:ext cx="211859" cy="211859"/>
          </a:xfrm>
          <a:prstGeom prst="ellipse">
            <a:avLst/>
          </a:prstGeom>
          <a:solidFill>
            <a:srgbClr val="F17F64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39" name="文本2">
            <a:extLst>
              <a:ext uri="{FF2B5EF4-FFF2-40B4-BE49-F238E27FC236}">
                <a16:creationId xmlns:a16="http://schemas.microsoft.com/office/drawing/2014/main" xmlns="" id="{DFCAFA77-66AD-288D-CEEB-F426C295F203}"/>
              </a:ext>
            </a:extLst>
          </p:cNvPr>
          <p:cNvSpPr txBox="1"/>
          <p:nvPr/>
        </p:nvSpPr>
        <p:spPr>
          <a:xfrm>
            <a:off x="4661688" y="2696226"/>
            <a:ext cx="2918084" cy="1626151"/>
          </a:xfrm>
          <a:prstGeom prst="rect">
            <a:avLst/>
          </a:prstGeom>
          <a:noFill/>
        </p:spPr>
        <p:txBody>
          <a:bodyPr wrap="square" lIns="48240" tIns="45720" rIns="91440" bIns="45720">
            <a:noAutofit/>
          </a:bodyPr>
          <a:lstStyle>
            <a:defPPr>
              <a:defRPr lang="zh-CN"/>
            </a:defPPr>
            <a:lvl1pPr marL="285750" indent="-285750">
              <a:lnSpc>
                <a:spcPct val="120000"/>
              </a:lnSpc>
              <a:buFont typeface="Wingdings" panose="05000000000000000000" pitchFamily="2" charset="2"/>
              <a:buChar char="u"/>
              <a:defRPr spc="120">
                <a:latin typeface="+mn-ea"/>
              </a:defRPr>
            </a:lvl1pPr>
          </a:lstStyle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能了解彼此的权利和义务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能客观地了解他人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关心他人的需要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诚心地赞美和善意地批评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积极地沟通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保持自身人格的完整性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文本3">
            <a:extLst>
              <a:ext uri="{FF2B5EF4-FFF2-40B4-BE49-F238E27FC236}">
                <a16:creationId xmlns:a16="http://schemas.microsoft.com/office/drawing/2014/main" xmlns="" id="{DBE1AF87-3619-6A2E-182A-48E1374BE9B1}"/>
              </a:ext>
            </a:extLst>
          </p:cNvPr>
          <p:cNvSpPr txBox="1"/>
          <p:nvPr/>
        </p:nvSpPr>
        <p:spPr>
          <a:xfrm>
            <a:off x="8189732" y="2696226"/>
            <a:ext cx="2918084" cy="1884683"/>
          </a:xfrm>
          <a:prstGeom prst="rect">
            <a:avLst/>
          </a:prstGeom>
          <a:noFill/>
        </p:spPr>
        <p:txBody>
          <a:bodyPr wrap="square" lIns="48240" tIns="45720" rIns="91440" bIns="45720">
            <a:noAutofit/>
          </a:bodyPr>
          <a:lstStyle>
            <a:defPPr>
              <a:defRPr lang="zh-CN"/>
            </a:defPPr>
            <a:lvl1pPr marL="285750" indent="-285750">
              <a:lnSpc>
                <a:spcPct val="120000"/>
              </a:lnSpc>
              <a:buFont typeface="Wingdings" panose="05000000000000000000" pitchFamily="2" charset="2"/>
              <a:buChar char="u"/>
              <a:defRPr spc="120">
                <a:latin typeface="+mn-ea"/>
              </a:defRPr>
            </a:lvl1pPr>
          </a:lstStyle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善于正确地评价自我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通过别人来认识自己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及时正确地归因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扩展自己的生活经验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根据自身实际情况确立抱负水平</a:t>
            </a:r>
            <a:endParaRPr lang="en-US" altLang="zh-CN" sz="1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</a:rPr>
              <a:t>具有自制力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xmlns="" id="{A9D8AB26-4E19-1F75-376E-3C1CDF75A4F7}"/>
              </a:ext>
            </a:extLst>
          </p:cNvPr>
          <p:cNvSpPr/>
          <p:nvPr/>
        </p:nvSpPr>
        <p:spPr>
          <a:xfrm>
            <a:off x="3553778" y="569867"/>
            <a:ext cx="5084445" cy="753501"/>
          </a:xfrm>
          <a:prstGeom prst="rect">
            <a:avLst/>
          </a:prstGeom>
          <a:solidFill>
            <a:srgbClr val="F17F6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46" name="图形 45" descr="插入点左移 纯色填充">
            <a:extLst>
              <a:ext uri="{FF2B5EF4-FFF2-40B4-BE49-F238E27FC236}">
                <a16:creationId xmlns:a16="http://schemas.microsoft.com/office/drawing/2014/main" xmlns="" id="{8F42F7AC-772E-716A-3B03-A4E9583EF5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39812" y="476321"/>
            <a:ext cx="914400" cy="914400"/>
          </a:xfrm>
          <a:prstGeom prst="rect">
            <a:avLst/>
          </a:prstGeom>
        </p:spPr>
      </p:pic>
      <p:pic>
        <p:nvPicPr>
          <p:cNvPr id="47" name="图形 46" descr="插入点右移 纯色填充">
            <a:extLst>
              <a:ext uri="{FF2B5EF4-FFF2-40B4-BE49-F238E27FC236}">
                <a16:creationId xmlns:a16="http://schemas.microsoft.com/office/drawing/2014/main" xmlns="" id="{CC79F073-AF9F-8C99-F12A-C2A1FF1529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656438" y="476321"/>
            <a:ext cx="914400" cy="914400"/>
          </a:xfrm>
          <a:prstGeom prst="rect">
            <a:avLst/>
          </a:prstGeom>
        </p:spPr>
      </p:pic>
      <p:sp>
        <p:nvSpPr>
          <p:cNvPr id="48" name="任意多边形: 形状 47">
            <a:extLst>
              <a:ext uri="{FF2B5EF4-FFF2-40B4-BE49-F238E27FC236}">
                <a16:creationId xmlns:a16="http://schemas.microsoft.com/office/drawing/2014/main" xmlns="" id="{7C457155-F0CB-14D8-35FF-84396612B141}"/>
              </a:ext>
            </a:extLst>
          </p:cNvPr>
          <p:cNvSpPr/>
          <p:nvPr/>
        </p:nvSpPr>
        <p:spPr>
          <a:xfrm>
            <a:off x="7986258" y="651041"/>
            <a:ext cx="244985" cy="290155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9" name="弧形 48">
            <a:extLst>
              <a:ext uri="{FF2B5EF4-FFF2-40B4-BE49-F238E27FC236}">
                <a16:creationId xmlns:a16="http://schemas.microsoft.com/office/drawing/2014/main" xmlns="" id="{F9EB6652-28F2-C78F-A6B7-9DBD257A23CA}"/>
              </a:ext>
            </a:extLst>
          </p:cNvPr>
          <p:cNvSpPr/>
          <p:nvPr/>
        </p:nvSpPr>
        <p:spPr>
          <a:xfrm flipH="1">
            <a:off x="6857682" y="30171"/>
            <a:ext cx="2205735" cy="1610674"/>
          </a:xfrm>
          <a:prstGeom prst="arc">
            <a:avLst>
              <a:gd name="adj1" fmla="val 8877086"/>
              <a:gd name="adj2" fmla="val 6536946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xmlns="" id="{B94B9F36-49FE-B54B-F759-0D9614D9DFD7}"/>
              </a:ext>
            </a:extLst>
          </p:cNvPr>
          <p:cNvSpPr txBox="1"/>
          <p:nvPr/>
        </p:nvSpPr>
        <p:spPr>
          <a:xfrm>
            <a:off x="3758960" y="654230"/>
            <a:ext cx="4674081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ctr">
              <a:defRPr sz="3200" spc="13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心理健康的具体标准</a:t>
            </a: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xmlns="" id="{FFF3B48D-570A-3E3A-CBF1-4A5C65079B34}"/>
              </a:ext>
            </a:extLst>
          </p:cNvPr>
          <p:cNvGrpSpPr/>
          <p:nvPr/>
        </p:nvGrpSpPr>
        <p:grpSpPr>
          <a:xfrm>
            <a:off x="3768675" y="2765873"/>
            <a:ext cx="4733769" cy="3511591"/>
            <a:chOff x="2354317" y="1239300"/>
            <a:chExt cx="2205735" cy="1610674"/>
          </a:xfrm>
        </p:grpSpPr>
        <p:sp>
          <p:nvSpPr>
            <p:cNvPr id="60" name="弧形 59">
              <a:extLst>
                <a:ext uri="{FF2B5EF4-FFF2-40B4-BE49-F238E27FC236}">
                  <a16:creationId xmlns:a16="http://schemas.microsoft.com/office/drawing/2014/main" xmlns="" id="{C469A38D-1AA9-9CE3-9EAC-AA8AB4A34F01}"/>
                </a:ext>
              </a:extLst>
            </p:cNvPr>
            <p:cNvSpPr/>
            <p:nvPr/>
          </p:nvSpPr>
          <p:spPr>
            <a:xfrm flipH="1">
              <a:off x="2354317" y="1239300"/>
              <a:ext cx="2205735" cy="1610674"/>
            </a:xfrm>
            <a:prstGeom prst="arc">
              <a:avLst>
                <a:gd name="adj1" fmla="val 12002480"/>
                <a:gd name="adj2" fmla="val 4366476"/>
              </a:avLst>
            </a:prstGeom>
            <a:noFill/>
            <a:ln w="22225" cap="rnd">
              <a:solidFill>
                <a:schemeClr val="tx1"/>
              </a:solidFill>
              <a:round/>
            </a:ln>
            <a:scene3d>
              <a:camera prst="orthographicFront">
                <a:rot lat="19934549" lon="4086874" rev="5288486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xmlns="" id="{B61B34ED-BD5B-B3F1-3E0C-166493C45D06}"/>
                </a:ext>
              </a:extLst>
            </p:cNvPr>
            <p:cNvSpPr/>
            <p:nvPr/>
          </p:nvSpPr>
          <p:spPr>
            <a:xfrm>
              <a:off x="3480235" y="2283965"/>
              <a:ext cx="244985" cy="290155"/>
            </a:xfrm>
            <a:custGeom>
              <a:avLst/>
              <a:gdLst>
                <a:gd name="connsiteX0" fmla="*/ 94069 w 188147"/>
                <a:gd name="connsiteY0" fmla="*/ 10 h 222837"/>
                <a:gd name="connsiteX1" fmla="*/ 94069 w 188147"/>
                <a:gd name="connsiteY1" fmla="*/ 10 h 222837"/>
                <a:gd name="connsiteX2" fmla="*/ 188147 w 188147"/>
                <a:gd name="connsiteY2" fmla="*/ 111452 h 222837"/>
                <a:gd name="connsiteX3" fmla="*/ 188147 w 188147"/>
                <a:gd name="connsiteY3" fmla="*/ 111452 h 222837"/>
                <a:gd name="connsiteX4" fmla="*/ 94069 w 188147"/>
                <a:gd name="connsiteY4" fmla="*/ 222837 h 222837"/>
                <a:gd name="connsiteX5" fmla="*/ 94069 w 188147"/>
                <a:gd name="connsiteY5" fmla="*/ 222837 h 222837"/>
                <a:gd name="connsiteX6" fmla="*/ 0 w 188147"/>
                <a:gd name="connsiteY6" fmla="*/ 111395 h 222837"/>
                <a:gd name="connsiteX7" fmla="*/ 0 w 188147"/>
                <a:gd name="connsiteY7" fmla="*/ 111395 h 222837"/>
                <a:gd name="connsiteX8" fmla="*/ 94069 w 188147"/>
                <a:gd name="connsiteY8" fmla="*/ 0 h 222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147" h="222837">
                  <a:moveTo>
                    <a:pt x="94069" y="10"/>
                  </a:moveTo>
                  <a:lnTo>
                    <a:pt x="94069" y="10"/>
                  </a:lnTo>
                  <a:cubicBezTo>
                    <a:pt x="107944" y="48958"/>
                    <a:pt x="142222" y="89562"/>
                    <a:pt x="188147" y="111452"/>
                  </a:cubicBezTo>
                  <a:lnTo>
                    <a:pt x="188147" y="111452"/>
                  </a:lnTo>
                  <a:cubicBezTo>
                    <a:pt x="142232" y="133328"/>
                    <a:pt x="107956" y="173910"/>
                    <a:pt x="94069" y="222837"/>
                  </a:cubicBezTo>
                  <a:lnTo>
                    <a:pt x="94069" y="222837"/>
                  </a:lnTo>
                  <a:cubicBezTo>
                    <a:pt x="80200" y="173889"/>
                    <a:pt x="45925" y="133284"/>
                    <a:pt x="0" y="111395"/>
                  </a:cubicBezTo>
                  <a:lnTo>
                    <a:pt x="0" y="111395"/>
                  </a:lnTo>
                  <a:cubicBezTo>
                    <a:pt x="45912" y="89514"/>
                    <a:pt x="80185" y="48929"/>
                    <a:pt x="94069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菱形 61">
              <a:extLst>
                <a:ext uri="{FF2B5EF4-FFF2-40B4-BE49-F238E27FC236}">
                  <a16:creationId xmlns:a16="http://schemas.microsoft.com/office/drawing/2014/main" xmlns="" id="{FB14EAA6-54E5-B163-A1D4-5655D5B977D7}"/>
                </a:ext>
              </a:extLst>
            </p:cNvPr>
            <p:cNvSpPr/>
            <p:nvPr/>
          </p:nvSpPr>
          <p:spPr>
            <a:xfrm rot="18004068">
              <a:off x="3066531" y="2200811"/>
              <a:ext cx="128292" cy="132400"/>
            </a:xfrm>
            <a:prstGeom prst="diamond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3" name="组合 62">
            <a:extLst>
              <a:ext uri="{FF2B5EF4-FFF2-40B4-BE49-F238E27FC236}">
                <a16:creationId xmlns:a16="http://schemas.microsoft.com/office/drawing/2014/main" xmlns="" id="{A7016B3F-0B7F-2A72-234B-66E28B01288C}"/>
              </a:ext>
            </a:extLst>
          </p:cNvPr>
          <p:cNvGrpSpPr/>
          <p:nvPr/>
        </p:nvGrpSpPr>
        <p:grpSpPr>
          <a:xfrm>
            <a:off x="196202" y="2765873"/>
            <a:ext cx="4733769" cy="3511591"/>
            <a:chOff x="2354317" y="1239300"/>
            <a:chExt cx="2205735" cy="1610674"/>
          </a:xfrm>
        </p:grpSpPr>
        <p:sp>
          <p:nvSpPr>
            <p:cNvPr id="64" name="弧形 63">
              <a:extLst>
                <a:ext uri="{FF2B5EF4-FFF2-40B4-BE49-F238E27FC236}">
                  <a16:creationId xmlns:a16="http://schemas.microsoft.com/office/drawing/2014/main" xmlns="" id="{840C8548-5CE6-9C6E-C32D-9EA6E6DB62C8}"/>
                </a:ext>
              </a:extLst>
            </p:cNvPr>
            <p:cNvSpPr/>
            <p:nvPr/>
          </p:nvSpPr>
          <p:spPr>
            <a:xfrm flipH="1">
              <a:off x="2354317" y="1239300"/>
              <a:ext cx="2205735" cy="1610674"/>
            </a:xfrm>
            <a:prstGeom prst="arc">
              <a:avLst>
                <a:gd name="adj1" fmla="val 12002480"/>
                <a:gd name="adj2" fmla="val 4425405"/>
              </a:avLst>
            </a:prstGeom>
            <a:noFill/>
            <a:ln w="22225" cap="rnd">
              <a:solidFill>
                <a:schemeClr val="tx1"/>
              </a:solidFill>
              <a:round/>
            </a:ln>
            <a:scene3d>
              <a:camera prst="orthographicFront">
                <a:rot lat="19934549" lon="4086874" rev="5288486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xmlns="" id="{236E20E8-7B90-A679-CB5E-EAA5430B94F6}"/>
                </a:ext>
              </a:extLst>
            </p:cNvPr>
            <p:cNvSpPr/>
            <p:nvPr/>
          </p:nvSpPr>
          <p:spPr>
            <a:xfrm>
              <a:off x="3480235" y="2283965"/>
              <a:ext cx="244985" cy="290155"/>
            </a:xfrm>
            <a:custGeom>
              <a:avLst/>
              <a:gdLst>
                <a:gd name="connsiteX0" fmla="*/ 94069 w 188147"/>
                <a:gd name="connsiteY0" fmla="*/ 10 h 222837"/>
                <a:gd name="connsiteX1" fmla="*/ 94069 w 188147"/>
                <a:gd name="connsiteY1" fmla="*/ 10 h 222837"/>
                <a:gd name="connsiteX2" fmla="*/ 188147 w 188147"/>
                <a:gd name="connsiteY2" fmla="*/ 111452 h 222837"/>
                <a:gd name="connsiteX3" fmla="*/ 188147 w 188147"/>
                <a:gd name="connsiteY3" fmla="*/ 111452 h 222837"/>
                <a:gd name="connsiteX4" fmla="*/ 94069 w 188147"/>
                <a:gd name="connsiteY4" fmla="*/ 222837 h 222837"/>
                <a:gd name="connsiteX5" fmla="*/ 94069 w 188147"/>
                <a:gd name="connsiteY5" fmla="*/ 222837 h 222837"/>
                <a:gd name="connsiteX6" fmla="*/ 0 w 188147"/>
                <a:gd name="connsiteY6" fmla="*/ 111395 h 222837"/>
                <a:gd name="connsiteX7" fmla="*/ 0 w 188147"/>
                <a:gd name="connsiteY7" fmla="*/ 111395 h 222837"/>
                <a:gd name="connsiteX8" fmla="*/ 94069 w 188147"/>
                <a:gd name="connsiteY8" fmla="*/ 0 h 222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147" h="222837">
                  <a:moveTo>
                    <a:pt x="94069" y="10"/>
                  </a:moveTo>
                  <a:lnTo>
                    <a:pt x="94069" y="10"/>
                  </a:lnTo>
                  <a:cubicBezTo>
                    <a:pt x="107944" y="48958"/>
                    <a:pt x="142222" y="89562"/>
                    <a:pt x="188147" y="111452"/>
                  </a:cubicBezTo>
                  <a:lnTo>
                    <a:pt x="188147" y="111452"/>
                  </a:lnTo>
                  <a:cubicBezTo>
                    <a:pt x="142232" y="133328"/>
                    <a:pt x="107956" y="173910"/>
                    <a:pt x="94069" y="222837"/>
                  </a:cubicBezTo>
                  <a:lnTo>
                    <a:pt x="94069" y="222837"/>
                  </a:lnTo>
                  <a:cubicBezTo>
                    <a:pt x="80200" y="173889"/>
                    <a:pt x="45925" y="133284"/>
                    <a:pt x="0" y="111395"/>
                  </a:cubicBezTo>
                  <a:lnTo>
                    <a:pt x="0" y="111395"/>
                  </a:lnTo>
                  <a:cubicBezTo>
                    <a:pt x="45912" y="89514"/>
                    <a:pt x="80185" y="48929"/>
                    <a:pt x="94069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6" name="菱形 65">
              <a:extLst>
                <a:ext uri="{FF2B5EF4-FFF2-40B4-BE49-F238E27FC236}">
                  <a16:creationId xmlns:a16="http://schemas.microsoft.com/office/drawing/2014/main" xmlns="" id="{336F0DE7-FAB9-57CA-CBD1-D71CBD2E54B0}"/>
                </a:ext>
              </a:extLst>
            </p:cNvPr>
            <p:cNvSpPr/>
            <p:nvPr/>
          </p:nvSpPr>
          <p:spPr>
            <a:xfrm rot="18004068">
              <a:off x="3066531" y="2200811"/>
              <a:ext cx="128292" cy="132400"/>
            </a:xfrm>
            <a:prstGeom prst="diamond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126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标&#10;&#10;描述已自动生成">
            <a:extLst>
              <a:ext uri="{FF2B5EF4-FFF2-40B4-BE49-F238E27FC236}">
                <a16:creationId xmlns:a16="http://schemas.microsoft.com/office/drawing/2014/main" xmlns="" id="{044E5684-6201-83FF-71FC-856B8197F9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945" y="878669"/>
            <a:ext cx="5709841" cy="5709841"/>
          </a:xfrm>
          <a:prstGeom prst="rect">
            <a:avLst/>
          </a:prstGeom>
        </p:spPr>
      </p:pic>
      <p:sp>
        <p:nvSpPr>
          <p:cNvPr id="6" name="矩形2">
            <a:extLst>
              <a:ext uri="{FF2B5EF4-FFF2-40B4-BE49-F238E27FC236}">
                <a16:creationId xmlns:a16="http://schemas.microsoft.com/office/drawing/2014/main" xmlns="" id="{062879B5-5D17-C5E2-E203-0199BDC1C043}"/>
              </a:ext>
            </a:extLst>
          </p:cNvPr>
          <p:cNvSpPr/>
          <p:nvPr/>
        </p:nvSpPr>
        <p:spPr>
          <a:xfrm>
            <a:off x="5080963" y="3017316"/>
            <a:ext cx="1777372" cy="177737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25400" tIns="25400" rIns="25400" bIns="2540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200">
                <a:solidFill>
                  <a:srgbClr val="FFFFFF"/>
                </a:solidFill>
              </a:defRPr>
            </a:pPr>
            <a:endParaRPr lang="en-US" sz="1600">
              <a:cs typeface="字魂59号-创粗黑" panose="00000500000000000000" charset="-122"/>
            </a:endParaRPr>
          </a:p>
        </p:txBody>
      </p:sp>
      <p:sp>
        <p:nvSpPr>
          <p:cNvPr id="7" name="矩形1">
            <a:extLst>
              <a:ext uri="{FF2B5EF4-FFF2-40B4-BE49-F238E27FC236}">
                <a16:creationId xmlns:a16="http://schemas.microsoft.com/office/drawing/2014/main" xmlns="" id="{D5B0A4DC-2CF3-4B49-4F56-C454C63CD815}"/>
              </a:ext>
            </a:extLst>
          </p:cNvPr>
          <p:cNvSpPr/>
          <p:nvPr/>
        </p:nvSpPr>
        <p:spPr>
          <a:xfrm>
            <a:off x="8860586" y="3031084"/>
            <a:ext cx="1777372" cy="177737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25400" tIns="25400" rIns="25400" bIns="2540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200">
                <a:solidFill>
                  <a:srgbClr val="FFFFFF"/>
                </a:solidFill>
              </a:defRPr>
            </a:pPr>
            <a:endParaRPr lang="en-US" sz="1600">
              <a:cs typeface="字魂59号-创粗黑" panose="00000500000000000000" charset="-122"/>
            </a:endParaRPr>
          </a:p>
        </p:txBody>
      </p:sp>
      <p:sp>
        <p:nvSpPr>
          <p:cNvPr id="8" name="矩形3">
            <a:extLst>
              <a:ext uri="{FF2B5EF4-FFF2-40B4-BE49-F238E27FC236}">
                <a16:creationId xmlns:a16="http://schemas.microsoft.com/office/drawing/2014/main" xmlns="" id="{BD4D1B0F-F697-920B-184B-28C8B21B2252}"/>
              </a:ext>
            </a:extLst>
          </p:cNvPr>
          <p:cNvSpPr/>
          <p:nvPr/>
        </p:nvSpPr>
        <p:spPr>
          <a:xfrm>
            <a:off x="6954098" y="4191056"/>
            <a:ext cx="1777372" cy="177737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25400" tIns="25400" rIns="25400" bIns="2540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200">
                <a:solidFill>
                  <a:srgbClr val="FFFFFF"/>
                </a:solidFill>
              </a:defRPr>
            </a:pPr>
            <a:endParaRPr lang="en-US" sz="1600">
              <a:cs typeface="字魂59号-创粗黑" panose="00000500000000000000" charset="-122"/>
            </a:endParaRPr>
          </a:p>
        </p:txBody>
      </p:sp>
      <p:sp>
        <p:nvSpPr>
          <p:cNvPr id="9" name="矩形4">
            <a:extLst>
              <a:ext uri="{FF2B5EF4-FFF2-40B4-BE49-F238E27FC236}">
                <a16:creationId xmlns:a16="http://schemas.microsoft.com/office/drawing/2014/main" xmlns="" id="{6C87E1F2-BE80-CA23-A252-2BD04BFB7A15}"/>
              </a:ext>
            </a:extLst>
          </p:cNvPr>
          <p:cNvSpPr/>
          <p:nvPr/>
        </p:nvSpPr>
        <p:spPr>
          <a:xfrm>
            <a:off x="6954098" y="2102631"/>
            <a:ext cx="1777372" cy="1777372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25400" tIns="25400" rIns="25400" bIns="2540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200">
                <a:solidFill>
                  <a:srgbClr val="FFFFFF"/>
                </a:solidFill>
              </a:defRPr>
            </a:pPr>
            <a:endParaRPr lang="en-US" sz="1600">
              <a:cs typeface="字魂59号-创粗黑" panose="00000500000000000000" charset="-122"/>
            </a:endParaRPr>
          </a:p>
        </p:txBody>
      </p:sp>
      <p:sp>
        <p:nvSpPr>
          <p:cNvPr id="10" name="矩形5">
            <a:extLst>
              <a:ext uri="{FF2B5EF4-FFF2-40B4-BE49-F238E27FC236}">
                <a16:creationId xmlns:a16="http://schemas.microsoft.com/office/drawing/2014/main" xmlns="" id="{1AFC65DD-2344-169C-E9BA-8523964764E9}"/>
              </a:ext>
            </a:extLst>
          </p:cNvPr>
          <p:cNvSpPr/>
          <p:nvPr/>
        </p:nvSpPr>
        <p:spPr>
          <a:xfrm>
            <a:off x="6894298" y="2017390"/>
            <a:ext cx="1777372" cy="177737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  <a:miter lim="400000"/>
          </a:ln>
        </p:spPr>
        <p:txBody>
          <a:bodyPr lIns="25400" tIns="25400" rIns="25400" bIns="2540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200">
                <a:solidFill>
                  <a:srgbClr val="FFFFFF"/>
                </a:solidFill>
              </a:defRPr>
            </a:pPr>
            <a:endParaRPr lang="en-US" sz="1600">
              <a:cs typeface="字魂59号-创粗黑" panose="00000500000000000000" charset="-122"/>
            </a:endParaRPr>
          </a:p>
        </p:txBody>
      </p:sp>
      <p:sp>
        <p:nvSpPr>
          <p:cNvPr id="12" name="1">
            <a:extLst>
              <a:ext uri="{FF2B5EF4-FFF2-40B4-BE49-F238E27FC236}">
                <a16:creationId xmlns:a16="http://schemas.microsoft.com/office/drawing/2014/main" xmlns="" id="{14C3103F-C9CE-B3CB-7385-2C11EF71736B}"/>
              </a:ext>
            </a:extLst>
          </p:cNvPr>
          <p:cNvSpPr/>
          <p:nvPr/>
        </p:nvSpPr>
        <p:spPr>
          <a:xfrm>
            <a:off x="6894298" y="4103637"/>
            <a:ext cx="1777372" cy="1777373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  <a:miter lim="400000"/>
          </a:ln>
        </p:spPr>
        <p:txBody>
          <a:bodyPr lIns="25400" tIns="25400" rIns="25400" bIns="2540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6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1">
            <a:extLst>
              <a:ext uri="{FF2B5EF4-FFF2-40B4-BE49-F238E27FC236}">
                <a16:creationId xmlns:a16="http://schemas.microsoft.com/office/drawing/2014/main" xmlns="" id="{E5237DA0-844D-0465-48D3-315B5D02AC66}"/>
              </a:ext>
            </a:extLst>
          </p:cNvPr>
          <p:cNvSpPr/>
          <p:nvPr/>
        </p:nvSpPr>
        <p:spPr>
          <a:xfrm>
            <a:off x="4999246" y="2939506"/>
            <a:ext cx="1777372" cy="177737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  <a:miter lim="400000"/>
          </a:ln>
        </p:spPr>
        <p:txBody>
          <a:bodyPr lIns="25400" tIns="25400" rIns="25400" bIns="2540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6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1">
            <a:extLst>
              <a:ext uri="{FF2B5EF4-FFF2-40B4-BE49-F238E27FC236}">
                <a16:creationId xmlns:a16="http://schemas.microsoft.com/office/drawing/2014/main" xmlns="" id="{097D8C93-005C-21C4-5728-50D1FC7E2169}"/>
              </a:ext>
            </a:extLst>
          </p:cNvPr>
          <p:cNvSpPr/>
          <p:nvPr/>
        </p:nvSpPr>
        <p:spPr>
          <a:xfrm>
            <a:off x="8788715" y="2942113"/>
            <a:ext cx="1777372" cy="177737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2"/>
            </a:solidFill>
            <a:miter lim="400000"/>
          </a:ln>
        </p:spPr>
        <p:txBody>
          <a:bodyPr lIns="25400" tIns="25400" rIns="25400" bIns="2540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6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" name="1">
            <a:extLst>
              <a:ext uri="{FF2B5EF4-FFF2-40B4-BE49-F238E27FC236}">
                <a16:creationId xmlns:a16="http://schemas.microsoft.com/office/drawing/2014/main" xmlns="" id="{57C68330-C8A8-6A19-6249-A4C3D43055C6}"/>
              </a:ext>
            </a:extLst>
          </p:cNvPr>
          <p:cNvSpPr/>
          <p:nvPr/>
        </p:nvSpPr>
        <p:spPr>
          <a:xfrm>
            <a:off x="6940875" y="2921419"/>
            <a:ext cx="1684219" cy="684546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在我国，</a:t>
            </a:r>
            <a:r>
              <a:rPr lang="en-US" altLang="zh-CN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4-16</a:t>
            </a:r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岁少年儿童心理障碍和行为问题的发生率高达</a:t>
            </a:r>
            <a:r>
              <a:rPr lang="en-US" altLang="zh-CN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13.9%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  <a:latin typeface="+mn-ea"/>
              <a:cs typeface="字魂59号-创粗黑" panose="00000500000000000000" charset="-122"/>
              <a:sym typeface="字魂59号-创粗黑" panose="00000500000000000000" charset="-122"/>
            </a:endParaRPr>
          </a:p>
        </p:txBody>
      </p:sp>
      <p:sp>
        <p:nvSpPr>
          <p:cNvPr id="21" name="1">
            <a:extLst>
              <a:ext uri="{FF2B5EF4-FFF2-40B4-BE49-F238E27FC236}">
                <a16:creationId xmlns:a16="http://schemas.microsoft.com/office/drawing/2014/main" xmlns="" id="{3CBA02C3-8B61-A141-C5CB-9226C208F41E}"/>
              </a:ext>
            </a:extLst>
          </p:cNvPr>
          <p:cNvSpPr/>
          <p:nvPr/>
        </p:nvSpPr>
        <p:spPr>
          <a:xfrm>
            <a:off x="7072963" y="2313356"/>
            <a:ext cx="1420042" cy="523220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noProof="0" dirty="0">
                <a:ln>
                  <a:solidFill>
                    <a:schemeClr val="accent2"/>
                  </a:solidFill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字魂59号-创粗黑" panose="00000500000000000000" charset="-122"/>
                <a:cs typeface="字魂59号-创粗黑" panose="00000500000000000000" charset="-122"/>
                <a:sym typeface="+mn-ea"/>
              </a:rPr>
              <a:t>13.9</a:t>
            </a:r>
            <a:r>
              <a:rPr lang="en-US" altLang="zh-CN" sz="2800" b="1" dirty="0">
                <a:ln>
                  <a:solidFill>
                    <a:schemeClr val="accent2"/>
                  </a:solidFill>
                </a:ln>
                <a:solidFill>
                  <a:schemeClr val="accent5"/>
                </a:solidFill>
                <a:latin typeface="+mj-lt"/>
                <a:ea typeface="字魂59号-创粗黑" panose="00000500000000000000" charset="-122"/>
                <a:cs typeface="字魂59号-创粗黑" panose="00000500000000000000" charset="-122"/>
                <a:sym typeface="+mn-ea"/>
              </a:rPr>
              <a:t>%</a:t>
            </a:r>
            <a:endParaRPr kumimoji="0" lang="zh-CN" altLang="en-US" sz="2800" b="1" i="0" u="none" strike="noStrike" kern="1200" cap="none" spc="0" normalizeH="0" baseline="0" noProof="0" dirty="0">
              <a:ln>
                <a:solidFill>
                  <a:schemeClr val="accent2"/>
                </a:solidFill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字魂59号-创粗黑" panose="00000500000000000000" charset="-122"/>
              <a:cs typeface="字魂59号-创粗黑" panose="00000500000000000000" charset="-122"/>
              <a:sym typeface="+mn-ea"/>
            </a:endParaRPr>
          </a:p>
        </p:txBody>
      </p:sp>
      <p:sp>
        <p:nvSpPr>
          <p:cNvPr id="22" name="1">
            <a:extLst>
              <a:ext uri="{FF2B5EF4-FFF2-40B4-BE49-F238E27FC236}">
                <a16:creationId xmlns:a16="http://schemas.microsoft.com/office/drawing/2014/main" xmlns="" id="{888CF823-12EC-31CC-8415-22B9F40F2AAC}"/>
              </a:ext>
            </a:extLst>
          </p:cNvPr>
          <p:cNvSpPr/>
          <p:nvPr/>
        </p:nvSpPr>
        <p:spPr>
          <a:xfrm>
            <a:off x="8814010" y="3694863"/>
            <a:ext cx="1684800" cy="684546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  <a:latin typeface="+mn-ea"/>
                <a:sym typeface="字魂59号-创粗黑" panose="00000500000000000000" charset="-122"/>
              </a:rPr>
              <a:t>有各类学习、情绪、行为障碍的青少年高达</a:t>
            </a:r>
            <a:r>
              <a:rPr lang="en-US" altLang="zh-CN" sz="1100" dirty="0">
                <a:solidFill>
                  <a:schemeClr val="bg2">
                    <a:lumMod val="50000"/>
                  </a:schemeClr>
                </a:solidFill>
                <a:latin typeface="+mn-ea"/>
                <a:sym typeface="字魂59号-创粗黑" panose="00000500000000000000" charset="-122"/>
              </a:rPr>
              <a:t>3000</a:t>
            </a:r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  <a:latin typeface="+mn-ea"/>
                <a:sym typeface="字魂59号-创粗黑" panose="00000500000000000000" charset="-122"/>
              </a:rPr>
              <a:t>万</a:t>
            </a:r>
          </a:p>
        </p:txBody>
      </p:sp>
      <p:sp>
        <p:nvSpPr>
          <p:cNvPr id="23" name="1">
            <a:extLst>
              <a:ext uri="{FF2B5EF4-FFF2-40B4-BE49-F238E27FC236}">
                <a16:creationId xmlns:a16="http://schemas.microsoft.com/office/drawing/2014/main" xmlns="" id="{8AE5B9A7-3DF3-38B4-FCEB-599E062EEC8C}"/>
              </a:ext>
            </a:extLst>
          </p:cNvPr>
          <p:cNvSpPr/>
          <p:nvPr/>
        </p:nvSpPr>
        <p:spPr>
          <a:xfrm>
            <a:off x="8860586" y="3081418"/>
            <a:ext cx="1638224" cy="523220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b="1" dirty="0">
                <a:ln>
                  <a:solidFill>
                    <a:schemeClr val="accent2"/>
                  </a:solidFill>
                </a:ln>
                <a:solidFill>
                  <a:schemeClr val="accent5"/>
                </a:solidFill>
                <a:latin typeface="+mj-lt"/>
                <a:ea typeface="字魂59号-创粗黑" panose="00000500000000000000" charset="-122"/>
                <a:sym typeface="+mn-ea"/>
              </a:rPr>
              <a:t>3000</a:t>
            </a:r>
            <a:r>
              <a:rPr lang="zh-CN" altLang="en-US" sz="2800" b="1" dirty="0">
                <a:ln>
                  <a:solidFill>
                    <a:schemeClr val="accent2"/>
                  </a:solidFill>
                </a:ln>
                <a:solidFill>
                  <a:schemeClr val="accent5"/>
                </a:solidFill>
                <a:latin typeface="+mj-lt"/>
                <a:ea typeface="字魂59号-创粗黑" panose="00000500000000000000" charset="-122"/>
                <a:sym typeface="+mn-ea"/>
              </a:rPr>
              <a:t>万</a:t>
            </a:r>
          </a:p>
        </p:txBody>
      </p:sp>
      <p:sp>
        <p:nvSpPr>
          <p:cNvPr id="24" name="1">
            <a:extLst>
              <a:ext uri="{FF2B5EF4-FFF2-40B4-BE49-F238E27FC236}">
                <a16:creationId xmlns:a16="http://schemas.microsoft.com/office/drawing/2014/main" xmlns="" id="{710C716A-C820-C302-2ACE-7E62FCFAF650}"/>
              </a:ext>
            </a:extLst>
          </p:cNvPr>
          <p:cNvSpPr/>
          <p:nvPr/>
        </p:nvSpPr>
        <p:spPr>
          <a:xfrm>
            <a:off x="6940875" y="4992323"/>
            <a:ext cx="1684800" cy="684546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每年有</a:t>
            </a:r>
            <a:r>
              <a:rPr lang="en-US" altLang="zh-CN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200</a:t>
            </a:r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万以上</a:t>
            </a:r>
            <a:r>
              <a:rPr lang="en-US" altLang="zh-CN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18</a:t>
            </a:r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岁以下青少年因心理问题和行为问题辍学</a:t>
            </a:r>
          </a:p>
        </p:txBody>
      </p:sp>
      <p:sp>
        <p:nvSpPr>
          <p:cNvPr id="25" name="1">
            <a:extLst>
              <a:ext uri="{FF2B5EF4-FFF2-40B4-BE49-F238E27FC236}">
                <a16:creationId xmlns:a16="http://schemas.microsoft.com/office/drawing/2014/main" xmlns="" id="{FD50498A-DED9-2C50-A7FF-0EA777192083}"/>
              </a:ext>
            </a:extLst>
          </p:cNvPr>
          <p:cNvSpPr/>
          <p:nvPr/>
        </p:nvSpPr>
        <p:spPr>
          <a:xfrm>
            <a:off x="7148281" y="4401774"/>
            <a:ext cx="1269407" cy="523220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b="1" dirty="0">
                <a:ln>
                  <a:solidFill>
                    <a:schemeClr val="accent2"/>
                  </a:solidFill>
                </a:ln>
                <a:solidFill>
                  <a:schemeClr val="accent5"/>
                </a:solidFill>
                <a:latin typeface="+mj-lt"/>
                <a:ea typeface="字魂59号-创粗黑" panose="00000500000000000000" charset="-122"/>
                <a:sym typeface="+mn-ea"/>
              </a:rPr>
              <a:t>200</a:t>
            </a:r>
            <a:r>
              <a:rPr lang="zh-CN" altLang="en-US" sz="2800" b="1" dirty="0">
                <a:ln>
                  <a:solidFill>
                    <a:schemeClr val="accent2"/>
                  </a:solidFill>
                </a:ln>
                <a:solidFill>
                  <a:schemeClr val="accent5"/>
                </a:solidFill>
                <a:latin typeface="+mj-lt"/>
                <a:ea typeface="字魂59号-创粗黑" panose="00000500000000000000" charset="-122"/>
                <a:sym typeface="+mn-ea"/>
              </a:rPr>
              <a:t>万</a:t>
            </a:r>
          </a:p>
        </p:txBody>
      </p:sp>
      <p:sp>
        <p:nvSpPr>
          <p:cNvPr id="26" name="1">
            <a:extLst>
              <a:ext uri="{FF2B5EF4-FFF2-40B4-BE49-F238E27FC236}">
                <a16:creationId xmlns:a16="http://schemas.microsoft.com/office/drawing/2014/main" xmlns="" id="{25F2B6AF-21E1-CE0C-2AEA-6D41CBF2432E}"/>
              </a:ext>
            </a:extLst>
          </p:cNvPr>
          <p:cNvSpPr/>
          <p:nvPr/>
        </p:nvSpPr>
        <p:spPr>
          <a:xfrm>
            <a:off x="5030580" y="3818433"/>
            <a:ext cx="1684219" cy="684546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24.6%</a:t>
            </a:r>
            <a:r>
              <a:rPr lang="zh-CN" altLang="en-US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的青少年抑郁，其中重度抑郁的比例为</a:t>
            </a:r>
            <a:r>
              <a:rPr lang="en-US" altLang="zh-CN" sz="1100" dirty="0">
                <a:solidFill>
                  <a:schemeClr val="bg2">
                    <a:lumMod val="50000"/>
                  </a:schemeClr>
                </a:solidFill>
                <a:latin typeface="+mn-ea"/>
                <a:cs typeface="字魂59号-创粗黑" panose="00000500000000000000" charset="-122"/>
                <a:sym typeface="字魂59号-创粗黑" panose="00000500000000000000" charset="-122"/>
              </a:rPr>
              <a:t>7.4%</a:t>
            </a:r>
            <a:endParaRPr lang="zh-CN" altLang="en-US" sz="1100" dirty="0">
              <a:solidFill>
                <a:schemeClr val="bg2">
                  <a:lumMod val="50000"/>
                </a:schemeClr>
              </a:solidFill>
              <a:latin typeface="+mn-ea"/>
              <a:cs typeface="字魂59号-创粗黑" panose="00000500000000000000" charset="-122"/>
              <a:sym typeface="字魂59号-创粗黑" panose="00000500000000000000" charset="-122"/>
            </a:endParaRPr>
          </a:p>
        </p:txBody>
      </p:sp>
      <p:sp>
        <p:nvSpPr>
          <p:cNvPr id="27" name="1">
            <a:extLst>
              <a:ext uri="{FF2B5EF4-FFF2-40B4-BE49-F238E27FC236}">
                <a16:creationId xmlns:a16="http://schemas.microsoft.com/office/drawing/2014/main" xmlns="" id="{09B25376-FD23-22F3-9ED8-499516776794}"/>
              </a:ext>
            </a:extLst>
          </p:cNvPr>
          <p:cNvSpPr/>
          <p:nvPr/>
        </p:nvSpPr>
        <p:spPr>
          <a:xfrm>
            <a:off x="5162668" y="3210370"/>
            <a:ext cx="1420042" cy="523220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noProof="0" dirty="0">
                <a:ln>
                  <a:solidFill>
                    <a:schemeClr val="accent2"/>
                  </a:solidFill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字魂59号-创粗黑" panose="00000500000000000000" charset="-122"/>
                <a:cs typeface="字魂59号-创粗黑" panose="00000500000000000000" charset="-122"/>
                <a:sym typeface="+mn-ea"/>
              </a:rPr>
              <a:t>7.4</a:t>
            </a:r>
            <a:r>
              <a:rPr lang="en-US" altLang="zh-CN" sz="2800" b="1" dirty="0">
                <a:ln>
                  <a:solidFill>
                    <a:schemeClr val="accent2"/>
                  </a:solidFill>
                </a:ln>
                <a:solidFill>
                  <a:schemeClr val="accent5"/>
                </a:solidFill>
                <a:latin typeface="+mj-lt"/>
                <a:ea typeface="字魂59号-创粗黑" panose="00000500000000000000" charset="-122"/>
                <a:cs typeface="字魂59号-创粗黑" panose="00000500000000000000" charset="-122"/>
                <a:sym typeface="+mn-ea"/>
              </a:rPr>
              <a:t>%</a:t>
            </a:r>
            <a:endParaRPr kumimoji="0" lang="zh-CN" altLang="en-US" sz="2800" b="1" i="0" u="none" strike="noStrike" kern="1200" cap="none" spc="0" normalizeH="0" baseline="0" noProof="0" dirty="0">
              <a:ln>
                <a:solidFill>
                  <a:schemeClr val="accent2"/>
                </a:solidFill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字魂59号-创粗黑" panose="00000500000000000000" charset="-122"/>
              <a:cs typeface="字魂59号-创粗黑" panose="00000500000000000000" charset="-122"/>
              <a:sym typeface="+mn-ea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xmlns="" id="{53521CB3-CF7E-A649-D812-CF30020082D9}"/>
              </a:ext>
            </a:extLst>
          </p:cNvPr>
          <p:cNvSpPr/>
          <p:nvPr/>
        </p:nvSpPr>
        <p:spPr>
          <a:xfrm>
            <a:off x="3553778" y="1031337"/>
            <a:ext cx="5084445" cy="753501"/>
          </a:xfrm>
          <a:prstGeom prst="rect">
            <a:avLst/>
          </a:prstGeom>
          <a:solidFill>
            <a:srgbClr val="F17F64"/>
          </a:solidFill>
          <a:ln>
            <a:solidFill>
              <a:srgbClr val="093F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31" name="图形 30" descr="插入点左移 纯色填充">
            <a:extLst>
              <a:ext uri="{FF2B5EF4-FFF2-40B4-BE49-F238E27FC236}">
                <a16:creationId xmlns:a16="http://schemas.microsoft.com/office/drawing/2014/main" xmlns="" id="{FEBE76AD-06F0-16B8-A1E5-64A5CD6A55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632244" y="950887"/>
            <a:ext cx="914400" cy="914400"/>
          </a:xfrm>
          <a:prstGeom prst="rect">
            <a:avLst/>
          </a:prstGeom>
        </p:spPr>
      </p:pic>
      <p:pic>
        <p:nvPicPr>
          <p:cNvPr id="32" name="图形 31" descr="插入点右移 纯色填充">
            <a:extLst>
              <a:ext uri="{FF2B5EF4-FFF2-40B4-BE49-F238E27FC236}">
                <a16:creationId xmlns:a16="http://schemas.microsoft.com/office/drawing/2014/main" xmlns="" id="{2439EEFA-FD9F-384B-1DC5-1DDEB68470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656438" y="950887"/>
            <a:ext cx="914400" cy="914400"/>
          </a:xfrm>
          <a:prstGeom prst="rect">
            <a:avLst/>
          </a:prstGeom>
        </p:spPr>
      </p:pic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xmlns="" id="{84D5545C-F595-ACA0-A433-CB26D7EBAFA7}"/>
              </a:ext>
            </a:extLst>
          </p:cNvPr>
          <p:cNvSpPr/>
          <p:nvPr/>
        </p:nvSpPr>
        <p:spPr>
          <a:xfrm>
            <a:off x="7986258" y="1125607"/>
            <a:ext cx="244985" cy="290155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4" name="弧形 33">
            <a:extLst>
              <a:ext uri="{FF2B5EF4-FFF2-40B4-BE49-F238E27FC236}">
                <a16:creationId xmlns:a16="http://schemas.microsoft.com/office/drawing/2014/main" xmlns="" id="{29D3024E-FDC9-EE80-3CFC-6DBA11794834}"/>
              </a:ext>
            </a:extLst>
          </p:cNvPr>
          <p:cNvSpPr/>
          <p:nvPr/>
        </p:nvSpPr>
        <p:spPr>
          <a:xfrm flipH="1">
            <a:off x="6857682" y="504737"/>
            <a:ext cx="2205735" cy="1610674"/>
          </a:xfrm>
          <a:prstGeom prst="arc">
            <a:avLst>
              <a:gd name="adj1" fmla="val 8877086"/>
              <a:gd name="adj2" fmla="val 6536946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xmlns="" id="{EAD9D13C-B3ED-6D1A-30BE-DE0D47B8CF21}"/>
              </a:ext>
            </a:extLst>
          </p:cNvPr>
          <p:cNvSpPr txBox="1"/>
          <p:nvPr/>
        </p:nvSpPr>
        <p:spPr>
          <a:xfrm>
            <a:off x="4205743" y="1115700"/>
            <a:ext cx="3780515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ctr">
              <a:defRPr sz="3200" spc="13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心理健康报告数据</a:t>
            </a:r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xmlns="" id="{33D91D2A-0305-F9DE-ECAC-C2BED5107BB7}"/>
              </a:ext>
            </a:extLst>
          </p:cNvPr>
          <p:cNvSpPr/>
          <p:nvPr/>
        </p:nvSpPr>
        <p:spPr>
          <a:xfrm rot="20721887">
            <a:off x="872323" y="1794347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9" name="任意多边形: 形状 28">
            <a:extLst>
              <a:ext uri="{FF2B5EF4-FFF2-40B4-BE49-F238E27FC236}">
                <a16:creationId xmlns:a16="http://schemas.microsoft.com/office/drawing/2014/main" xmlns="" id="{1860C4D4-B77C-7981-025E-D0C6F06A1611}"/>
              </a:ext>
            </a:extLst>
          </p:cNvPr>
          <p:cNvSpPr/>
          <p:nvPr/>
        </p:nvSpPr>
        <p:spPr>
          <a:xfrm rot="20721887">
            <a:off x="1324037" y="1435235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xmlns="" id="{F575F41F-045D-BC61-2DFB-E86925D03006}"/>
              </a:ext>
            </a:extLst>
          </p:cNvPr>
          <p:cNvSpPr/>
          <p:nvPr/>
        </p:nvSpPr>
        <p:spPr>
          <a:xfrm rot="20721887">
            <a:off x="1498961" y="2059208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xmlns="" id="{921496C4-0919-8E11-E903-42E5E2036726}"/>
              </a:ext>
            </a:extLst>
          </p:cNvPr>
          <p:cNvSpPr/>
          <p:nvPr/>
        </p:nvSpPr>
        <p:spPr>
          <a:xfrm rot="20721887">
            <a:off x="10942944" y="3680705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xmlns="" id="{FFD81793-8F36-46AB-EB48-BF2B036AF475}"/>
              </a:ext>
            </a:extLst>
          </p:cNvPr>
          <p:cNvSpPr/>
          <p:nvPr/>
        </p:nvSpPr>
        <p:spPr>
          <a:xfrm rot="20721887">
            <a:off x="11471034" y="3372803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9" name="任意多边形: 形状 38">
            <a:extLst>
              <a:ext uri="{FF2B5EF4-FFF2-40B4-BE49-F238E27FC236}">
                <a16:creationId xmlns:a16="http://schemas.microsoft.com/office/drawing/2014/main" xmlns="" id="{E35A04B8-D4FB-EFA9-FBDC-FF3B15704762}"/>
              </a:ext>
            </a:extLst>
          </p:cNvPr>
          <p:cNvSpPr/>
          <p:nvPr/>
        </p:nvSpPr>
        <p:spPr>
          <a:xfrm rot="20721887">
            <a:off x="10836367" y="3119469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3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6CFEA63D-CB86-584F-40EC-8C26AC5441FE}"/>
              </a:ext>
            </a:extLst>
          </p:cNvPr>
          <p:cNvSpPr/>
          <p:nvPr/>
        </p:nvSpPr>
        <p:spPr>
          <a:xfrm>
            <a:off x="3553778" y="1042767"/>
            <a:ext cx="5084445" cy="753501"/>
          </a:xfrm>
          <a:prstGeom prst="rect">
            <a:avLst/>
          </a:prstGeom>
          <a:solidFill>
            <a:schemeClr val="accent5"/>
          </a:solidFill>
          <a:ln>
            <a:solidFill>
              <a:srgbClr val="093F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7" name="图形 6" descr="插入点左移 纯色填充">
            <a:extLst>
              <a:ext uri="{FF2B5EF4-FFF2-40B4-BE49-F238E27FC236}">
                <a16:creationId xmlns:a16="http://schemas.microsoft.com/office/drawing/2014/main" xmlns="" id="{36DF4665-547F-967C-DE6A-F7D088488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55887" y="962317"/>
            <a:ext cx="914400" cy="914400"/>
          </a:xfrm>
          <a:prstGeom prst="rect">
            <a:avLst/>
          </a:prstGeom>
        </p:spPr>
      </p:pic>
      <p:pic>
        <p:nvPicPr>
          <p:cNvPr id="8" name="图形 7" descr="插入点右移 纯色填充">
            <a:extLst>
              <a:ext uri="{FF2B5EF4-FFF2-40B4-BE49-F238E27FC236}">
                <a16:creationId xmlns:a16="http://schemas.microsoft.com/office/drawing/2014/main" xmlns="" id="{5F88EF38-1567-7E0D-F8DC-71422DE9ED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621713" y="962317"/>
            <a:ext cx="914400" cy="914400"/>
          </a:xfrm>
          <a:prstGeom prst="rect">
            <a:avLst/>
          </a:prstGeom>
        </p:spPr>
      </p:pic>
      <p:sp>
        <p:nvSpPr>
          <p:cNvPr id="10" name="弧形 9">
            <a:extLst>
              <a:ext uri="{FF2B5EF4-FFF2-40B4-BE49-F238E27FC236}">
                <a16:creationId xmlns:a16="http://schemas.microsoft.com/office/drawing/2014/main" xmlns="" id="{404D175C-8208-61C6-37C5-A6CA1D48DD6D}"/>
              </a:ext>
            </a:extLst>
          </p:cNvPr>
          <p:cNvSpPr/>
          <p:nvPr/>
        </p:nvSpPr>
        <p:spPr>
          <a:xfrm flipH="1">
            <a:off x="6857682" y="516167"/>
            <a:ext cx="2205735" cy="1610674"/>
          </a:xfrm>
          <a:prstGeom prst="arc">
            <a:avLst>
              <a:gd name="adj1" fmla="val 8877086"/>
              <a:gd name="adj2" fmla="val 6536946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9D38A0BD-9528-1028-1AA3-8EF753DF25E9}"/>
              </a:ext>
            </a:extLst>
          </p:cNvPr>
          <p:cNvSpPr/>
          <p:nvPr/>
        </p:nvSpPr>
        <p:spPr>
          <a:xfrm>
            <a:off x="7951533" y="1137037"/>
            <a:ext cx="244985" cy="290155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067F3CDE-2C5E-770C-3DBF-D2880FA13A46}"/>
              </a:ext>
            </a:extLst>
          </p:cNvPr>
          <p:cNvSpPr/>
          <p:nvPr/>
        </p:nvSpPr>
        <p:spPr bwMode="auto">
          <a:xfrm>
            <a:off x="5113917" y="2360717"/>
            <a:ext cx="970035" cy="1116693"/>
          </a:xfrm>
          <a:custGeom>
            <a:avLst/>
            <a:gdLst>
              <a:gd name="T0" fmla="*/ 638 w 638"/>
              <a:gd name="T1" fmla="*/ 551 h 734"/>
              <a:gd name="T2" fmla="*/ 638 w 638"/>
              <a:gd name="T3" fmla="*/ 182 h 734"/>
              <a:gd name="T4" fmla="*/ 319 w 638"/>
              <a:gd name="T5" fmla="*/ 0 h 734"/>
              <a:gd name="T6" fmla="*/ 0 w 638"/>
              <a:gd name="T7" fmla="*/ 182 h 734"/>
              <a:gd name="T8" fmla="*/ 0 w 638"/>
              <a:gd name="T9" fmla="*/ 551 h 734"/>
              <a:gd name="T10" fmla="*/ 319 w 638"/>
              <a:gd name="T11" fmla="*/ 734 h 734"/>
              <a:gd name="T12" fmla="*/ 638 w 638"/>
              <a:gd name="T13" fmla="*/ 551 h 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" h="734">
                <a:moveTo>
                  <a:pt x="638" y="551"/>
                </a:moveTo>
                <a:lnTo>
                  <a:pt x="638" y="182"/>
                </a:lnTo>
                <a:lnTo>
                  <a:pt x="319" y="0"/>
                </a:lnTo>
                <a:lnTo>
                  <a:pt x="0" y="182"/>
                </a:lnTo>
                <a:lnTo>
                  <a:pt x="0" y="551"/>
                </a:lnTo>
                <a:lnTo>
                  <a:pt x="319" y="734"/>
                </a:lnTo>
                <a:lnTo>
                  <a:pt x="638" y="551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xmlns="" id="{80AE15DE-AE90-1A84-34A1-C563D50C269B}"/>
              </a:ext>
            </a:extLst>
          </p:cNvPr>
          <p:cNvSpPr/>
          <p:nvPr/>
        </p:nvSpPr>
        <p:spPr bwMode="auto">
          <a:xfrm>
            <a:off x="4616329" y="3221807"/>
            <a:ext cx="968464" cy="1116693"/>
          </a:xfrm>
          <a:custGeom>
            <a:avLst/>
            <a:gdLst>
              <a:gd name="T0" fmla="*/ 319 w 637"/>
              <a:gd name="T1" fmla="*/ 0 h 734"/>
              <a:gd name="T2" fmla="*/ 0 w 637"/>
              <a:gd name="T3" fmla="*/ 182 h 734"/>
              <a:gd name="T4" fmla="*/ 0 w 637"/>
              <a:gd name="T5" fmla="*/ 551 h 734"/>
              <a:gd name="T6" fmla="*/ 319 w 637"/>
              <a:gd name="T7" fmla="*/ 734 h 734"/>
              <a:gd name="T8" fmla="*/ 637 w 637"/>
              <a:gd name="T9" fmla="*/ 551 h 734"/>
              <a:gd name="T10" fmla="*/ 637 w 637"/>
              <a:gd name="T11" fmla="*/ 182 h 734"/>
              <a:gd name="T12" fmla="*/ 319 w 637"/>
              <a:gd name="T13" fmla="*/ 0 h 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7" h="734">
                <a:moveTo>
                  <a:pt x="319" y="0"/>
                </a:moveTo>
                <a:lnTo>
                  <a:pt x="0" y="182"/>
                </a:lnTo>
                <a:lnTo>
                  <a:pt x="0" y="551"/>
                </a:lnTo>
                <a:lnTo>
                  <a:pt x="319" y="734"/>
                </a:lnTo>
                <a:lnTo>
                  <a:pt x="637" y="551"/>
                </a:lnTo>
                <a:lnTo>
                  <a:pt x="637" y="182"/>
                </a:lnTo>
                <a:lnTo>
                  <a:pt x="319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xmlns="" id="{C1728D0D-EECD-7085-1BBE-9321FAF267C0}"/>
              </a:ext>
            </a:extLst>
          </p:cNvPr>
          <p:cNvSpPr/>
          <p:nvPr/>
        </p:nvSpPr>
        <p:spPr bwMode="auto">
          <a:xfrm>
            <a:off x="6605635" y="3221807"/>
            <a:ext cx="970035" cy="1116693"/>
          </a:xfrm>
          <a:custGeom>
            <a:avLst/>
            <a:gdLst>
              <a:gd name="T0" fmla="*/ 638 w 638"/>
              <a:gd name="T1" fmla="*/ 551 h 734"/>
              <a:gd name="T2" fmla="*/ 638 w 638"/>
              <a:gd name="T3" fmla="*/ 182 h 734"/>
              <a:gd name="T4" fmla="*/ 319 w 638"/>
              <a:gd name="T5" fmla="*/ 0 h 734"/>
              <a:gd name="T6" fmla="*/ 0 w 638"/>
              <a:gd name="T7" fmla="*/ 182 h 734"/>
              <a:gd name="T8" fmla="*/ 0 w 638"/>
              <a:gd name="T9" fmla="*/ 551 h 734"/>
              <a:gd name="T10" fmla="*/ 319 w 638"/>
              <a:gd name="T11" fmla="*/ 734 h 734"/>
              <a:gd name="T12" fmla="*/ 638 w 638"/>
              <a:gd name="T13" fmla="*/ 551 h 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" h="734">
                <a:moveTo>
                  <a:pt x="638" y="551"/>
                </a:moveTo>
                <a:lnTo>
                  <a:pt x="638" y="182"/>
                </a:lnTo>
                <a:lnTo>
                  <a:pt x="319" y="0"/>
                </a:lnTo>
                <a:lnTo>
                  <a:pt x="0" y="182"/>
                </a:lnTo>
                <a:lnTo>
                  <a:pt x="0" y="551"/>
                </a:lnTo>
                <a:lnTo>
                  <a:pt x="319" y="734"/>
                </a:lnTo>
                <a:lnTo>
                  <a:pt x="638" y="551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xmlns="" id="{7F8DC2A3-16D6-2591-6C90-D06570FCD0AB}"/>
              </a:ext>
            </a:extLst>
          </p:cNvPr>
          <p:cNvSpPr/>
          <p:nvPr/>
        </p:nvSpPr>
        <p:spPr bwMode="auto">
          <a:xfrm>
            <a:off x="6108046" y="2360717"/>
            <a:ext cx="970035" cy="1116693"/>
          </a:xfrm>
          <a:custGeom>
            <a:avLst/>
            <a:gdLst>
              <a:gd name="T0" fmla="*/ 638 w 638"/>
              <a:gd name="T1" fmla="*/ 551 h 734"/>
              <a:gd name="T2" fmla="*/ 638 w 638"/>
              <a:gd name="T3" fmla="*/ 182 h 734"/>
              <a:gd name="T4" fmla="*/ 319 w 638"/>
              <a:gd name="T5" fmla="*/ 0 h 734"/>
              <a:gd name="T6" fmla="*/ 0 w 638"/>
              <a:gd name="T7" fmla="*/ 182 h 734"/>
              <a:gd name="T8" fmla="*/ 0 w 638"/>
              <a:gd name="T9" fmla="*/ 551 h 734"/>
              <a:gd name="T10" fmla="*/ 319 w 638"/>
              <a:gd name="T11" fmla="*/ 734 h 734"/>
              <a:gd name="T12" fmla="*/ 638 w 638"/>
              <a:gd name="T13" fmla="*/ 551 h 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" h="734">
                <a:moveTo>
                  <a:pt x="638" y="551"/>
                </a:moveTo>
                <a:lnTo>
                  <a:pt x="638" y="182"/>
                </a:lnTo>
                <a:lnTo>
                  <a:pt x="319" y="0"/>
                </a:lnTo>
                <a:lnTo>
                  <a:pt x="0" y="182"/>
                </a:lnTo>
                <a:lnTo>
                  <a:pt x="0" y="551"/>
                </a:lnTo>
                <a:lnTo>
                  <a:pt x="319" y="734"/>
                </a:lnTo>
                <a:lnTo>
                  <a:pt x="638" y="55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xmlns="" id="{848CF183-0388-7930-A2F0-838D4E229E6C}"/>
              </a:ext>
            </a:extLst>
          </p:cNvPr>
          <p:cNvSpPr/>
          <p:nvPr/>
        </p:nvSpPr>
        <p:spPr bwMode="auto">
          <a:xfrm>
            <a:off x="6108046" y="4082897"/>
            <a:ext cx="970035" cy="1116693"/>
          </a:xfrm>
          <a:custGeom>
            <a:avLst/>
            <a:gdLst>
              <a:gd name="T0" fmla="*/ 638 w 638"/>
              <a:gd name="T1" fmla="*/ 552 h 734"/>
              <a:gd name="T2" fmla="*/ 638 w 638"/>
              <a:gd name="T3" fmla="*/ 183 h 734"/>
              <a:gd name="T4" fmla="*/ 319 w 638"/>
              <a:gd name="T5" fmla="*/ 0 h 734"/>
              <a:gd name="T6" fmla="*/ 0 w 638"/>
              <a:gd name="T7" fmla="*/ 183 h 734"/>
              <a:gd name="T8" fmla="*/ 0 w 638"/>
              <a:gd name="T9" fmla="*/ 552 h 734"/>
              <a:gd name="T10" fmla="*/ 319 w 638"/>
              <a:gd name="T11" fmla="*/ 734 h 734"/>
              <a:gd name="T12" fmla="*/ 638 w 638"/>
              <a:gd name="T13" fmla="*/ 552 h 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" h="734">
                <a:moveTo>
                  <a:pt x="638" y="552"/>
                </a:moveTo>
                <a:lnTo>
                  <a:pt x="638" y="183"/>
                </a:lnTo>
                <a:lnTo>
                  <a:pt x="319" y="0"/>
                </a:lnTo>
                <a:lnTo>
                  <a:pt x="0" y="183"/>
                </a:lnTo>
                <a:lnTo>
                  <a:pt x="0" y="552"/>
                </a:lnTo>
                <a:lnTo>
                  <a:pt x="319" y="734"/>
                </a:lnTo>
                <a:lnTo>
                  <a:pt x="638" y="55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xmlns="" id="{9B00668E-C098-E90B-49ED-E9E1306C5E00}"/>
              </a:ext>
            </a:extLst>
          </p:cNvPr>
          <p:cNvSpPr/>
          <p:nvPr/>
        </p:nvSpPr>
        <p:spPr bwMode="auto">
          <a:xfrm>
            <a:off x="5113917" y="4082897"/>
            <a:ext cx="970035" cy="1116693"/>
          </a:xfrm>
          <a:custGeom>
            <a:avLst/>
            <a:gdLst>
              <a:gd name="T0" fmla="*/ 638 w 638"/>
              <a:gd name="T1" fmla="*/ 552 h 734"/>
              <a:gd name="T2" fmla="*/ 638 w 638"/>
              <a:gd name="T3" fmla="*/ 183 h 734"/>
              <a:gd name="T4" fmla="*/ 319 w 638"/>
              <a:gd name="T5" fmla="*/ 0 h 734"/>
              <a:gd name="T6" fmla="*/ 0 w 638"/>
              <a:gd name="T7" fmla="*/ 183 h 734"/>
              <a:gd name="T8" fmla="*/ 0 w 638"/>
              <a:gd name="T9" fmla="*/ 552 h 734"/>
              <a:gd name="T10" fmla="*/ 319 w 638"/>
              <a:gd name="T11" fmla="*/ 734 h 734"/>
              <a:gd name="T12" fmla="*/ 638 w 638"/>
              <a:gd name="T13" fmla="*/ 552 h 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8" h="734">
                <a:moveTo>
                  <a:pt x="638" y="552"/>
                </a:moveTo>
                <a:lnTo>
                  <a:pt x="638" y="183"/>
                </a:lnTo>
                <a:lnTo>
                  <a:pt x="319" y="0"/>
                </a:lnTo>
                <a:lnTo>
                  <a:pt x="0" y="183"/>
                </a:lnTo>
                <a:lnTo>
                  <a:pt x="0" y="552"/>
                </a:lnTo>
                <a:lnTo>
                  <a:pt x="319" y="734"/>
                </a:lnTo>
                <a:lnTo>
                  <a:pt x="638" y="552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0" name="文本框 86">
            <a:extLst>
              <a:ext uri="{FF2B5EF4-FFF2-40B4-BE49-F238E27FC236}">
                <a16:creationId xmlns:a16="http://schemas.microsoft.com/office/drawing/2014/main" xmlns="" id="{A1CE1022-B27F-1D00-A92B-800572D6FE61}"/>
              </a:ext>
            </a:extLst>
          </p:cNvPr>
          <p:cNvSpPr txBox="1"/>
          <p:nvPr/>
        </p:nvSpPr>
        <p:spPr>
          <a:xfrm>
            <a:off x="2856362" y="2043910"/>
            <a:ext cx="1823576" cy="4589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2000" spc="130" dirty="0">
                <a:solidFill>
                  <a:schemeClr val="accent2"/>
                </a:solidFill>
                <a:latin typeface="+mj-ea"/>
                <a:ea typeface="+mj-ea"/>
              </a:rPr>
              <a:t>自私狭隘心理</a:t>
            </a:r>
          </a:p>
        </p:txBody>
      </p:sp>
      <p:sp>
        <p:nvSpPr>
          <p:cNvPr id="41" name="文本框 87">
            <a:extLst>
              <a:ext uri="{FF2B5EF4-FFF2-40B4-BE49-F238E27FC236}">
                <a16:creationId xmlns:a16="http://schemas.microsoft.com/office/drawing/2014/main" xmlns="" id="{733A5780-FA12-80F9-7C0C-383DE1D9F81E}"/>
              </a:ext>
            </a:extLst>
          </p:cNvPr>
          <p:cNvSpPr txBox="1"/>
          <p:nvPr/>
        </p:nvSpPr>
        <p:spPr>
          <a:xfrm>
            <a:off x="1719281" y="2554903"/>
            <a:ext cx="2959340" cy="3848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spc="13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dirty="0"/>
              <a:t> 表现为心胸狭窄，自私自利</a:t>
            </a:r>
          </a:p>
        </p:txBody>
      </p:sp>
      <p:sp>
        <p:nvSpPr>
          <p:cNvPr id="38" name="文本框 89">
            <a:extLst>
              <a:ext uri="{FF2B5EF4-FFF2-40B4-BE49-F238E27FC236}">
                <a16:creationId xmlns:a16="http://schemas.microsoft.com/office/drawing/2014/main" xmlns="" id="{922FEDBE-CA76-7210-CDF6-4F4C45335431}"/>
              </a:ext>
            </a:extLst>
          </p:cNvPr>
          <p:cNvSpPr txBox="1"/>
          <p:nvPr/>
        </p:nvSpPr>
        <p:spPr>
          <a:xfrm>
            <a:off x="2939351" y="3179505"/>
            <a:ext cx="1277273" cy="4589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2000" spc="130" dirty="0">
                <a:solidFill>
                  <a:schemeClr val="accent2"/>
                </a:solidFill>
                <a:latin typeface="+mj-ea"/>
                <a:ea typeface="+mj-ea"/>
              </a:rPr>
              <a:t>自卑心理</a:t>
            </a:r>
          </a:p>
        </p:txBody>
      </p:sp>
      <p:sp>
        <p:nvSpPr>
          <p:cNvPr id="39" name="文本框 90">
            <a:extLst>
              <a:ext uri="{FF2B5EF4-FFF2-40B4-BE49-F238E27FC236}">
                <a16:creationId xmlns:a16="http://schemas.microsoft.com/office/drawing/2014/main" xmlns="" id="{728EB13A-C6FD-E691-577D-DCF878B76E3F}"/>
              </a:ext>
            </a:extLst>
          </p:cNvPr>
          <p:cNvSpPr txBox="1"/>
          <p:nvPr/>
        </p:nvSpPr>
        <p:spPr>
          <a:xfrm>
            <a:off x="1378810" y="3712182"/>
            <a:ext cx="2837814" cy="7049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spc="13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dirty="0"/>
              <a:t>对自己感到怀疑并做出过低评价所产生的心理感受</a:t>
            </a:r>
          </a:p>
        </p:txBody>
      </p:sp>
      <p:sp>
        <p:nvSpPr>
          <p:cNvPr id="36" name="文本框 92">
            <a:extLst>
              <a:ext uri="{FF2B5EF4-FFF2-40B4-BE49-F238E27FC236}">
                <a16:creationId xmlns:a16="http://schemas.microsoft.com/office/drawing/2014/main" xmlns="" id="{DFC3DC0B-5CB1-2F92-1B06-B84B50625F0B}"/>
              </a:ext>
            </a:extLst>
          </p:cNvPr>
          <p:cNvSpPr txBox="1"/>
          <p:nvPr/>
        </p:nvSpPr>
        <p:spPr>
          <a:xfrm>
            <a:off x="3400269" y="4474841"/>
            <a:ext cx="1277273" cy="4589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30000"/>
              </a:lnSpc>
            </a:pPr>
            <a:r>
              <a:rPr lang="zh-CN" altLang="en-US" sz="2000" spc="130" dirty="0">
                <a:solidFill>
                  <a:schemeClr val="accent2"/>
                </a:solidFill>
                <a:latin typeface="+mj-ea"/>
                <a:ea typeface="+mj-ea"/>
              </a:rPr>
              <a:t>抑郁心理</a:t>
            </a:r>
          </a:p>
        </p:txBody>
      </p:sp>
      <p:sp>
        <p:nvSpPr>
          <p:cNvPr id="37" name="文本框 93">
            <a:extLst>
              <a:ext uri="{FF2B5EF4-FFF2-40B4-BE49-F238E27FC236}">
                <a16:creationId xmlns:a16="http://schemas.microsoft.com/office/drawing/2014/main" xmlns="" id="{0761E14C-2480-32DE-1E2C-FBC8C0A5006F}"/>
              </a:ext>
            </a:extLst>
          </p:cNvPr>
          <p:cNvSpPr txBox="1"/>
          <p:nvPr/>
        </p:nvSpPr>
        <p:spPr>
          <a:xfrm>
            <a:off x="1837617" y="4979681"/>
            <a:ext cx="2837814" cy="7049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spc="13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CN" altLang="en-US" dirty="0"/>
              <a:t>是较常见的心理失调症，他们内心孤独却不愿倾诉</a:t>
            </a:r>
          </a:p>
        </p:txBody>
      </p:sp>
      <p:sp>
        <p:nvSpPr>
          <p:cNvPr id="27" name="文本框 94">
            <a:extLst>
              <a:ext uri="{FF2B5EF4-FFF2-40B4-BE49-F238E27FC236}">
                <a16:creationId xmlns:a16="http://schemas.microsoft.com/office/drawing/2014/main" xmlns="" id="{0B0E5CDA-76DA-AAA7-25D6-E8876A6E2CB6}"/>
              </a:ext>
            </a:extLst>
          </p:cNvPr>
          <p:cNvSpPr txBox="1"/>
          <p:nvPr/>
        </p:nvSpPr>
        <p:spPr>
          <a:xfrm>
            <a:off x="7696710" y="2051644"/>
            <a:ext cx="1277273" cy="4589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000" i="0" spc="130" dirty="0">
                <a:solidFill>
                  <a:schemeClr val="accent2"/>
                </a:solidFill>
                <a:effectLst/>
                <a:latin typeface="+mj-ea"/>
                <a:ea typeface="+mj-ea"/>
              </a:rPr>
              <a:t>逆反心理</a:t>
            </a:r>
            <a:endParaRPr lang="zh-CN" altLang="en-US" sz="2000" spc="130" dirty="0">
              <a:solidFill>
                <a:schemeClr val="accent2"/>
              </a:solidFill>
              <a:latin typeface="+mj-ea"/>
              <a:ea typeface="+mj-ea"/>
            </a:endParaRPr>
          </a:p>
        </p:txBody>
      </p:sp>
      <p:sp>
        <p:nvSpPr>
          <p:cNvPr id="28" name="文本框 95">
            <a:extLst>
              <a:ext uri="{FF2B5EF4-FFF2-40B4-BE49-F238E27FC236}">
                <a16:creationId xmlns:a16="http://schemas.microsoft.com/office/drawing/2014/main" xmlns="" id="{702EDCDC-B0BB-6605-BCDC-61E8969AB68C}"/>
              </a:ext>
            </a:extLst>
          </p:cNvPr>
          <p:cNvSpPr txBox="1"/>
          <p:nvPr/>
        </p:nvSpPr>
        <p:spPr>
          <a:xfrm>
            <a:off x="7696711" y="2556007"/>
            <a:ext cx="2837814" cy="6618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16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对外界的刺激常产生与常态相背的心理反应</a:t>
            </a:r>
          </a:p>
        </p:txBody>
      </p:sp>
      <p:sp>
        <p:nvSpPr>
          <p:cNvPr id="34" name="文本框 97">
            <a:extLst>
              <a:ext uri="{FF2B5EF4-FFF2-40B4-BE49-F238E27FC236}">
                <a16:creationId xmlns:a16="http://schemas.microsoft.com/office/drawing/2014/main" xmlns="" id="{A917C2FA-D814-36E6-24DE-72F808043C7E}"/>
              </a:ext>
            </a:extLst>
          </p:cNvPr>
          <p:cNvSpPr txBox="1"/>
          <p:nvPr/>
        </p:nvSpPr>
        <p:spPr>
          <a:xfrm>
            <a:off x="8016759" y="3179505"/>
            <a:ext cx="1277273" cy="4589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000" spc="130" dirty="0">
                <a:solidFill>
                  <a:schemeClr val="accent2"/>
                </a:solidFill>
                <a:latin typeface="+mj-ea"/>
                <a:ea typeface="+mj-ea"/>
              </a:rPr>
              <a:t>易怒心理</a:t>
            </a:r>
          </a:p>
        </p:txBody>
      </p:sp>
      <p:sp>
        <p:nvSpPr>
          <p:cNvPr id="35" name="文本框 98">
            <a:extLst>
              <a:ext uri="{FF2B5EF4-FFF2-40B4-BE49-F238E27FC236}">
                <a16:creationId xmlns:a16="http://schemas.microsoft.com/office/drawing/2014/main" xmlns="" id="{2858A125-40E2-6ED4-F4C1-6056E51187C7}"/>
              </a:ext>
            </a:extLst>
          </p:cNvPr>
          <p:cNvSpPr txBox="1"/>
          <p:nvPr/>
        </p:nvSpPr>
        <p:spPr>
          <a:xfrm>
            <a:off x="8002365" y="3716226"/>
            <a:ext cx="2837814" cy="7120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spc="13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容易冲动、急躁，爱发脾气，喜怒无常，报复性强</a:t>
            </a:r>
          </a:p>
        </p:txBody>
      </p:sp>
      <p:sp>
        <p:nvSpPr>
          <p:cNvPr id="32" name="文本框 100">
            <a:extLst>
              <a:ext uri="{FF2B5EF4-FFF2-40B4-BE49-F238E27FC236}">
                <a16:creationId xmlns:a16="http://schemas.microsoft.com/office/drawing/2014/main" xmlns="" id="{3D72F13B-34DF-159E-2D01-D281FF0A0387}"/>
              </a:ext>
            </a:extLst>
          </p:cNvPr>
          <p:cNvSpPr txBox="1"/>
          <p:nvPr/>
        </p:nvSpPr>
        <p:spPr>
          <a:xfrm>
            <a:off x="7690229" y="4474841"/>
            <a:ext cx="1823576" cy="4589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000" spc="130" dirty="0">
                <a:solidFill>
                  <a:schemeClr val="accent2"/>
                </a:solidFill>
                <a:latin typeface="+mj-ea"/>
                <a:ea typeface="+mj-ea"/>
              </a:rPr>
              <a:t>焦虑异常心理</a:t>
            </a:r>
          </a:p>
        </p:txBody>
      </p:sp>
      <p:sp>
        <p:nvSpPr>
          <p:cNvPr id="33" name="文本框 101">
            <a:extLst>
              <a:ext uri="{FF2B5EF4-FFF2-40B4-BE49-F238E27FC236}">
                <a16:creationId xmlns:a16="http://schemas.microsoft.com/office/drawing/2014/main" xmlns="" id="{9DA0FFB2-C3A2-B11B-2E99-B5782D6851E4}"/>
              </a:ext>
            </a:extLst>
          </p:cNvPr>
          <p:cNvSpPr txBox="1"/>
          <p:nvPr/>
        </p:nvSpPr>
        <p:spPr>
          <a:xfrm>
            <a:off x="7667370" y="4989039"/>
            <a:ext cx="2837814" cy="7120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spc="13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以担心、紧张或忧虑为特点的、复杂而延续的情绪状态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xmlns="" id="{B5D86126-FBE6-0873-637D-5B4ABBB6E3C3}"/>
              </a:ext>
            </a:extLst>
          </p:cNvPr>
          <p:cNvSpPr txBox="1"/>
          <p:nvPr/>
        </p:nvSpPr>
        <p:spPr>
          <a:xfrm>
            <a:off x="3982289" y="1127130"/>
            <a:ext cx="4227423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3200" spc="130" dirty="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常见的心理问题</a:t>
            </a:r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xmlns="" id="{6005110F-1603-0DBE-C838-53D5EFF61B77}"/>
              </a:ext>
            </a:extLst>
          </p:cNvPr>
          <p:cNvGrpSpPr/>
          <p:nvPr/>
        </p:nvGrpSpPr>
        <p:grpSpPr>
          <a:xfrm>
            <a:off x="10002464" y="5590357"/>
            <a:ext cx="868491" cy="211859"/>
            <a:chOff x="10093609" y="838136"/>
            <a:chExt cx="868491" cy="211859"/>
          </a:xfrm>
        </p:grpSpPr>
        <p:sp>
          <p:nvSpPr>
            <p:cNvPr id="58" name="椭圆 57">
              <a:extLst>
                <a:ext uri="{FF2B5EF4-FFF2-40B4-BE49-F238E27FC236}">
                  <a16:creationId xmlns:a16="http://schemas.microsoft.com/office/drawing/2014/main" xmlns="" id="{BFB23D6D-7D56-41A7-5D66-445D8E0C13D5}"/>
                </a:ext>
              </a:extLst>
            </p:cNvPr>
            <p:cNvSpPr/>
            <p:nvPr userDrawn="1"/>
          </p:nvSpPr>
          <p:spPr>
            <a:xfrm flipH="1">
              <a:off x="10093609" y="838136"/>
              <a:ext cx="211859" cy="211859"/>
            </a:xfrm>
            <a:prstGeom prst="ellipse">
              <a:avLst/>
            </a:prstGeom>
            <a:solidFill>
              <a:srgbClr val="9483FA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59" name="椭圆 58">
              <a:extLst>
                <a:ext uri="{FF2B5EF4-FFF2-40B4-BE49-F238E27FC236}">
                  <a16:creationId xmlns:a16="http://schemas.microsoft.com/office/drawing/2014/main" xmlns="" id="{8780CDB8-8268-1601-030E-18AD2842A6FF}"/>
                </a:ext>
              </a:extLst>
            </p:cNvPr>
            <p:cNvSpPr/>
            <p:nvPr userDrawn="1"/>
          </p:nvSpPr>
          <p:spPr>
            <a:xfrm flipH="1">
              <a:off x="10421925" y="838136"/>
              <a:ext cx="211859" cy="211859"/>
            </a:xfrm>
            <a:prstGeom prst="ellipse">
              <a:avLst/>
            </a:prstGeom>
            <a:solidFill>
              <a:srgbClr val="FCD107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60" name="椭圆 59">
              <a:extLst>
                <a:ext uri="{FF2B5EF4-FFF2-40B4-BE49-F238E27FC236}">
                  <a16:creationId xmlns:a16="http://schemas.microsoft.com/office/drawing/2014/main" xmlns="" id="{68376C01-8C4E-2639-78B2-B813B8177484}"/>
                </a:ext>
              </a:extLst>
            </p:cNvPr>
            <p:cNvSpPr/>
            <p:nvPr userDrawn="1"/>
          </p:nvSpPr>
          <p:spPr>
            <a:xfrm flipH="1">
              <a:off x="10750241" y="838136"/>
              <a:ext cx="211859" cy="211859"/>
            </a:xfrm>
            <a:prstGeom prst="ellipse">
              <a:avLst/>
            </a:prstGeom>
            <a:solidFill>
              <a:srgbClr val="F17F64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</p:grpSp>
      <p:pic>
        <p:nvPicPr>
          <p:cNvPr id="79" name="Picture 210">
            <a:extLst>
              <a:ext uri="{FF2B5EF4-FFF2-40B4-BE49-F238E27FC236}">
                <a16:creationId xmlns:a16="http://schemas.microsoft.com/office/drawing/2014/main" xmlns="" id="{75CE85B9-7A32-AC8F-4B34-BBD0DB17CF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09864" y="3505425"/>
            <a:ext cx="536434" cy="536434"/>
          </a:xfrm>
          <a:prstGeom prst="rect">
            <a:avLst/>
          </a:prstGeom>
        </p:spPr>
      </p:pic>
      <p:pic>
        <p:nvPicPr>
          <p:cNvPr id="80" name="Picture 241">
            <a:extLst>
              <a:ext uri="{FF2B5EF4-FFF2-40B4-BE49-F238E27FC236}">
                <a16:creationId xmlns:a16="http://schemas.microsoft.com/office/drawing/2014/main" xmlns="" id="{75FFD382-5983-8B92-8483-E0097FE91B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43929" y="4410471"/>
            <a:ext cx="523411" cy="523411"/>
          </a:xfrm>
          <a:prstGeom prst="rect">
            <a:avLst/>
          </a:prstGeom>
        </p:spPr>
      </p:pic>
      <p:pic>
        <p:nvPicPr>
          <p:cNvPr id="81" name="Picture 305">
            <a:extLst>
              <a:ext uri="{FF2B5EF4-FFF2-40B4-BE49-F238E27FC236}">
                <a16:creationId xmlns:a16="http://schemas.microsoft.com/office/drawing/2014/main" xmlns="" id="{D9DBA0D1-8A57-0AF8-54DF-4BFE30B9A5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00985" y="4384929"/>
            <a:ext cx="567615" cy="567615"/>
          </a:xfrm>
          <a:prstGeom prst="rect">
            <a:avLst/>
          </a:prstGeom>
        </p:spPr>
      </p:pic>
      <p:pic>
        <p:nvPicPr>
          <p:cNvPr id="83" name="Picture 284">
            <a:extLst>
              <a:ext uri="{FF2B5EF4-FFF2-40B4-BE49-F238E27FC236}">
                <a16:creationId xmlns:a16="http://schemas.microsoft.com/office/drawing/2014/main" xmlns="" id="{7B7990AE-7337-93A3-5590-A1FEA0A144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59153" y="2682017"/>
            <a:ext cx="467819" cy="467819"/>
          </a:xfrm>
          <a:prstGeom prst="rect">
            <a:avLst/>
          </a:prstGeom>
        </p:spPr>
      </p:pic>
      <p:pic>
        <p:nvPicPr>
          <p:cNvPr id="84" name="Picture 242">
            <a:extLst>
              <a:ext uri="{FF2B5EF4-FFF2-40B4-BE49-F238E27FC236}">
                <a16:creationId xmlns:a16="http://schemas.microsoft.com/office/drawing/2014/main" xmlns="" id="{16202BEF-8FED-3234-D6B6-3BA7EA42FE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44650" y="2671610"/>
            <a:ext cx="508567" cy="508567"/>
          </a:xfrm>
          <a:prstGeom prst="rect">
            <a:avLst/>
          </a:prstGeom>
        </p:spPr>
      </p:pic>
      <p:pic>
        <p:nvPicPr>
          <p:cNvPr id="85" name="Picture 239">
            <a:extLst>
              <a:ext uri="{FF2B5EF4-FFF2-40B4-BE49-F238E27FC236}">
                <a16:creationId xmlns:a16="http://schemas.microsoft.com/office/drawing/2014/main" xmlns="" id="{A1D55D59-3619-A677-CD4D-4C4B778804F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47156" y="3533537"/>
            <a:ext cx="497494" cy="497494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4D1B60C9-9054-C744-52A5-24F7BF54DC87}"/>
              </a:ext>
            </a:extLst>
          </p:cNvPr>
          <p:cNvGrpSpPr/>
          <p:nvPr/>
        </p:nvGrpSpPr>
        <p:grpSpPr>
          <a:xfrm>
            <a:off x="2918949" y="2457522"/>
            <a:ext cx="1643397" cy="88318"/>
            <a:chOff x="2918949" y="2457522"/>
            <a:chExt cx="1643397" cy="88318"/>
          </a:xfrm>
        </p:grpSpPr>
        <p:sp>
          <p:nvSpPr>
            <p:cNvPr id="42" name="矩形 41">
              <a:extLst>
                <a:ext uri="{FF2B5EF4-FFF2-40B4-BE49-F238E27FC236}">
                  <a16:creationId xmlns:a16="http://schemas.microsoft.com/office/drawing/2014/main" xmlns="" id="{5B2B8577-DCDB-98C6-5698-9989C15BC32F}"/>
                </a:ext>
              </a:extLst>
            </p:cNvPr>
            <p:cNvSpPr/>
            <p:nvPr/>
          </p:nvSpPr>
          <p:spPr>
            <a:xfrm>
              <a:off x="2942346" y="2480245"/>
              <a:ext cx="1620000" cy="655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xmlns="" id="{FDA65D89-EE1F-84CD-B86D-833233C479DE}"/>
                </a:ext>
              </a:extLst>
            </p:cNvPr>
            <p:cNvSpPr/>
            <p:nvPr/>
          </p:nvSpPr>
          <p:spPr>
            <a:xfrm>
              <a:off x="2918949" y="2457522"/>
              <a:ext cx="1620000" cy="655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xmlns="" id="{9D4148BF-0984-B148-B673-AE266AE4CAF2}"/>
              </a:ext>
            </a:extLst>
          </p:cNvPr>
          <p:cNvGrpSpPr/>
          <p:nvPr/>
        </p:nvGrpSpPr>
        <p:grpSpPr>
          <a:xfrm>
            <a:off x="2457523" y="3595519"/>
            <a:ext cx="1643397" cy="88318"/>
            <a:chOff x="2457523" y="3605679"/>
            <a:chExt cx="1643397" cy="88318"/>
          </a:xfrm>
        </p:grpSpPr>
        <p:sp>
          <p:nvSpPr>
            <p:cNvPr id="44" name="矩形 43">
              <a:extLst>
                <a:ext uri="{FF2B5EF4-FFF2-40B4-BE49-F238E27FC236}">
                  <a16:creationId xmlns:a16="http://schemas.microsoft.com/office/drawing/2014/main" xmlns="" id="{637B626A-7BE1-99CA-6A05-63B9781F1642}"/>
                </a:ext>
              </a:extLst>
            </p:cNvPr>
            <p:cNvSpPr/>
            <p:nvPr/>
          </p:nvSpPr>
          <p:spPr>
            <a:xfrm>
              <a:off x="2480920" y="3628402"/>
              <a:ext cx="1620000" cy="655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xmlns="" id="{E39406FB-B5AA-EFA6-E0D1-F43CBFF4DEF9}"/>
                </a:ext>
              </a:extLst>
            </p:cNvPr>
            <p:cNvSpPr/>
            <p:nvPr/>
          </p:nvSpPr>
          <p:spPr>
            <a:xfrm>
              <a:off x="2457523" y="3605679"/>
              <a:ext cx="1620000" cy="655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xmlns="" id="{B0A90C2B-5F52-79BA-F46F-92195E706CEF}"/>
              </a:ext>
            </a:extLst>
          </p:cNvPr>
          <p:cNvGrpSpPr/>
          <p:nvPr/>
        </p:nvGrpSpPr>
        <p:grpSpPr>
          <a:xfrm>
            <a:off x="2918949" y="4888418"/>
            <a:ext cx="1643397" cy="88318"/>
            <a:chOff x="2918949" y="2457522"/>
            <a:chExt cx="1643397" cy="88318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xmlns="" id="{83E0C2FC-9D2E-2C88-7868-A93118AB9E26}"/>
                </a:ext>
              </a:extLst>
            </p:cNvPr>
            <p:cNvSpPr/>
            <p:nvPr/>
          </p:nvSpPr>
          <p:spPr>
            <a:xfrm>
              <a:off x="2942346" y="2480245"/>
              <a:ext cx="1620000" cy="655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xmlns="" id="{AC2617DC-01AC-E889-97D6-2F570DAE5564}"/>
                </a:ext>
              </a:extLst>
            </p:cNvPr>
            <p:cNvSpPr/>
            <p:nvPr/>
          </p:nvSpPr>
          <p:spPr>
            <a:xfrm>
              <a:off x="2918949" y="2457522"/>
              <a:ext cx="1620000" cy="655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3653C0E0-8177-507F-FD53-D0510A3DD1BB}"/>
              </a:ext>
            </a:extLst>
          </p:cNvPr>
          <p:cNvGrpSpPr/>
          <p:nvPr/>
        </p:nvGrpSpPr>
        <p:grpSpPr>
          <a:xfrm>
            <a:off x="7784037" y="2458723"/>
            <a:ext cx="1643397" cy="88318"/>
            <a:chOff x="2918949" y="2457522"/>
            <a:chExt cx="1643397" cy="88318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xmlns="" id="{34C1FFA8-0AEC-E298-0041-435763B6155A}"/>
                </a:ext>
              </a:extLst>
            </p:cNvPr>
            <p:cNvSpPr/>
            <p:nvPr/>
          </p:nvSpPr>
          <p:spPr>
            <a:xfrm>
              <a:off x="2942346" y="2480245"/>
              <a:ext cx="1620000" cy="655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xmlns="" id="{04E7AFAC-2D37-1E05-6950-F638FC74F667}"/>
                </a:ext>
              </a:extLst>
            </p:cNvPr>
            <p:cNvSpPr/>
            <p:nvPr/>
          </p:nvSpPr>
          <p:spPr>
            <a:xfrm>
              <a:off x="2918949" y="2457522"/>
              <a:ext cx="1620000" cy="655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5432B67C-7B4A-9236-C7E7-A9FEA41DD61B}"/>
              </a:ext>
            </a:extLst>
          </p:cNvPr>
          <p:cNvGrpSpPr/>
          <p:nvPr/>
        </p:nvGrpSpPr>
        <p:grpSpPr>
          <a:xfrm>
            <a:off x="8110815" y="3596720"/>
            <a:ext cx="1643397" cy="88318"/>
            <a:chOff x="2457523" y="3605679"/>
            <a:chExt cx="1643397" cy="88318"/>
          </a:xfrm>
        </p:grpSpPr>
        <p:sp>
          <p:nvSpPr>
            <p:cNvPr id="61" name="矩形 60">
              <a:extLst>
                <a:ext uri="{FF2B5EF4-FFF2-40B4-BE49-F238E27FC236}">
                  <a16:creationId xmlns:a16="http://schemas.microsoft.com/office/drawing/2014/main" xmlns="" id="{7F48D601-1FE8-8AFB-00F9-68515CFD34C3}"/>
                </a:ext>
              </a:extLst>
            </p:cNvPr>
            <p:cNvSpPr/>
            <p:nvPr/>
          </p:nvSpPr>
          <p:spPr>
            <a:xfrm>
              <a:off x="2480920" y="3628402"/>
              <a:ext cx="1620000" cy="655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xmlns="" id="{A850786D-1EAB-09E5-1879-1059B09921FB}"/>
                </a:ext>
              </a:extLst>
            </p:cNvPr>
            <p:cNvSpPr/>
            <p:nvPr/>
          </p:nvSpPr>
          <p:spPr>
            <a:xfrm>
              <a:off x="2457523" y="3605679"/>
              <a:ext cx="1620000" cy="655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3" name="组合 62">
            <a:extLst>
              <a:ext uri="{FF2B5EF4-FFF2-40B4-BE49-F238E27FC236}">
                <a16:creationId xmlns:a16="http://schemas.microsoft.com/office/drawing/2014/main" xmlns="" id="{E0EC2B8A-3789-A29F-ABDE-A2EDB88F554B}"/>
              </a:ext>
            </a:extLst>
          </p:cNvPr>
          <p:cNvGrpSpPr/>
          <p:nvPr/>
        </p:nvGrpSpPr>
        <p:grpSpPr>
          <a:xfrm>
            <a:off x="7787416" y="4889619"/>
            <a:ext cx="1643397" cy="88318"/>
            <a:chOff x="2918949" y="2457522"/>
            <a:chExt cx="1643397" cy="88318"/>
          </a:xfrm>
        </p:grpSpPr>
        <p:sp>
          <p:nvSpPr>
            <p:cNvPr id="64" name="矩形 63">
              <a:extLst>
                <a:ext uri="{FF2B5EF4-FFF2-40B4-BE49-F238E27FC236}">
                  <a16:creationId xmlns:a16="http://schemas.microsoft.com/office/drawing/2014/main" xmlns="" id="{5AA652CF-BCEE-E8C0-DF3C-3EA68D8B7B2E}"/>
                </a:ext>
              </a:extLst>
            </p:cNvPr>
            <p:cNvSpPr/>
            <p:nvPr/>
          </p:nvSpPr>
          <p:spPr>
            <a:xfrm>
              <a:off x="2942346" y="2480245"/>
              <a:ext cx="1620000" cy="655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xmlns="" id="{559C1C68-F6E5-A48E-DADB-AD8DC7B652E2}"/>
                </a:ext>
              </a:extLst>
            </p:cNvPr>
            <p:cNvSpPr/>
            <p:nvPr/>
          </p:nvSpPr>
          <p:spPr>
            <a:xfrm>
              <a:off x="2918949" y="2457522"/>
              <a:ext cx="1620000" cy="655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66" name="任意多边形: 形状 65">
            <a:extLst>
              <a:ext uri="{FF2B5EF4-FFF2-40B4-BE49-F238E27FC236}">
                <a16:creationId xmlns:a16="http://schemas.microsoft.com/office/drawing/2014/main" xmlns="" id="{B894E92C-7CA3-5A4E-3273-62D4249193A1}"/>
              </a:ext>
            </a:extLst>
          </p:cNvPr>
          <p:cNvSpPr/>
          <p:nvPr/>
        </p:nvSpPr>
        <p:spPr>
          <a:xfrm rot="20721887">
            <a:off x="872323" y="1794347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7" name="任意多边形: 形状 66">
            <a:extLst>
              <a:ext uri="{FF2B5EF4-FFF2-40B4-BE49-F238E27FC236}">
                <a16:creationId xmlns:a16="http://schemas.microsoft.com/office/drawing/2014/main" xmlns="" id="{0A8AC0F1-275A-AD75-B08D-096568BEDCEE}"/>
              </a:ext>
            </a:extLst>
          </p:cNvPr>
          <p:cNvSpPr/>
          <p:nvPr/>
        </p:nvSpPr>
        <p:spPr>
          <a:xfrm rot="20721887">
            <a:off x="1324037" y="1435235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8" name="任意多边形: 形状 67">
            <a:extLst>
              <a:ext uri="{FF2B5EF4-FFF2-40B4-BE49-F238E27FC236}">
                <a16:creationId xmlns:a16="http://schemas.microsoft.com/office/drawing/2014/main" xmlns="" id="{45C9806E-A0FC-D25B-9A36-49FBAD572C34}"/>
              </a:ext>
            </a:extLst>
          </p:cNvPr>
          <p:cNvSpPr/>
          <p:nvPr/>
        </p:nvSpPr>
        <p:spPr>
          <a:xfrm rot="20721887">
            <a:off x="1498961" y="2059208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9" name="任意多边形: 形状 68">
            <a:extLst>
              <a:ext uri="{FF2B5EF4-FFF2-40B4-BE49-F238E27FC236}">
                <a16:creationId xmlns:a16="http://schemas.microsoft.com/office/drawing/2014/main" xmlns="" id="{A7F12C88-0CCF-52C5-EF33-FEE19E99AFCC}"/>
              </a:ext>
            </a:extLst>
          </p:cNvPr>
          <p:cNvSpPr/>
          <p:nvPr/>
        </p:nvSpPr>
        <p:spPr>
          <a:xfrm rot="20721887">
            <a:off x="10942944" y="3680705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70" name="任意多边形: 形状 69">
            <a:extLst>
              <a:ext uri="{FF2B5EF4-FFF2-40B4-BE49-F238E27FC236}">
                <a16:creationId xmlns:a16="http://schemas.microsoft.com/office/drawing/2014/main" xmlns="" id="{B9CAB788-53EF-99CB-44EC-CA968073E543}"/>
              </a:ext>
            </a:extLst>
          </p:cNvPr>
          <p:cNvSpPr/>
          <p:nvPr/>
        </p:nvSpPr>
        <p:spPr>
          <a:xfrm rot="20721887">
            <a:off x="11471034" y="3372803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71" name="任意多边形: 形状 70">
            <a:extLst>
              <a:ext uri="{FF2B5EF4-FFF2-40B4-BE49-F238E27FC236}">
                <a16:creationId xmlns:a16="http://schemas.microsoft.com/office/drawing/2014/main" xmlns="" id="{4E9A9550-666F-2B52-8800-E74AF9CD3741}"/>
              </a:ext>
            </a:extLst>
          </p:cNvPr>
          <p:cNvSpPr/>
          <p:nvPr/>
        </p:nvSpPr>
        <p:spPr>
          <a:xfrm rot="20721887">
            <a:off x="10836367" y="3119469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09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组合 62">
            <a:extLst>
              <a:ext uri="{FF2B5EF4-FFF2-40B4-BE49-F238E27FC236}">
                <a16:creationId xmlns:a16="http://schemas.microsoft.com/office/drawing/2014/main" xmlns="" id="{65F716A2-CF0C-E1A9-53C6-206A9097B2C6}"/>
              </a:ext>
            </a:extLst>
          </p:cNvPr>
          <p:cNvGrpSpPr/>
          <p:nvPr/>
        </p:nvGrpSpPr>
        <p:grpSpPr>
          <a:xfrm>
            <a:off x="6096758" y="2188309"/>
            <a:ext cx="3737972" cy="296669"/>
            <a:chOff x="-4952017" y="2929417"/>
            <a:chExt cx="3737972" cy="296669"/>
          </a:xfrm>
        </p:grpSpPr>
        <p:sp>
          <p:nvSpPr>
            <p:cNvPr id="64" name="平行四边形 184">
              <a:extLst>
                <a:ext uri="{FF2B5EF4-FFF2-40B4-BE49-F238E27FC236}">
                  <a16:creationId xmlns:a16="http://schemas.microsoft.com/office/drawing/2014/main" xmlns="" id="{6CFEAB6E-4241-34B9-42E8-1122A93C805C}"/>
                </a:ext>
              </a:extLst>
            </p:cNvPr>
            <p:cNvSpPr/>
            <p:nvPr/>
          </p:nvSpPr>
          <p:spPr>
            <a:xfrm>
              <a:off x="-4952017" y="2929417"/>
              <a:ext cx="1389664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389664"/>
                <a:gd name="connsiteY0" fmla="*/ 298574 h 298574"/>
                <a:gd name="connsiteX1" fmla="*/ 1014 w 1389664"/>
                <a:gd name="connsiteY1" fmla="*/ 1905 h 298574"/>
                <a:gd name="connsiteX2" fmla="*/ 1389664 w 1389664"/>
                <a:gd name="connsiteY2" fmla="*/ 0 h 298574"/>
                <a:gd name="connsiteX3" fmla="*/ 1241584 w 1389664"/>
                <a:gd name="connsiteY3" fmla="*/ 298574 h 298574"/>
                <a:gd name="connsiteX4" fmla="*/ 0 w 1389664"/>
                <a:gd name="connsiteY4" fmla="*/ 298574 h 29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9664" h="298574">
                  <a:moveTo>
                    <a:pt x="0" y="298574"/>
                  </a:moveTo>
                  <a:lnTo>
                    <a:pt x="1014" y="1905"/>
                  </a:lnTo>
                  <a:lnTo>
                    <a:pt x="1389664" y="0"/>
                  </a:lnTo>
                  <a:lnTo>
                    <a:pt x="1241584" y="298574"/>
                  </a:lnTo>
                  <a:lnTo>
                    <a:pt x="0" y="298574"/>
                  </a:lnTo>
                  <a:close/>
                </a:path>
              </a:pathLst>
            </a:cu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5" name="平行四边形 184">
              <a:extLst>
                <a:ext uri="{FF2B5EF4-FFF2-40B4-BE49-F238E27FC236}">
                  <a16:creationId xmlns:a16="http://schemas.microsoft.com/office/drawing/2014/main" xmlns="" id="{ABA8BBE5-6E48-561F-E87E-513C14516E5A}"/>
                </a:ext>
              </a:extLst>
            </p:cNvPr>
            <p:cNvSpPr/>
            <p:nvPr/>
          </p:nvSpPr>
          <p:spPr>
            <a:xfrm flipH="1" flipV="1">
              <a:off x="-3708182" y="2929417"/>
              <a:ext cx="2494137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316922 w 1401094"/>
                <a:gd name="connsiteY3" fmla="*/ 296669 h 296669"/>
                <a:gd name="connsiteX4" fmla="*/ 0 w 1401094"/>
                <a:gd name="connsiteY4" fmla="*/ 296669 h 2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1094" h="296669">
                  <a:moveTo>
                    <a:pt x="0" y="296669"/>
                  </a:moveTo>
                  <a:lnTo>
                    <a:pt x="1014" y="0"/>
                  </a:lnTo>
                  <a:lnTo>
                    <a:pt x="1401094" y="0"/>
                  </a:lnTo>
                  <a:lnTo>
                    <a:pt x="1316922" y="296669"/>
                  </a:lnTo>
                  <a:lnTo>
                    <a:pt x="0" y="296669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6" name="平行四边形 65">
              <a:extLst>
                <a:ext uri="{FF2B5EF4-FFF2-40B4-BE49-F238E27FC236}">
                  <a16:creationId xmlns:a16="http://schemas.microsoft.com/office/drawing/2014/main" xmlns="" id="{E4028664-8EC0-8FA6-4D79-8D59E9F5F352}"/>
                </a:ext>
              </a:extLst>
            </p:cNvPr>
            <p:cNvSpPr/>
            <p:nvPr/>
          </p:nvSpPr>
          <p:spPr>
            <a:xfrm>
              <a:off x="-3635677" y="2929417"/>
              <a:ext cx="214229" cy="296669"/>
            </a:xfrm>
            <a:prstGeom prst="parallelogram">
              <a:avLst>
                <a:gd name="adj" fmla="val 71362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35" name="图形">
            <a:extLst>
              <a:ext uri="{FF2B5EF4-FFF2-40B4-BE49-F238E27FC236}">
                <a16:creationId xmlns:a16="http://schemas.microsoft.com/office/drawing/2014/main" xmlns="" id="{2C9CBBBC-DF8B-E1E0-7EF6-120B7350AE84}"/>
              </a:ext>
            </a:extLst>
          </p:cNvPr>
          <p:cNvSpPr/>
          <p:nvPr/>
        </p:nvSpPr>
        <p:spPr>
          <a:xfrm>
            <a:off x="1838516" y="3056425"/>
            <a:ext cx="1551285" cy="15520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字魂58号-创中黑" panose="00000500000000000000" charset="-122"/>
            </a:endParaRP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5BB82CD8-BA04-A827-3D72-D66BC89D10FE}"/>
              </a:ext>
            </a:extLst>
          </p:cNvPr>
          <p:cNvGrpSpPr/>
          <p:nvPr/>
        </p:nvGrpSpPr>
        <p:grpSpPr>
          <a:xfrm>
            <a:off x="3350964" y="2215604"/>
            <a:ext cx="1819547" cy="3233683"/>
            <a:chOff x="5025" y="3556"/>
            <a:chExt cx="3059" cy="4001"/>
          </a:xfrm>
        </p:grpSpPr>
        <p:sp>
          <p:nvSpPr>
            <p:cNvPr id="53" name="图形">
              <a:extLst>
                <a:ext uri="{FF2B5EF4-FFF2-40B4-BE49-F238E27FC236}">
                  <a16:creationId xmlns:a16="http://schemas.microsoft.com/office/drawing/2014/main" xmlns="" id="{17F9D734-F000-B266-242B-7A77A05F38C7}"/>
                </a:ext>
              </a:extLst>
            </p:cNvPr>
            <p:cNvSpPr/>
            <p:nvPr/>
          </p:nvSpPr>
          <p:spPr>
            <a:xfrm>
              <a:off x="5025" y="3556"/>
              <a:ext cx="3059" cy="3059"/>
            </a:xfrm>
            <a:prstGeom prst="arc">
              <a:avLst>
                <a:gd name="adj1" fmla="val 12457264"/>
                <a:gd name="adj2" fmla="val 17181349"/>
              </a:avLst>
            </a:prstGeom>
            <a:ln w="12700">
              <a:solidFill>
                <a:schemeClr val="accent2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>
              <a:defPPr>
                <a:defRPr lang="zh-CN">
                  <a:solidFill>
                    <a:schemeClr val="tx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字魂58号-创中黑" panose="00000500000000000000" charset="-122"/>
              </a:endParaRPr>
            </a:p>
          </p:txBody>
        </p:sp>
        <p:sp>
          <p:nvSpPr>
            <p:cNvPr id="54" name="图形">
              <a:extLst>
                <a:ext uri="{FF2B5EF4-FFF2-40B4-BE49-F238E27FC236}">
                  <a16:creationId xmlns:a16="http://schemas.microsoft.com/office/drawing/2014/main" xmlns="" id="{6E745CA5-C074-B957-B975-DFD52641D0E4}"/>
                </a:ext>
              </a:extLst>
            </p:cNvPr>
            <p:cNvSpPr/>
            <p:nvPr/>
          </p:nvSpPr>
          <p:spPr>
            <a:xfrm flipV="1">
              <a:off x="5025" y="4498"/>
              <a:ext cx="3059" cy="3059"/>
            </a:xfrm>
            <a:prstGeom prst="arc">
              <a:avLst>
                <a:gd name="adj1" fmla="val 12457264"/>
                <a:gd name="adj2" fmla="val 17181349"/>
              </a:avLst>
            </a:prstGeom>
            <a:ln w="12700">
              <a:solidFill>
                <a:schemeClr val="accent2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>
              <a:defPPr>
                <a:defRPr lang="zh-CN">
                  <a:solidFill>
                    <a:schemeClr val="tx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cxnSp>
          <p:nvCxnSpPr>
            <p:cNvPr id="55" name="图形">
              <a:extLst>
                <a:ext uri="{FF2B5EF4-FFF2-40B4-BE49-F238E27FC236}">
                  <a16:creationId xmlns:a16="http://schemas.microsoft.com/office/drawing/2014/main" xmlns="" id="{37E330A5-847F-6BB3-B14F-0D18A96B9FCE}"/>
                </a:ext>
              </a:extLst>
            </p:cNvPr>
            <p:cNvCxnSpPr/>
            <p:nvPr/>
          </p:nvCxnSpPr>
          <p:spPr>
            <a:xfrm>
              <a:off x="5505" y="5440"/>
              <a:ext cx="1350" cy="0"/>
            </a:xfrm>
            <a:prstGeom prst="line">
              <a:avLst/>
            </a:prstGeom>
            <a:ln w="12700">
              <a:solidFill>
                <a:schemeClr val="accent2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圆形1">
            <a:extLst>
              <a:ext uri="{FF2B5EF4-FFF2-40B4-BE49-F238E27FC236}">
                <a16:creationId xmlns:a16="http://schemas.microsoft.com/office/drawing/2014/main" xmlns="" id="{563BCB41-5C09-78AE-5CAA-D73DDE3E3091}"/>
              </a:ext>
            </a:extLst>
          </p:cNvPr>
          <p:cNvSpPr/>
          <p:nvPr/>
        </p:nvSpPr>
        <p:spPr>
          <a:xfrm>
            <a:off x="4759962" y="2013200"/>
            <a:ext cx="899959" cy="90039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50" name="圆形2">
            <a:extLst>
              <a:ext uri="{FF2B5EF4-FFF2-40B4-BE49-F238E27FC236}">
                <a16:creationId xmlns:a16="http://schemas.microsoft.com/office/drawing/2014/main" xmlns="" id="{C6205A9C-D979-E503-D80A-AF6B2A78B3CC}"/>
              </a:ext>
            </a:extLst>
          </p:cNvPr>
          <p:cNvSpPr/>
          <p:nvPr/>
        </p:nvSpPr>
        <p:spPr>
          <a:xfrm>
            <a:off x="4759962" y="3322438"/>
            <a:ext cx="899959" cy="90039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字魂58号-创中黑" panose="00000500000000000000" charset="-122"/>
            </a:endParaRPr>
          </a:p>
        </p:txBody>
      </p:sp>
      <p:sp>
        <p:nvSpPr>
          <p:cNvPr id="48" name="圆形3">
            <a:extLst>
              <a:ext uri="{FF2B5EF4-FFF2-40B4-BE49-F238E27FC236}">
                <a16:creationId xmlns:a16="http://schemas.microsoft.com/office/drawing/2014/main" xmlns="" id="{97C1FDEC-74B4-1779-B840-B78439B65A95}"/>
              </a:ext>
            </a:extLst>
          </p:cNvPr>
          <p:cNvSpPr/>
          <p:nvPr/>
        </p:nvSpPr>
        <p:spPr>
          <a:xfrm>
            <a:off x="4759962" y="4679285"/>
            <a:ext cx="899959" cy="90039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40" name="文本4">
            <a:extLst>
              <a:ext uri="{FF2B5EF4-FFF2-40B4-BE49-F238E27FC236}">
                <a16:creationId xmlns:a16="http://schemas.microsoft.com/office/drawing/2014/main" xmlns="" id="{9B35ED70-36E1-8F15-2CCE-487236D4480B}"/>
              </a:ext>
            </a:extLst>
          </p:cNvPr>
          <p:cNvSpPr/>
          <p:nvPr/>
        </p:nvSpPr>
        <p:spPr>
          <a:xfrm>
            <a:off x="6410821" y="2205602"/>
            <a:ext cx="1143605" cy="276999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zh-CN" altLang="en-US" dirty="0">
                <a:solidFill>
                  <a:schemeClr val="bg1"/>
                </a:solidFill>
                <a:latin typeface="+mn-ea"/>
                <a:cs typeface="字魂58号-创中黑" panose="00000500000000000000" charset="-122"/>
                <a:sym typeface="+mn-ea"/>
              </a:rPr>
              <a:t>抑郁症</a:t>
            </a:r>
          </a:p>
        </p:txBody>
      </p:sp>
      <p:sp>
        <p:nvSpPr>
          <p:cNvPr id="41" name="文本1">
            <a:extLst>
              <a:ext uri="{FF2B5EF4-FFF2-40B4-BE49-F238E27FC236}">
                <a16:creationId xmlns:a16="http://schemas.microsoft.com/office/drawing/2014/main" xmlns="" id="{F724B54A-3A06-75A1-E09B-7EE0267ED9E9}"/>
              </a:ext>
            </a:extLst>
          </p:cNvPr>
          <p:cNvSpPr txBox="1"/>
          <p:nvPr/>
        </p:nvSpPr>
        <p:spPr>
          <a:xfrm>
            <a:off x="6096758" y="2629914"/>
            <a:ext cx="3737972" cy="64992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近年来，儿童青少年抑郁障碍的患病率有增高趋势。青少年重性抑郁障碍</a:t>
            </a:r>
            <a:r>
              <a:rPr lang="en-US" altLang="zh-CN" sz="1200" dirty="0">
                <a:solidFill>
                  <a:schemeClr val="bg2">
                    <a:lumMod val="50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1</a:t>
            </a: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年患病率为</a:t>
            </a:r>
            <a:r>
              <a:rPr lang="en-US" altLang="zh-CN" sz="1200" dirty="0">
                <a:solidFill>
                  <a:schemeClr val="bg2">
                    <a:lumMod val="50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8.2%</a:t>
            </a: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，</a:t>
            </a:r>
            <a:r>
              <a:rPr lang="en-US" altLang="zh-CN" sz="1200" dirty="0">
                <a:solidFill>
                  <a:schemeClr val="bg2">
                    <a:lumMod val="50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1</a:t>
            </a: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个月患病率为</a:t>
            </a:r>
            <a:r>
              <a:rPr lang="en-US" altLang="zh-CN" sz="1200" dirty="0">
                <a:solidFill>
                  <a:schemeClr val="bg2">
                    <a:lumMod val="50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2.6%</a:t>
            </a:r>
            <a:r>
              <a:rPr lang="zh-CN" altLang="en-US" sz="1200" dirty="0">
                <a:solidFill>
                  <a:schemeClr val="bg2">
                    <a:lumMod val="50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。</a:t>
            </a:r>
            <a:endParaRPr lang="en-US" altLang="zh-CN" sz="1200" dirty="0">
              <a:solidFill>
                <a:schemeClr val="bg2">
                  <a:lumMod val="50000"/>
                </a:schemeClr>
              </a:solidFill>
              <a:latin typeface="+mn-ea"/>
              <a:cs typeface="字魂58号-创中黑" panose="00000500000000000000" charset="-122"/>
              <a:sym typeface="+mn-ea"/>
            </a:endParaRPr>
          </a:p>
        </p:txBody>
      </p:sp>
      <p:sp>
        <p:nvSpPr>
          <p:cNvPr id="43" name="文本2">
            <a:extLst>
              <a:ext uri="{FF2B5EF4-FFF2-40B4-BE49-F238E27FC236}">
                <a16:creationId xmlns:a16="http://schemas.microsoft.com/office/drawing/2014/main" xmlns="" id="{72437033-AB82-18D0-9382-65E4EFFD44FC}"/>
              </a:ext>
            </a:extLst>
          </p:cNvPr>
          <p:cNvSpPr txBox="1"/>
          <p:nvPr/>
        </p:nvSpPr>
        <p:spPr>
          <a:xfrm>
            <a:off x="6096758" y="3901065"/>
            <a:ext cx="3737972" cy="64992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charset="-122"/>
                <a:ea typeface="字魂58号-创中黑" panose="00000500000000000000" charset="-122"/>
                <a:cs typeface="字魂58号-创中黑" panose="00000500000000000000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chemeClr val="bg2">
                    <a:lumMod val="50000"/>
                  </a:schemeClr>
                </a:solidFill>
                <a:latin typeface="+mn-ea"/>
                <a:ea typeface="+mn-ea"/>
              </a:rPr>
              <a:t>通常称为双向情感障碍。当代躁郁症的发病年龄一般在二十至三十五岁之间，二十至二十五岁发病多见于狂躁症，三十至三十五岁则是抑郁症的高发期</a:t>
            </a:r>
            <a:endParaRPr lang="zh-CN" altLang="zh-CN" dirty="0">
              <a:solidFill>
                <a:schemeClr val="bg2">
                  <a:lumMod val="50000"/>
                </a:schemeClr>
              </a:solidFill>
              <a:latin typeface="+mn-ea"/>
              <a:ea typeface="+mn-ea"/>
              <a:sym typeface="+mn-lt"/>
            </a:endParaRPr>
          </a:p>
        </p:txBody>
      </p:sp>
      <p:sp>
        <p:nvSpPr>
          <p:cNvPr id="45" name="文本3">
            <a:extLst>
              <a:ext uri="{FF2B5EF4-FFF2-40B4-BE49-F238E27FC236}">
                <a16:creationId xmlns:a16="http://schemas.microsoft.com/office/drawing/2014/main" xmlns="" id="{C82128D4-37B8-2BAE-1B36-E5A6FD46A4CB}"/>
              </a:ext>
            </a:extLst>
          </p:cNvPr>
          <p:cNvSpPr txBox="1"/>
          <p:nvPr/>
        </p:nvSpPr>
        <p:spPr>
          <a:xfrm>
            <a:off x="6096758" y="5365031"/>
            <a:ext cx="3737972" cy="42832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zh-CN"/>
            </a:defPPr>
            <a:lvl1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字魂58号-创中黑" panose="00000500000000000000" charset="-122"/>
                <a:ea typeface="字魂58号-创中黑" panose="00000500000000000000" charset="-122"/>
                <a:cs typeface="字魂58号-创中黑" panose="00000500000000000000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chemeClr val="bg2">
                    <a:lumMod val="50000"/>
                  </a:schemeClr>
                </a:solidFill>
                <a:latin typeface="+mn-ea"/>
                <a:ea typeface="+mn-ea"/>
                <a:sym typeface="+mn-ea"/>
              </a:rPr>
              <a:t>一般而言，焦虑障碍很难自愈，在得不到干预的情况下，它通常会持续终生，导致生活的幸福感显著降低</a:t>
            </a:r>
          </a:p>
        </p:txBody>
      </p:sp>
      <p:sp>
        <p:nvSpPr>
          <p:cNvPr id="46" name="标题2">
            <a:extLst>
              <a:ext uri="{FF2B5EF4-FFF2-40B4-BE49-F238E27FC236}">
                <a16:creationId xmlns:a16="http://schemas.microsoft.com/office/drawing/2014/main" xmlns="" id="{2D2BA285-CCF8-38B0-3DDB-5C7D33C07718}"/>
              </a:ext>
            </a:extLst>
          </p:cNvPr>
          <p:cNvSpPr/>
          <p:nvPr/>
        </p:nvSpPr>
        <p:spPr>
          <a:xfrm>
            <a:off x="1868553" y="3507517"/>
            <a:ext cx="1515596" cy="73852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4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latin typeface="+mj-ea"/>
                <a:ea typeface="+mj-ea"/>
                <a:cs typeface="字魂58号-创中黑" panose="00000500000000000000" charset="-122"/>
              </a:rPr>
              <a:t>常见心</a:t>
            </a:r>
            <a:endParaRPr lang="en-US" altLang="zh-CN" sz="2400" dirty="0">
              <a:ln>
                <a:solidFill>
                  <a:schemeClr val="accent2"/>
                </a:solidFill>
              </a:ln>
              <a:solidFill>
                <a:schemeClr val="bg1"/>
              </a:solidFill>
              <a:latin typeface="+mj-ea"/>
              <a:ea typeface="+mj-ea"/>
              <a:cs typeface="字魂58号-创中黑" panose="00000500000000000000" charset="-122"/>
            </a:endParaRPr>
          </a:p>
          <a:p>
            <a:pPr algn="ctr"/>
            <a:r>
              <a:rPr lang="zh-CN" altLang="en-US" sz="24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latin typeface="+mj-ea"/>
                <a:ea typeface="+mj-ea"/>
                <a:cs typeface="字魂58号-创中黑" panose="00000500000000000000" charset="-122"/>
              </a:rPr>
              <a:t>理问题</a:t>
            </a:r>
            <a:endParaRPr lang="en-US" altLang="zh-CN" sz="2400" dirty="0">
              <a:ln>
                <a:solidFill>
                  <a:schemeClr val="accent2"/>
                </a:solidFill>
              </a:ln>
              <a:solidFill>
                <a:schemeClr val="bg1"/>
              </a:solidFill>
              <a:latin typeface="+mj-ea"/>
              <a:ea typeface="+mj-ea"/>
              <a:cs typeface="字魂58号-创中黑" panose="00000500000000000000" charset="-122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xmlns="" id="{013559F2-4C80-1394-31CC-A0C654930513}"/>
              </a:ext>
            </a:extLst>
          </p:cNvPr>
          <p:cNvSpPr/>
          <p:nvPr/>
        </p:nvSpPr>
        <p:spPr>
          <a:xfrm>
            <a:off x="3553778" y="1042767"/>
            <a:ext cx="5084445" cy="753501"/>
          </a:xfrm>
          <a:prstGeom prst="rect">
            <a:avLst/>
          </a:prstGeom>
          <a:solidFill>
            <a:schemeClr val="accent5"/>
          </a:solidFill>
          <a:ln>
            <a:solidFill>
              <a:srgbClr val="093F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57" name="图形 56" descr="插入点左移 纯色填充">
            <a:extLst>
              <a:ext uri="{FF2B5EF4-FFF2-40B4-BE49-F238E27FC236}">
                <a16:creationId xmlns:a16="http://schemas.microsoft.com/office/drawing/2014/main" xmlns="" id="{46CCAC99-FC6E-995B-6B37-9F5B71CCF3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55887" y="962317"/>
            <a:ext cx="914400" cy="914400"/>
          </a:xfrm>
          <a:prstGeom prst="rect">
            <a:avLst/>
          </a:prstGeom>
        </p:spPr>
      </p:pic>
      <p:pic>
        <p:nvPicPr>
          <p:cNvPr id="58" name="图形 57" descr="插入点右移 纯色填充">
            <a:extLst>
              <a:ext uri="{FF2B5EF4-FFF2-40B4-BE49-F238E27FC236}">
                <a16:creationId xmlns:a16="http://schemas.microsoft.com/office/drawing/2014/main" xmlns="" id="{0AFCD42A-C734-CF83-BAC6-AC0DED083A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621713" y="962317"/>
            <a:ext cx="914400" cy="914400"/>
          </a:xfrm>
          <a:prstGeom prst="rect">
            <a:avLst/>
          </a:prstGeom>
        </p:spPr>
      </p:pic>
      <p:sp>
        <p:nvSpPr>
          <p:cNvPr id="59" name="弧形 58">
            <a:extLst>
              <a:ext uri="{FF2B5EF4-FFF2-40B4-BE49-F238E27FC236}">
                <a16:creationId xmlns:a16="http://schemas.microsoft.com/office/drawing/2014/main" xmlns="" id="{EB79F3C0-FEA1-5902-6094-35C177ECB6B1}"/>
              </a:ext>
            </a:extLst>
          </p:cNvPr>
          <p:cNvSpPr/>
          <p:nvPr/>
        </p:nvSpPr>
        <p:spPr>
          <a:xfrm flipH="1">
            <a:off x="6857682" y="516167"/>
            <a:ext cx="2205735" cy="1610674"/>
          </a:xfrm>
          <a:prstGeom prst="arc">
            <a:avLst>
              <a:gd name="adj1" fmla="val 8877086"/>
              <a:gd name="adj2" fmla="val 6536946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0" name="任意多边形: 形状 59">
            <a:extLst>
              <a:ext uri="{FF2B5EF4-FFF2-40B4-BE49-F238E27FC236}">
                <a16:creationId xmlns:a16="http://schemas.microsoft.com/office/drawing/2014/main" xmlns="" id="{DA58BDB4-89A2-3524-04D9-A4799FCD3278}"/>
              </a:ext>
            </a:extLst>
          </p:cNvPr>
          <p:cNvSpPr/>
          <p:nvPr/>
        </p:nvSpPr>
        <p:spPr>
          <a:xfrm>
            <a:off x="7951533" y="1137037"/>
            <a:ext cx="244985" cy="290155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F7F5C51F-7F9B-750C-29F6-299B2A65C65C}"/>
              </a:ext>
            </a:extLst>
          </p:cNvPr>
          <p:cNvSpPr txBox="1"/>
          <p:nvPr/>
        </p:nvSpPr>
        <p:spPr>
          <a:xfrm>
            <a:off x="3982289" y="1127130"/>
            <a:ext cx="4227423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3200" spc="130" dirty="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常见的心理问题</a:t>
            </a: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xmlns="" id="{EB022058-65EB-842A-2EE8-DB0AA7C7454B}"/>
              </a:ext>
            </a:extLst>
          </p:cNvPr>
          <p:cNvSpPr txBox="1"/>
          <p:nvPr/>
        </p:nvSpPr>
        <p:spPr>
          <a:xfrm>
            <a:off x="7581181" y="2179784"/>
            <a:ext cx="2253549" cy="33348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每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4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个青少年就有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1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个抑郁</a:t>
            </a:r>
          </a:p>
        </p:txBody>
      </p:sp>
      <p:grpSp>
        <p:nvGrpSpPr>
          <p:cNvPr id="69" name="组合 68">
            <a:extLst>
              <a:ext uri="{FF2B5EF4-FFF2-40B4-BE49-F238E27FC236}">
                <a16:creationId xmlns:a16="http://schemas.microsoft.com/office/drawing/2014/main" xmlns="" id="{013B840B-E218-99B6-2228-E3CA308979B4}"/>
              </a:ext>
            </a:extLst>
          </p:cNvPr>
          <p:cNvGrpSpPr/>
          <p:nvPr/>
        </p:nvGrpSpPr>
        <p:grpSpPr>
          <a:xfrm>
            <a:off x="6096758" y="3480001"/>
            <a:ext cx="3737972" cy="296669"/>
            <a:chOff x="-4952017" y="2929417"/>
            <a:chExt cx="3737972" cy="296669"/>
          </a:xfrm>
        </p:grpSpPr>
        <p:sp>
          <p:nvSpPr>
            <p:cNvPr id="70" name="平行四边形 184">
              <a:extLst>
                <a:ext uri="{FF2B5EF4-FFF2-40B4-BE49-F238E27FC236}">
                  <a16:creationId xmlns:a16="http://schemas.microsoft.com/office/drawing/2014/main" xmlns="" id="{4493E394-37F2-A9FB-05A3-DEEA0BD0A062}"/>
                </a:ext>
              </a:extLst>
            </p:cNvPr>
            <p:cNvSpPr/>
            <p:nvPr/>
          </p:nvSpPr>
          <p:spPr>
            <a:xfrm>
              <a:off x="-4952017" y="2929417"/>
              <a:ext cx="1389664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389664"/>
                <a:gd name="connsiteY0" fmla="*/ 298574 h 298574"/>
                <a:gd name="connsiteX1" fmla="*/ 1014 w 1389664"/>
                <a:gd name="connsiteY1" fmla="*/ 1905 h 298574"/>
                <a:gd name="connsiteX2" fmla="*/ 1389664 w 1389664"/>
                <a:gd name="connsiteY2" fmla="*/ 0 h 298574"/>
                <a:gd name="connsiteX3" fmla="*/ 1241584 w 1389664"/>
                <a:gd name="connsiteY3" fmla="*/ 298574 h 298574"/>
                <a:gd name="connsiteX4" fmla="*/ 0 w 1389664"/>
                <a:gd name="connsiteY4" fmla="*/ 298574 h 29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9664" h="298574">
                  <a:moveTo>
                    <a:pt x="0" y="298574"/>
                  </a:moveTo>
                  <a:lnTo>
                    <a:pt x="1014" y="1905"/>
                  </a:lnTo>
                  <a:lnTo>
                    <a:pt x="1389664" y="0"/>
                  </a:lnTo>
                  <a:lnTo>
                    <a:pt x="1241584" y="298574"/>
                  </a:lnTo>
                  <a:lnTo>
                    <a:pt x="0" y="298574"/>
                  </a:lnTo>
                  <a:close/>
                </a:path>
              </a:pathLst>
            </a:cu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1" name="平行四边形 184">
              <a:extLst>
                <a:ext uri="{FF2B5EF4-FFF2-40B4-BE49-F238E27FC236}">
                  <a16:creationId xmlns:a16="http://schemas.microsoft.com/office/drawing/2014/main" xmlns="" id="{A5D82323-6043-488E-A69B-79013FE80520}"/>
                </a:ext>
              </a:extLst>
            </p:cNvPr>
            <p:cNvSpPr/>
            <p:nvPr/>
          </p:nvSpPr>
          <p:spPr>
            <a:xfrm flipH="1" flipV="1">
              <a:off x="-3708182" y="2929417"/>
              <a:ext cx="2494137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316922 w 1401094"/>
                <a:gd name="connsiteY3" fmla="*/ 296669 h 296669"/>
                <a:gd name="connsiteX4" fmla="*/ 0 w 1401094"/>
                <a:gd name="connsiteY4" fmla="*/ 296669 h 2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1094" h="296669">
                  <a:moveTo>
                    <a:pt x="0" y="296669"/>
                  </a:moveTo>
                  <a:lnTo>
                    <a:pt x="1014" y="0"/>
                  </a:lnTo>
                  <a:lnTo>
                    <a:pt x="1401094" y="0"/>
                  </a:lnTo>
                  <a:lnTo>
                    <a:pt x="1316922" y="296669"/>
                  </a:lnTo>
                  <a:lnTo>
                    <a:pt x="0" y="296669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2" name="平行四边形 71">
              <a:extLst>
                <a:ext uri="{FF2B5EF4-FFF2-40B4-BE49-F238E27FC236}">
                  <a16:creationId xmlns:a16="http://schemas.microsoft.com/office/drawing/2014/main" xmlns="" id="{DBF747F6-4639-29BA-BBC0-A73B772906FB}"/>
                </a:ext>
              </a:extLst>
            </p:cNvPr>
            <p:cNvSpPr/>
            <p:nvPr/>
          </p:nvSpPr>
          <p:spPr>
            <a:xfrm>
              <a:off x="-3635677" y="2929417"/>
              <a:ext cx="214229" cy="296669"/>
            </a:xfrm>
            <a:prstGeom prst="parallelogram">
              <a:avLst>
                <a:gd name="adj" fmla="val 71362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73" name="文本4">
            <a:extLst>
              <a:ext uri="{FF2B5EF4-FFF2-40B4-BE49-F238E27FC236}">
                <a16:creationId xmlns:a16="http://schemas.microsoft.com/office/drawing/2014/main" xmlns="" id="{6AD82DBF-5959-8F66-3F1D-637FCB19314D}"/>
              </a:ext>
            </a:extLst>
          </p:cNvPr>
          <p:cNvSpPr/>
          <p:nvPr/>
        </p:nvSpPr>
        <p:spPr>
          <a:xfrm>
            <a:off x="6410821" y="3497294"/>
            <a:ext cx="1002277" cy="276999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zh-CN" altLang="en-US" dirty="0">
                <a:solidFill>
                  <a:schemeClr val="bg1"/>
                </a:solidFill>
                <a:latin typeface="+mn-ea"/>
                <a:cs typeface="字魂58号-创中黑" panose="00000500000000000000" charset="-122"/>
                <a:sym typeface="+mn-ea"/>
              </a:rPr>
              <a:t>抑郁症</a:t>
            </a: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xmlns="" id="{4012BFFB-E560-089C-9CAB-E44CF361DF93}"/>
              </a:ext>
            </a:extLst>
          </p:cNvPr>
          <p:cNvSpPr txBox="1"/>
          <p:nvPr/>
        </p:nvSpPr>
        <p:spPr>
          <a:xfrm>
            <a:off x="7581181" y="3461590"/>
            <a:ext cx="2210184" cy="33348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自杀率比抑郁症还高的病</a:t>
            </a:r>
          </a:p>
        </p:txBody>
      </p:sp>
      <p:grpSp>
        <p:nvGrpSpPr>
          <p:cNvPr id="75" name="组合 74">
            <a:extLst>
              <a:ext uri="{FF2B5EF4-FFF2-40B4-BE49-F238E27FC236}">
                <a16:creationId xmlns:a16="http://schemas.microsoft.com/office/drawing/2014/main" xmlns="" id="{78F545C3-B9E7-C9A5-4A7C-844F3C0ACAB1}"/>
              </a:ext>
            </a:extLst>
          </p:cNvPr>
          <p:cNvGrpSpPr/>
          <p:nvPr/>
        </p:nvGrpSpPr>
        <p:grpSpPr>
          <a:xfrm>
            <a:off x="6096758" y="4894354"/>
            <a:ext cx="3737972" cy="296669"/>
            <a:chOff x="-4952017" y="2929417"/>
            <a:chExt cx="3737972" cy="296669"/>
          </a:xfrm>
        </p:grpSpPr>
        <p:sp>
          <p:nvSpPr>
            <p:cNvPr id="76" name="平行四边形 184">
              <a:extLst>
                <a:ext uri="{FF2B5EF4-FFF2-40B4-BE49-F238E27FC236}">
                  <a16:creationId xmlns:a16="http://schemas.microsoft.com/office/drawing/2014/main" xmlns="" id="{A76932EC-85EE-C812-BDB5-39E6160395B7}"/>
                </a:ext>
              </a:extLst>
            </p:cNvPr>
            <p:cNvSpPr/>
            <p:nvPr/>
          </p:nvSpPr>
          <p:spPr>
            <a:xfrm>
              <a:off x="-4952017" y="2929417"/>
              <a:ext cx="1389664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389664"/>
                <a:gd name="connsiteY0" fmla="*/ 298574 h 298574"/>
                <a:gd name="connsiteX1" fmla="*/ 1014 w 1389664"/>
                <a:gd name="connsiteY1" fmla="*/ 1905 h 298574"/>
                <a:gd name="connsiteX2" fmla="*/ 1389664 w 1389664"/>
                <a:gd name="connsiteY2" fmla="*/ 0 h 298574"/>
                <a:gd name="connsiteX3" fmla="*/ 1241584 w 1389664"/>
                <a:gd name="connsiteY3" fmla="*/ 298574 h 298574"/>
                <a:gd name="connsiteX4" fmla="*/ 0 w 1389664"/>
                <a:gd name="connsiteY4" fmla="*/ 298574 h 29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9664" h="298574">
                  <a:moveTo>
                    <a:pt x="0" y="298574"/>
                  </a:moveTo>
                  <a:lnTo>
                    <a:pt x="1014" y="1905"/>
                  </a:lnTo>
                  <a:lnTo>
                    <a:pt x="1389664" y="0"/>
                  </a:lnTo>
                  <a:lnTo>
                    <a:pt x="1241584" y="298574"/>
                  </a:lnTo>
                  <a:lnTo>
                    <a:pt x="0" y="298574"/>
                  </a:lnTo>
                  <a:close/>
                </a:path>
              </a:pathLst>
            </a:cu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7" name="平行四边形 184">
              <a:extLst>
                <a:ext uri="{FF2B5EF4-FFF2-40B4-BE49-F238E27FC236}">
                  <a16:creationId xmlns:a16="http://schemas.microsoft.com/office/drawing/2014/main" xmlns="" id="{17DC268E-89FD-C98A-68BA-552DF7E314A8}"/>
                </a:ext>
              </a:extLst>
            </p:cNvPr>
            <p:cNvSpPr/>
            <p:nvPr/>
          </p:nvSpPr>
          <p:spPr>
            <a:xfrm flipH="1" flipV="1">
              <a:off x="-3708182" y="2929417"/>
              <a:ext cx="2494137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316922 w 1401094"/>
                <a:gd name="connsiteY3" fmla="*/ 296669 h 296669"/>
                <a:gd name="connsiteX4" fmla="*/ 0 w 1401094"/>
                <a:gd name="connsiteY4" fmla="*/ 296669 h 2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1094" h="296669">
                  <a:moveTo>
                    <a:pt x="0" y="296669"/>
                  </a:moveTo>
                  <a:lnTo>
                    <a:pt x="1014" y="0"/>
                  </a:lnTo>
                  <a:lnTo>
                    <a:pt x="1401094" y="0"/>
                  </a:lnTo>
                  <a:lnTo>
                    <a:pt x="1316922" y="296669"/>
                  </a:lnTo>
                  <a:lnTo>
                    <a:pt x="0" y="296669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8" name="平行四边形 77">
              <a:extLst>
                <a:ext uri="{FF2B5EF4-FFF2-40B4-BE49-F238E27FC236}">
                  <a16:creationId xmlns:a16="http://schemas.microsoft.com/office/drawing/2014/main" xmlns="" id="{3C134C57-B61F-1B62-946D-3F25C1F38270}"/>
                </a:ext>
              </a:extLst>
            </p:cNvPr>
            <p:cNvSpPr/>
            <p:nvPr/>
          </p:nvSpPr>
          <p:spPr>
            <a:xfrm>
              <a:off x="-3635677" y="2929417"/>
              <a:ext cx="214229" cy="296669"/>
            </a:xfrm>
            <a:prstGeom prst="parallelogram">
              <a:avLst>
                <a:gd name="adj" fmla="val 71362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79" name="文本5">
            <a:extLst>
              <a:ext uri="{FF2B5EF4-FFF2-40B4-BE49-F238E27FC236}">
                <a16:creationId xmlns:a16="http://schemas.microsoft.com/office/drawing/2014/main" xmlns="" id="{FBAD6966-D3CB-4863-BF69-699AA6513F05}"/>
              </a:ext>
            </a:extLst>
          </p:cNvPr>
          <p:cNvSpPr/>
          <p:nvPr/>
        </p:nvSpPr>
        <p:spPr>
          <a:xfrm>
            <a:off x="6410821" y="4911647"/>
            <a:ext cx="1075601" cy="276999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zh-CN" altLang="en-US" dirty="0">
                <a:solidFill>
                  <a:schemeClr val="bg1"/>
                </a:solidFill>
                <a:latin typeface="+mn-ea"/>
                <a:cs typeface="字魂58号-创中黑" panose="00000500000000000000" charset="-122"/>
                <a:sym typeface="+mn-ea"/>
              </a:rPr>
              <a:t>焦虑症</a:t>
            </a: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xmlns="" id="{F6AC38CC-04C7-8A69-2BAF-637EC74F7452}"/>
              </a:ext>
            </a:extLst>
          </p:cNvPr>
          <p:cNvSpPr txBox="1"/>
          <p:nvPr/>
        </p:nvSpPr>
        <p:spPr>
          <a:xfrm>
            <a:off x="7581181" y="4885829"/>
            <a:ext cx="2253549" cy="333489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字魂58号-创中黑" panose="00000500000000000000" charset="-122"/>
                <a:sym typeface="+mn-ea"/>
              </a:rPr>
              <a:t>发病率高</a:t>
            </a:r>
          </a:p>
        </p:txBody>
      </p:sp>
      <p:sp>
        <p:nvSpPr>
          <p:cNvPr id="81" name="弧形 80">
            <a:extLst>
              <a:ext uri="{FF2B5EF4-FFF2-40B4-BE49-F238E27FC236}">
                <a16:creationId xmlns:a16="http://schemas.microsoft.com/office/drawing/2014/main" xmlns="" id="{E5E1EAF6-DAD6-5C1B-F258-4883699109B6}"/>
              </a:ext>
            </a:extLst>
          </p:cNvPr>
          <p:cNvSpPr/>
          <p:nvPr/>
        </p:nvSpPr>
        <p:spPr>
          <a:xfrm flipH="1">
            <a:off x="967049" y="2793983"/>
            <a:ext cx="2965671" cy="2165595"/>
          </a:xfrm>
          <a:prstGeom prst="arc">
            <a:avLst>
              <a:gd name="adj1" fmla="val 10479843"/>
              <a:gd name="adj2" fmla="val 5932018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2" name="任意多边形: 形状 81">
            <a:extLst>
              <a:ext uri="{FF2B5EF4-FFF2-40B4-BE49-F238E27FC236}">
                <a16:creationId xmlns:a16="http://schemas.microsoft.com/office/drawing/2014/main" xmlns="" id="{C11E8EEB-B109-0B89-9557-5CFADEB60965}"/>
              </a:ext>
            </a:extLst>
          </p:cNvPr>
          <p:cNvSpPr/>
          <p:nvPr/>
        </p:nvSpPr>
        <p:spPr>
          <a:xfrm>
            <a:off x="1589845" y="3823058"/>
            <a:ext cx="290110" cy="349056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2"/>
          </a:solidFill>
          <a:ln w="95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83" name="菱形 82">
            <a:extLst>
              <a:ext uri="{FF2B5EF4-FFF2-40B4-BE49-F238E27FC236}">
                <a16:creationId xmlns:a16="http://schemas.microsoft.com/office/drawing/2014/main" xmlns="" id="{76202CF1-D90A-9940-E3C4-172138EC2E32}"/>
              </a:ext>
            </a:extLst>
          </p:cNvPr>
          <p:cNvSpPr/>
          <p:nvPr/>
        </p:nvSpPr>
        <p:spPr>
          <a:xfrm rot="18004068">
            <a:off x="2578378" y="4328587"/>
            <a:ext cx="154336" cy="156788"/>
          </a:xfrm>
          <a:prstGeom prst="diamond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xmlns="" id="{DA81E38A-AD5C-D83E-3EA8-40E9ACA6EEBD}"/>
              </a:ext>
            </a:extLst>
          </p:cNvPr>
          <p:cNvSpPr txBox="1"/>
          <p:nvPr/>
        </p:nvSpPr>
        <p:spPr>
          <a:xfrm>
            <a:off x="4854680" y="2201789"/>
            <a:ext cx="710522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8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latin typeface="+mj-lt"/>
              </a:rPr>
              <a:t>01</a:t>
            </a:r>
            <a:endParaRPr lang="zh-CN" altLang="en-US" sz="2800" dirty="0">
              <a:ln>
                <a:solidFill>
                  <a:schemeClr val="accent2"/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xmlns="" id="{4C180E28-A44F-1681-0950-C69E11B79CF7}"/>
              </a:ext>
            </a:extLst>
          </p:cNvPr>
          <p:cNvSpPr txBox="1"/>
          <p:nvPr/>
        </p:nvSpPr>
        <p:spPr>
          <a:xfrm>
            <a:off x="4854680" y="3533469"/>
            <a:ext cx="710522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8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latin typeface="+mj-lt"/>
              </a:rPr>
              <a:t>02</a:t>
            </a:r>
            <a:endParaRPr lang="zh-CN" altLang="en-US" sz="2800" dirty="0">
              <a:ln>
                <a:solidFill>
                  <a:schemeClr val="accent2"/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xmlns="" id="{E5FA5B67-6A61-B69F-DBC0-AD051804F265}"/>
              </a:ext>
            </a:extLst>
          </p:cNvPr>
          <p:cNvSpPr txBox="1"/>
          <p:nvPr/>
        </p:nvSpPr>
        <p:spPr>
          <a:xfrm>
            <a:off x="4854680" y="4865149"/>
            <a:ext cx="710522" cy="5232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800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  <a:latin typeface="+mj-lt"/>
              </a:rPr>
              <a:t>03</a:t>
            </a:r>
            <a:endParaRPr lang="zh-CN" altLang="en-US" sz="2800" dirty="0">
              <a:ln>
                <a:solidFill>
                  <a:schemeClr val="accent2"/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44" name="任意多边形: 形状 43">
            <a:extLst>
              <a:ext uri="{FF2B5EF4-FFF2-40B4-BE49-F238E27FC236}">
                <a16:creationId xmlns:a16="http://schemas.microsoft.com/office/drawing/2014/main" xmlns="" id="{71759BCD-E1BB-F017-3580-B826CF0AD08B}"/>
              </a:ext>
            </a:extLst>
          </p:cNvPr>
          <p:cNvSpPr/>
          <p:nvPr/>
        </p:nvSpPr>
        <p:spPr>
          <a:xfrm rot="20721887">
            <a:off x="872323" y="1794347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7" name="任意多边形: 形状 46">
            <a:extLst>
              <a:ext uri="{FF2B5EF4-FFF2-40B4-BE49-F238E27FC236}">
                <a16:creationId xmlns:a16="http://schemas.microsoft.com/office/drawing/2014/main" xmlns="" id="{DF220E27-905A-5F6E-DD19-E22635412764}"/>
              </a:ext>
            </a:extLst>
          </p:cNvPr>
          <p:cNvSpPr/>
          <p:nvPr/>
        </p:nvSpPr>
        <p:spPr>
          <a:xfrm rot="20721887">
            <a:off x="1324037" y="1435235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xmlns="" id="{BA04AC94-26C1-BC99-0CEB-09A473F47D85}"/>
              </a:ext>
            </a:extLst>
          </p:cNvPr>
          <p:cNvSpPr/>
          <p:nvPr/>
        </p:nvSpPr>
        <p:spPr>
          <a:xfrm rot="20721887">
            <a:off x="1498961" y="2059208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xmlns="" id="{909895B6-50B0-FB92-285C-4EEB4C768562}"/>
              </a:ext>
            </a:extLst>
          </p:cNvPr>
          <p:cNvSpPr/>
          <p:nvPr/>
        </p:nvSpPr>
        <p:spPr>
          <a:xfrm rot="20721887">
            <a:off x="10942944" y="3680705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2" name="任意多边形: 形状 61">
            <a:extLst>
              <a:ext uri="{FF2B5EF4-FFF2-40B4-BE49-F238E27FC236}">
                <a16:creationId xmlns:a16="http://schemas.microsoft.com/office/drawing/2014/main" xmlns="" id="{1A659273-8C46-0A82-E856-72DC92E70A97}"/>
              </a:ext>
            </a:extLst>
          </p:cNvPr>
          <p:cNvSpPr/>
          <p:nvPr/>
        </p:nvSpPr>
        <p:spPr>
          <a:xfrm rot="20721887">
            <a:off x="11471034" y="3372803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67" name="任意多边形: 形状 66">
            <a:extLst>
              <a:ext uri="{FF2B5EF4-FFF2-40B4-BE49-F238E27FC236}">
                <a16:creationId xmlns:a16="http://schemas.microsoft.com/office/drawing/2014/main" xmlns="" id="{630AC612-7B00-7FDB-F96B-B0D320887B31}"/>
              </a:ext>
            </a:extLst>
          </p:cNvPr>
          <p:cNvSpPr/>
          <p:nvPr/>
        </p:nvSpPr>
        <p:spPr>
          <a:xfrm rot="20721887">
            <a:off x="10836367" y="3119469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958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图表 33">
            <a:extLst>
              <a:ext uri="{FF2B5EF4-FFF2-40B4-BE49-F238E27FC236}">
                <a16:creationId xmlns:a16="http://schemas.microsoft.com/office/drawing/2014/main" xmlns="" id="{4D018C52-E565-55F5-E9D9-D8AF27556D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9422198"/>
              </p:ext>
            </p:extLst>
          </p:nvPr>
        </p:nvGraphicFramePr>
        <p:xfrm>
          <a:off x="1343024" y="1957203"/>
          <a:ext cx="4907305" cy="3938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C0D337EB-11A8-F3DA-FA46-06E3155E4FDB}"/>
              </a:ext>
            </a:extLst>
          </p:cNvPr>
          <p:cNvSpPr/>
          <p:nvPr/>
        </p:nvSpPr>
        <p:spPr>
          <a:xfrm>
            <a:off x="3553778" y="1042767"/>
            <a:ext cx="5084445" cy="753501"/>
          </a:xfrm>
          <a:prstGeom prst="rect">
            <a:avLst/>
          </a:prstGeom>
          <a:solidFill>
            <a:schemeClr val="accent5"/>
          </a:solidFill>
          <a:ln>
            <a:solidFill>
              <a:srgbClr val="093F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36" name="图形 35" descr="插入点左移 纯色填充">
            <a:extLst>
              <a:ext uri="{FF2B5EF4-FFF2-40B4-BE49-F238E27FC236}">
                <a16:creationId xmlns:a16="http://schemas.microsoft.com/office/drawing/2014/main" xmlns="" id="{06A324BF-F9DF-F58D-ECE4-5BD0A22DD6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655887" y="962317"/>
            <a:ext cx="914400" cy="914400"/>
          </a:xfrm>
          <a:prstGeom prst="rect">
            <a:avLst/>
          </a:prstGeom>
        </p:spPr>
      </p:pic>
      <p:pic>
        <p:nvPicPr>
          <p:cNvPr id="37" name="图形 36" descr="插入点右移 纯色填充">
            <a:extLst>
              <a:ext uri="{FF2B5EF4-FFF2-40B4-BE49-F238E27FC236}">
                <a16:creationId xmlns:a16="http://schemas.microsoft.com/office/drawing/2014/main" xmlns="" id="{66E8CB6B-C87F-8CFA-BC63-FA1A49A6B6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8621713" y="962317"/>
            <a:ext cx="914400" cy="914400"/>
          </a:xfrm>
          <a:prstGeom prst="rect">
            <a:avLst/>
          </a:prstGeom>
        </p:spPr>
      </p:pic>
      <p:sp>
        <p:nvSpPr>
          <p:cNvPr id="38" name="弧形 37">
            <a:extLst>
              <a:ext uri="{FF2B5EF4-FFF2-40B4-BE49-F238E27FC236}">
                <a16:creationId xmlns:a16="http://schemas.microsoft.com/office/drawing/2014/main" xmlns="" id="{1D2C1CE5-94BC-F2D2-FAF2-42C2D6EFFBDF}"/>
              </a:ext>
            </a:extLst>
          </p:cNvPr>
          <p:cNvSpPr/>
          <p:nvPr/>
        </p:nvSpPr>
        <p:spPr>
          <a:xfrm flipH="1">
            <a:off x="6857682" y="516167"/>
            <a:ext cx="2205735" cy="1610674"/>
          </a:xfrm>
          <a:prstGeom prst="arc">
            <a:avLst>
              <a:gd name="adj1" fmla="val 8877086"/>
              <a:gd name="adj2" fmla="val 6536946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9" name="任意多边形: 形状 38">
            <a:extLst>
              <a:ext uri="{FF2B5EF4-FFF2-40B4-BE49-F238E27FC236}">
                <a16:creationId xmlns:a16="http://schemas.microsoft.com/office/drawing/2014/main" xmlns="" id="{B35DF4F7-79D9-F135-EBC4-C1180D17B895}"/>
              </a:ext>
            </a:extLst>
          </p:cNvPr>
          <p:cNvSpPr/>
          <p:nvPr/>
        </p:nvSpPr>
        <p:spPr>
          <a:xfrm>
            <a:off x="7951533" y="1137037"/>
            <a:ext cx="244985" cy="290155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xmlns="" id="{503E372D-4F5A-F42B-AB95-9343E7333B3A}"/>
              </a:ext>
            </a:extLst>
          </p:cNvPr>
          <p:cNvSpPr txBox="1"/>
          <p:nvPr/>
        </p:nvSpPr>
        <p:spPr>
          <a:xfrm>
            <a:off x="3982289" y="1127130"/>
            <a:ext cx="4227423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3200" spc="130" dirty="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常见的心理问题</a:t>
            </a:r>
          </a:p>
        </p:txBody>
      </p:sp>
      <p:grpSp>
        <p:nvGrpSpPr>
          <p:cNvPr id="47" name="组合 46">
            <a:extLst>
              <a:ext uri="{FF2B5EF4-FFF2-40B4-BE49-F238E27FC236}">
                <a16:creationId xmlns:a16="http://schemas.microsoft.com/office/drawing/2014/main" xmlns="" id="{317C0D1D-0D68-20D1-13F4-326470DB06C8}"/>
              </a:ext>
            </a:extLst>
          </p:cNvPr>
          <p:cNvGrpSpPr/>
          <p:nvPr/>
        </p:nvGrpSpPr>
        <p:grpSpPr>
          <a:xfrm>
            <a:off x="6857682" y="2380730"/>
            <a:ext cx="3178658" cy="296669"/>
            <a:chOff x="-4392703" y="2929417"/>
            <a:chExt cx="3178658" cy="296669"/>
          </a:xfrm>
        </p:grpSpPr>
        <p:sp>
          <p:nvSpPr>
            <p:cNvPr id="48" name="平行四边形 184">
              <a:extLst>
                <a:ext uri="{FF2B5EF4-FFF2-40B4-BE49-F238E27FC236}">
                  <a16:creationId xmlns:a16="http://schemas.microsoft.com/office/drawing/2014/main" xmlns="" id="{1F5D97C1-7F9C-92EF-B6BF-4FD8095C8602}"/>
                </a:ext>
              </a:extLst>
            </p:cNvPr>
            <p:cNvSpPr/>
            <p:nvPr/>
          </p:nvSpPr>
          <p:spPr>
            <a:xfrm>
              <a:off x="-4392703" y="2929417"/>
              <a:ext cx="830350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389664"/>
                <a:gd name="connsiteY0" fmla="*/ 298574 h 298574"/>
                <a:gd name="connsiteX1" fmla="*/ 1014 w 1389664"/>
                <a:gd name="connsiteY1" fmla="*/ 1905 h 298574"/>
                <a:gd name="connsiteX2" fmla="*/ 1389664 w 1389664"/>
                <a:gd name="connsiteY2" fmla="*/ 0 h 298574"/>
                <a:gd name="connsiteX3" fmla="*/ 1241584 w 1389664"/>
                <a:gd name="connsiteY3" fmla="*/ 298574 h 298574"/>
                <a:gd name="connsiteX4" fmla="*/ 0 w 1389664"/>
                <a:gd name="connsiteY4" fmla="*/ 298574 h 29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9664" h="298574">
                  <a:moveTo>
                    <a:pt x="0" y="298574"/>
                  </a:moveTo>
                  <a:lnTo>
                    <a:pt x="1014" y="1905"/>
                  </a:lnTo>
                  <a:lnTo>
                    <a:pt x="1389664" y="0"/>
                  </a:lnTo>
                  <a:lnTo>
                    <a:pt x="1241584" y="298574"/>
                  </a:lnTo>
                  <a:lnTo>
                    <a:pt x="0" y="298574"/>
                  </a:lnTo>
                  <a:close/>
                </a:path>
              </a:pathLst>
            </a:cu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49" name="平行四边形 184">
              <a:extLst>
                <a:ext uri="{FF2B5EF4-FFF2-40B4-BE49-F238E27FC236}">
                  <a16:creationId xmlns:a16="http://schemas.microsoft.com/office/drawing/2014/main" xmlns="" id="{8B1BB746-B08D-D32A-A76B-F2994596BF87}"/>
                </a:ext>
              </a:extLst>
            </p:cNvPr>
            <p:cNvSpPr/>
            <p:nvPr/>
          </p:nvSpPr>
          <p:spPr>
            <a:xfrm flipH="1" flipV="1">
              <a:off x="-3708182" y="2929417"/>
              <a:ext cx="2494137" cy="296669"/>
            </a:xfrm>
            <a:custGeom>
              <a:avLst/>
              <a:gdLst>
                <a:gd name="connsiteX0" fmla="*/ 0 w 1401094"/>
                <a:gd name="connsiteY0" fmla="*/ 296669 h 296669"/>
                <a:gd name="connsiteX1" fmla="*/ 159510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11178 w 1412272"/>
                <a:gd name="connsiteY0" fmla="*/ 296669 h 296669"/>
                <a:gd name="connsiteX1" fmla="*/ 0 w 1412272"/>
                <a:gd name="connsiteY1" fmla="*/ 12192 h 296669"/>
                <a:gd name="connsiteX2" fmla="*/ 1412272 w 1412272"/>
                <a:gd name="connsiteY2" fmla="*/ 0 h 296669"/>
                <a:gd name="connsiteX3" fmla="*/ 1252762 w 1412272"/>
                <a:gd name="connsiteY3" fmla="*/ 296669 h 296669"/>
                <a:gd name="connsiteX4" fmla="*/ 11178 w 1412272"/>
                <a:gd name="connsiteY4" fmla="*/ 296669 h 296669"/>
                <a:gd name="connsiteX0" fmla="*/ 0 w 1401094"/>
                <a:gd name="connsiteY0" fmla="*/ 321053 h 321053"/>
                <a:gd name="connsiteX1" fmla="*/ 19302 w 1401094"/>
                <a:gd name="connsiteY1" fmla="*/ 0 h 321053"/>
                <a:gd name="connsiteX2" fmla="*/ 1401094 w 1401094"/>
                <a:gd name="connsiteY2" fmla="*/ 24384 h 321053"/>
                <a:gd name="connsiteX3" fmla="*/ 1241584 w 1401094"/>
                <a:gd name="connsiteY3" fmla="*/ 321053 h 321053"/>
                <a:gd name="connsiteX4" fmla="*/ 0 w 1401094"/>
                <a:gd name="connsiteY4" fmla="*/ 321053 h 321053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241584 w 1401094"/>
                <a:gd name="connsiteY3" fmla="*/ 296669 h 296669"/>
                <a:gd name="connsiteX4" fmla="*/ 0 w 1401094"/>
                <a:gd name="connsiteY4" fmla="*/ 296669 h 296669"/>
                <a:gd name="connsiteX0" fmla="*/ 0 w 1401094"/>
                <a:gd name="connsiteY0" fmla="*/ 296669 h 296669"/>
                <a:gd name="connsiteX1" fmla="*/ 1014 w 1401094"/>
                <a:gd name="connsiteY1" fmla="*/ 0 h 296669"/>
                <a:gd name="connsiteX2" fmla="*/ 1401094 w 1401094"/>
                <a:gd name="connsiteY2" fmla="*/ 0 h 296669"/>
                <a:gd name="connsiteX3" fmla="*/ 1316922 w 1401094"/>
                <a:gd name="connsiteY3" fmla="*/ 296669 h 296669"/>
                <a:gd name="connsiteX4" fmla="*/ 0 w 1401094"/>
                <a:gd name="connsiteY4" fmla="*/ 296669 h 2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1094" h="296669">
                  <a:moveTo>
                    <a:pt x="0" y="296669"/>
                  </a:moveTo>
                  <a:lnTo>
                    <a:pt x="1014" y="0"/>
                  </a:lnTo>
                  <a:lnTo>
                    <a:pt x="1401094" y="0"/>
                  </a:lnTo>
                  <a:lnTo>
                    <a:pt x="1316922" y="296669"/>
                  </a:lnTo>
                  <a:lnTo>
                    <a:pt x="0" y="296669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0" name="平行四边形 49">
              <a:extLst>
                <a:ext uri="{FF2B5EF4-FFF2-40B4-BE49-F238E27FC236}">
                  <a16:creationId xmlns:a16="http://schemas.microsoft.com/office/drawing/2014/main" xmlns="" id="{082EE19C-71E5-5ED4-165B-D960EC5A5164}"/>
                </a:ext>
              </a:extLst>
            </p:cNvPr>
            <p:cNvSpPr/>
            <p:nvPr/>
          </p:nvSpPr>
          <p:spPr>
            <a:xfrm>
              <a:off x="-3635677" y="2929417"/>
              <a:ext cx="214229" cy="296669"/>
            </a:xfrm>
            <a:prstGeom prst="parallelogram">
              <a:avLst>
                <a:gd name="adj" fmla="val 71362"/>
              </a:avLst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1" name="文本框 24">
            <a:extLst>
              <a:ext uri="{FF2B5EF4-FFF2-40B4-BE49-F238E27FC236}">
                <a16:creationId xmlns:a16="http://schemas.microsoft.com/office/drawing/2014/main" xmlns="" id="{AE6705F7-9E66-B988-6A9B-8457B7E79BDF}"/>
              </a:ext>
            </a:extLst>
          </p:cNvPr>
          <p:cNvSpPr txBox="1"/>
          <p:nvPr/>
        </p:nvSpPr>
        <p:spPr>
          <a:xfrm>
            <a:off x="7893512" y="2092624"/>
            <a:ext cx="2468530" cy="523220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dirty="0">
                <a:ln>
                  <a:solidFill>
                    <a:schemeClr val="accent2"/>
                  </a:solidFill>
                </a:ln>
                <a:solidFill>
                  <a:schemeClr val="bg2"/>
                </a:solidFill>
                <a:latin typeface="+mj-ea"/>
                <a:ea typeface="+mj-ea"/>
                <a:cs typeface="+mn-ea"/>
                <a:sym typeface="+mn-lt"/>
              </a:rPr>
              <a:t>群组间差异</a:t>
            </a:r>
          </a:p>
        </p:txBody>
      </p:sp>
      <p:sp>
        <p:nvSpPr>
          <p:cNvPr id="52" name="1">
            <a:extLst>
              <a:ext uri="{FF2B5EF4-FFF2-40B4-BE49-F238E27FC236}">
                <a16:creationId xmlns:a16="http://schemas.microsoft.com/office/drawing/2014/main" xmlns="" id="{EADABE2A-0376-3A65-CA59-6CF5E1378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2712" y="2953964"/>
            <a:ext cx="3441455" cy="246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女生抑郁高于男生，非独生子女高于独生子女。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  <a:cs typeface="+mn-ea"/>
              <a:sym typeface="+mn-lt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女生有抑郁倾向的比例为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18.9%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，高出男生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3.1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个百分点，重度抑郁的比例为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9%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，高出男生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3.2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个百分点。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  <a:cs typeface="+mn-ea"/>
              <a:sym typeface="+mn-lt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非独生子女青少年有抑郁倾向的比例为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17.3%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，与独生子女相当，重度抑郁的比例为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7.7%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，高出独生子女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1.4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个百分点。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xmlns="" id="{A59A73EE-4E8D-0877-3794-ACE820DAB9AA}"/>
              </a:ext>
            </a:extLst>
          </p:cNvPr>
          <p:cNvSpPr txBox="1"/>
          <p:nvPr/>
        </p:nvSpPr>
        <p:spPr>
          <a:xfrm>
            <a:off x="6995170" y="2351823"/>
            <a:ext cx="792204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结论</a:t>
            </a:r>
          </a:p>
        </p:txBody>
      </p:sp>
      <p:sp>
        <p:nvSpPr>
          <p:cNvPr id="20" name="任意多边形: 形状 19">
            <a:extLst>
              <a:ext uri="{FF2B5EF4-FFF2-40B4-BE49-F238E27FC236}">
                <a16:creationId xmlns:a16="http://schemas.microsoft.com/office/drawing/2014/main" xmlns="" id="{184B629C-D91F-A04A-95AC-184EC3864D70}"/>
              </a:ext>
            </a:extLst>
          </p:cNvPr>
          <p:cNvSpPr/>
          <p:nvPr/>
        </p:nvSpPr>
        <p:spPr>
          <a:xfrm rot="20721887">
            <a:off x="872323" y="1794347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xmlns="" id="{2810927A-2F4A-5FDD-ED59-928371614CBB}"/>
              </a:ext>
            </a:extLst>
          </p:cNvPr>
          <p:cNvSpPr/>
          <p:nvPr/>
        </p:nvSpPr>
        <p:spPr>
          <a:xfrm rot="20721887">
            <a:off x="1324037" y="1435235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xmlns="" id="{D8789966-09BA-7C85-7B39-3355C4D51605}"/>
              </a:ext>
            </a:extLst>
          </p:cNvPr>
          <p:cNvSpPr/>
          <p:nvPr/>
        </p:nvSpPr>
        <p:spPr>
          <a:xfrm rot="20721887">
            <a:off x="1498961" y="2059208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xmlns="" id="{AC06C31E-D5DB-96C9-FA72-DA4D76AE4AB6}"/>
              </a:ext>
            </a:extLst>
          </p:cNvPr>
          <p:cNvSpPr/>
          <p:nvPr/>
        </p:nvSpPr>
        <p:spPr>
          <a:xfrm rot="20721887">
            <a:off x="10942944" y="3680705"/>
            <a:ext cx="307309" cy="363868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4" name="任意多边形: 形状 23">
            <a:extLst>
              <a:ext uri="{FF2B5EF4-FFF2-40B4-BE49-F238E27FC236}">
                <a16:creationId xmlns:a16="http://schemas.microsoft.com/office/drawing/2014/main" xmlns="" id="{4CEBB49F-467C-9F12-92B7-420358DCAD01}"/>
              </a:ext>
            </a:extLst>
          </p:cNvPr>
          <p:cNvSpPr/>
          <p:nvPr/>
        </p:nvSpPr>
        <p:spPr>
          <a:xfrm rot="20721887">
            <a:off x="11471034" y="3372803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xmlns="" id="{3795FA81-6445-6D59-A3DE-1F59390BE6CD}"/>
              </a:ext>
            </a:extLst>
          </p:cNvPr>
          <p:cNvSpPr/>
          <p:nvPr/>
        </p:nvSpPr>
        <p:spPr>
          <a:xfrm rot="20721887">
            <a:off x="10836367" y="3119469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311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: 剪去单角 23">
            <a:extLst>
              <a:ext uri="{FF2B5EF4-FFF2-40B4-BE49-F238E27FC236}">
                <a16:creationId xmlns:a16="http://schemas.microsoft.com/office/drawing/2014/main" xmlns="" id="{10BCE1A8-429E-A99A-F2CB-D690D3E8B164}"/>
              </a:ext>
            </a:extLst>
          </p:cNvPr>
          <p:cNvSpPr/>
          <p:nvPr/>
        </p:nvSpPr>
        <p:spPr>
          <a:xfrm>
            <a:off x="532197" y="4076658"/>
            <a:ext cx="5142074" cy="1605102"/>
          </a:xfrm>
          <a:prstGeom prst="snip1Rect">
            <a:avLst>
              <a:gd name="adj" fmla="val 3397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5" name="矩形: 剪去单角 24">
            <a:extLst>
              <a:ext uri="{FF2B5EF4-FFF2-40B4-BE49-F238E27FC236}">
                <a16:creationId xmlns:a16="http://schemas.microsoft.com/office/drawing/2014/main" xmlns="" id="{22BC729C-D920-4A22-EA44-00F13766E60C}"/>
              </a:ext>
            </a:extLst>
          </p:cNvPr>
          <p:cNvSpPr/>
          <p:nvPr/>
        </p:nvSpPr>
        <p:spPr>
          <a:xfrm>
            <a:off x="462987" y="3979388"/>
            <a:ext cx="5142074" cy="1605102"/>
          </a:xfrm>
          <a:prstGeom prst="snip1Rect">
            <a:avLst>
              <a:gd name="adj" fmla="val 28926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6" name="矩形: 剪去单角 25">
            <a:extLst>
              <a:ext uri="{FF2B5EF4-FFF2-40B4-BE49-F238E27FC236}">
                <a16:creationId xmlns:a16="http://schemas.microsoft.com/office/drawing/2014/main" xmlns="" id="{886F0556-0473-6D9A-8BB8-F0AB3E461D3E}"/>
              </a:ext>
            </a:extLst>
          </p:cNvPr>
          <p:cNvSpPr/>
          <p:nvPr/>
        </p:nvSpPr>
        <p:spPr>
          <a:xfrm flipH="1" flipV="1">
            <a:off x="6678137" y="1855895"/>
            <a:ext cx="5142074" cy="1605102"/>
          </a:xfrm>
          <a:prstGeom prst="snip1Rect">
            <a:avLst>
              <a:gd name="adj" fmla="val 3397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7" name="矩形: 剪去单角 26">
            <a:extLst>
              <a:ext uri="{FF2B5EF4-FFF2-40B4-BE49-F238E27FC236}">
                <a16:creationId xmlns:a16="http://schemas.microsoft.com/office/drawing/2014/main" xmlns="" id="{EBA53008-4062-F9FC-3594-21EADAF0556E}"/>
              </a:ext>
            </a:extLst>
          </p:cNvPr>
          <p:cNvSpPr/>
          <p:nvPr/>
        </p:nvSpPr>
        <p:spPr>
          <a:xfrm flipH="1" flipV="1">
            <a:off x="6608927" y="1758625"/>
            <a:ext cx="5142074" cy="1605102"/>
          </a:xfrm>
          <a:prstGeom prst="snip1Rect">
            <a:avLst>
              <a:gd name="adj" fmla="val 28926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D650FBE4-1952-B6BA-B416-58005D8FF015}"/>
              </a:ext>
            </a:extLst>
          </p:cNvPr>
          <p:cNvSpPr txBox="1"/>
          <p:nvPr/>
        </p:nvSpPr>
        <p:spPr>
          <a:xfrm>
            <a:off x="3774022" y="4076658"/>
            <a:ext cx="176159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zh-CN" altLang="en-US" sz="2400" spc="120" dirty="0">
                <a:solidFill>
                  <a:schemeClr val="accent2"/>
                </a:solidFill>
                <a:latin typeface="+mj-ea"/>
                <a:ea typeface="+mj-ea"/>
              </a:rPr>
              <a:t>外部原因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2C5218B6-55A2-BA66-363D-23FFFD9F0976}"/>
              </a:ext>
            </a:extLst>
          </p:cNvPr>
          <p:cNvSpPr txBox="1"/>
          <p:nvPr/>
        </p:nvSpPr>
        <p:spPr>
          <a:xfrm>
            <a:off x="817359" y="4672679"/>
            <a:ext cx="4433330" cy="85055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400" b="0" i="0" spc="120" dirty="0">
                <a:solidFill>
                  <a:schemeClr val="bg2">
                    <a:lumMod val="50000"/>
                  </a:schemeClr>
                </a:solidFill>
                <a:effectLst/>
                <a:latin typeface="+mn-ea"/>
              </a:rPr>
              <a:t>父母对心理教育的忽视和无知；</a:t>
            </a:r>
            <a:endParaRPr lang="en-US" altLang="zh-CN" sz="1400" b="0" i="0" spc="120" dirty="0">
              <a:solidFill>
                <a:schemeClr val="bg2">
                  <a:lumMod val="50000"/>
                </a:schemeClr>
              </a:solidFill>
              <a:effectLst/>
              <a:latin typeface="+mn-ea"/>
            </a:endParaRPr>
          </a:p>
          <a:p>
            <a:pPr algn="r">
              <a:lnSpc>
                <a:spcPct val="120000"/>
              </a:lnSpc>
            </a:pPr>
            <a:r>
              <a:rPr lang="zh-CN" altLang="en-US" sz="1400" spc="120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面对错综复杂的社会现状，在猎奇心理的驱使下接触社会传媒不良信息的机会大大增加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A3B77064-FED4-59C3-EE3E-F04823CC92BD}"/>
              </a:ext>
            </a:extLst>
          </p:cNvPr>
          <p:cNvSpPr txBox="1"/>
          <p:nvPr/>
        </p:nvSpPr>
        <p:spPr>
          <a:xfrm>
            <a:off x="6974687" y="1830650"/>
            <a:ext cx="190893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zh-CN" altLang="en-US" sz="2400" spc="120" dirty="0">
                <a:solidFill>
                  <a:schemeClr val="accent2"/>
                </a:solidFill>
                <a:latin typeface="+mj-ea"/>
                <a:ea typeface="+mj-ea"/>
              </a:rPr>
              <a:t>内部原因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BB7BFA75-5060-CB6C-6574-2B751E4CF1A8}"/>
              </a:ext>
            </a:extLst>
          </p:cNvPr>
          <p:cNvSpPr txBox="1"/>
          <p:nvPr/>
        </p:nvSpPr>
        <p:spPr>
          <a:xfrm>
            <a:off x="6974687" y="2436488"/>
            <a:ext cx="4491117" cy="85055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b="0" i="0" spc="120" dirty="0">
                <a:solidFill>
                  <a:schemeClr val="bg2">
                    <a:lumMod val="50000"/>
                  </a:schemeClr>
                </a:solidFill>
                <a:effectLst/>
                <a:latin typeface="+mn-ea"/>
              </a:rPr>
              <a:t>青少年正处于生长发育的高峰期，心理发展错综复杂。他们追求成人感，有独立性意向。但这些心理与他们在现实生活中的依赖性出现矛盾。</a:t>
            </a:r>
            <a:endParaRPr lang="zh-CN" altLang="en-US" sz="1400" spc="120" dirty="0">
              <a:solidFill>
                <a:schemeClr val="bg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E1B63A53-5687-60C2-234E-D59D928F34C9}"/>
              </a:ext>
            </a:extLst>
          </p:cNvPr>
          <p:cNvSpPr txBox="1"/>
          <p:nvPr/>
        </p:nvSpPr>
        <p:spPr>
          <a:xfrm>
            <a:off x="3570217" y="1839705"/>
            <a:ext cx="1908937" cy="156966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sz="9600" i="1" spc="120" dirty="0">
                <a:ln w="2540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+mj-lt"/>
                <a:ea typeface="思源黑体 CN Regular" panose="020B0500000000000000" pitchFamily="34" charset="-122"/>
              </a:rPr>
              <a:t>01</a:t>
            </a:r>
            <a:endParaRPr lang="zh-CN" altLang="en-US" sz="9600" i="1" dirty="0">
              <a:ln w="25400">
                <a:solidFill>
                  <a:schemeClr val="accent2"/>
                </a:solidFill>
              </a:ln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45378494-0616-18C1-E755-E8AE121A1AEE}"/>
              </a:ext>
            </a:extLst>
          </p:cNvPr>
          <p:cNvSpPr txBox="1"/>
          <p:nvPr/>
        </p:nvSpPr>
        <p:spPr>
          <a:xfrm>
            <a:off x="6750153" y="3832986"/>
            <a:ext cx="2121383" cy="156966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sz="9600" i="1" spc="120" dirty="0">
                <a:ln w="25400">
                  <a:solidFill>
                    <a:schemeClr val="accent2"/>
                  </a:solidFill>
                </a:ln>
                <a:solidFill>
                  <a:schemeClr val="accent1"/>
                </a:solidFill>
                <a:latin typeface="+mj-lt"/>
                <a:ea typeface="思源黑体 CN Regular" panose="020B0500000000000000" pitchFamily="34" charset="-122"/>
              </a:rPr>
              <a:t>02</a:t>
            </a:r>
            <a:endParaRPr lang="zh-CN" altLang="en-US" sz="9600" i="1" dirty="0">
              <a:ln w="25400">
                <a:solidFill>
                  <a:schemeClr val="accent2"/>
                </a:solidFill>
              </a:ln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xmlns="" id="{646459B3-7A30-716B-7B0E-B4C72A459E0D}"/>
              </a:ext>
            </a:extLst>
          </p:cNvPr>
          <p:cNvCxnSpPr>
            <a:cxnSpLocks/>
          </p:cNvCxnSpPr>
          <p:nvPr/>
        </p:nvCxnSpPr>
        <p:spPr>
          <a:xfrm flipH="1">
            <a:off x="5796789" y="3320186"/>
            <a:ext cx="609302" cy="601980"/>
          </a:xfrm>
          <a:prstGeom prst="line">
            <a:avLst/>
          </a:prstGeom>
          <a:gradFill>
            <a:gsLst>
              <a:gs pos="26520">
                <a:srgbClr val="6C208F"/>
              </a:gs>
              <a:gs pos="0">
                <a:srgbClr val="4E11A2"/>
              </a:gs>
              <a:gs pos="100000">
                <a:srgbClr val="4E11A2"/>
              </a:gs>
              <a:gs pos="68000">
                <a:srgbClr val="910E78"/>
              </a:gs>
            </a:gsLst>
            <a:lin ang="2700000" scaled="0"/>
          </a:gradFill>
          <a:ln w="25400">
            <a:solidFill>
              <a:schemeClr val="accent2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7DDDE501-1D5B-21EC-72CB-9C8D67D94AC5}"/>
              </a:ext>
            </a:extLst>
          </p:cNvPr>
          <p:cNvSpPr/>
          <p:nvPr/>
        </p:nvSpPr>
        <p:spPr>
          <a:xfrm>
            <a:off x="3553778" y="564079"/>
            <a:ext cx="5084445" cy="753501"/>
          </a:xfrm>
          <a:prstGeom prst="rect">
            <a:avLst/>
          </a:prstGeom>
          <a:solidFill>
            <a:srgbClr val="F17F64"/>
          </a:solidFill>
          <a:ln>
            <a:solidFill>
              <a:srgbClr val="093F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6" name="图形 15" descr="插入点右移 纯色填充">
            <a:extLst>
              <a:ext uri="{FF2B5EF4-FFF2-40B4-BE49-F238E27FC236}">
                <a16:creationId xmlns:a16="http://schemas.microsoft.com/office/drawing/2014/main" xmlns="" id="{69723590-1294-9762-C30F-26D328B215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656438" y="479975"/>
            <a:ext cx="914400" cy="914400"/>
          </a:xfrm>
          <a:prstGeom prst="rect">
            <a:avLst/>
          </a:prstGeom>
        </p:spPr>
      </p:pic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xmlns="" id="{3D8A88F5-A6B0-585C-420D-7A766A14AD1C}"/>
              </a:ext>
            </a:extLst>
          </p:cNvPr>
          <p:cNvSpPr/>
          <p:nvPr/>
        </p:nvSpPr>
        <p:spPr>
          <a:xfrm>
            <a:off x="7986258" y="658349"/>
            <a:ext cx="244985" cy="290155"/>
          </a:xfrm>
          <a:custGeom>
            <a:avLst/>
            <a:gdLst>
              <a:gd name="connsiteX0" fmla="*/ 94069 w 188147"/>
              <a:gd name="connsiteY0" fmla="*/ 10 h 222837"/>
              <a:gd name="connsiteX1" fmla="*/ 94069 w 188147"/>
              <a:gd name="connsiteY1" fmla="*/ 10 h 222837"/>
              <a:gd name="connsiteX2" fmla="*/ 188147 w 188147"/>
              <a:gd name="connsiteY2" fmla="*/ 111452 h 222837"/>
              <a:gd name="connsiteX3" fmla="*/ 188147 w 188147"/>
              <a:gd name="connsiteY3" fmla="*/ 111452 h 222837"/>
              <a:gd name="connsiteX4" fmla="*/ 94069 w 188147"/>
              <a:gd name="connsiteY4" fmla="*/ 222837 h 222837"/>
              <a:gd name="connsiteX5" fmla="*/ 94069 w 188147"/>
              <a:gd name="connsiteY5" fmla="*/ 222837 h 222837"/>
              <a:gd name="connsiteX6" fmla="*/ 0 w 188147"/>
              <a:gd name="connsiteY6" fmla="*/ 111395 h 222837"/>
              <a:gd name="connsiteX7" fmla="*/ 0 w 188147"/>
              <a:gd name="connsiteY7" fmla="*/ 111395 h 222837"/>
              <a:gd name="connsiteX8" fmla="*/ 94069 w 188147"/>
              <a:gd name="connsiteY8" fmla="*/ 0 h 22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147" h="222837">
                <a:moveTo>
                  <a:pt x="94069" y="10"/>
                </a:moveTo>
                <a:lnTo>
                  <a:pt x="94069" y="10"/>
                </a:lnTo>
                <a:cubicBezTo>
                  <a:pt x="107944" y="48958"/>
                  <a:pt x="142222" y="89562"/>
                  <a:pt x="188147" y="111452"/>
                </a:cubicBezTo>
                <a:lnTo>
                  <a:pt x="188147" y="111452"/>
                </a:lnTo>
                <a:cubicBezTo>
                  <a:pt x="142232" y="133328"/>
                  <a:pt x="107956" y="173910"/>
                  <a:pt x="94069" y="222837"/>
                </a:cubicBezTo>
                <a:lnTo>
                  <a:pt x="94069" y="222837"/>
                </a:lnTo>
                <a:cubicBezTo>
                  <a:pt x="80200" y="173889"/>
                  <a:pt x="45925" y="133284"/>
                  <a:pt x="0" y="111395"/>
                </a:cubicBezTo>
                <a:lnTo>
                  <a:pt x="0" y="111395"/>
                </a:lnTo>
                <a:cubicBezTo>
                  <a:pt x="45912" y="89514"/>
                  <a:pt x="80185" y="48929"/>
                  <a:pt x="94069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tx1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8" name="弧形 17">
            <a:extLst>
              <a:ext uri="{FF2B5EF4-FFF2-40B4-BE49-F238E27FC236}">
                <a16:creationId xmlns:a16="http://schemas.microsoft.com/office/drawing/2014/main" xmlns="" id="{4AAEB2F7-D14B-A736-79EF-539821B4A409}"/>
              </a:ext>
            </a:extLst>
          </p:cNvPr>
          <p:cNvSpPr/>
          <p:nvPr/>
        </p:nvSpPr>
        <p:spPr>
          <a:xfrm flipH="1">
            <a:off x="6857682" y="37479"/>
            <a:ext cx="2205735" cy="1610674"/>
          </a:xfrm>
          <a:prstGeom prst="arc">
            <a:avLst>
              <a:gd name="adj1" fmla="val 8877086"/>
              <a:gd name="adj2" fmla="val 6536946"/>
            </a:avLst>
          </a:prstGeom>
          <a:noFill/>
          <a:ln w="22225" cap="rnd">
            <a:solidFill>
              <a:schemeClr val="tx1"/>
            </a:solidFill>
            <a:round/>
          </a:ln>
          <a:scene3d>
            <a:camera prst="orthographicFront">
              <a:rot lat="19934549" lon="4086874" rev="528848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FB57500D-5801-2928-7B4A-4848C8329F35}"/>
              </a:ext>
            </a:extLst>
          </p:cNvPr>
          <p:cNvSpPr txBox="1"/>
          <p:nvPr/>
        </p:nvSpPr>
        <p:spPr>
          <a:xfrm>
            <a:off x="4032245" y="648442"/>
            <a:ext cx="4127511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ctr">
              <a:defRPr sz="3200" spc="13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zh-CN" altLang="en-US" sz="3200" spc="130" dirty="0">
                <a:ln>
                  <a:solidFill>
                    <a:srgbClr val="093F68"/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心理问题频发原因</a:t>
            </a:r>
          </a:p>
        </p:txBody>
      </p:sp>
      <p:pic>
        <p:nvPicPr>
          <p:cNvPr id="20" name="图形 19" descr="插入点左移 纯色填充">
            <a:extLst>
              <a:ext uri="{FF2B5EF4-FFF2-40B4-BE49-F238E27FC236}">
                <a16:creationId xmlns:a16="http://schemas.microsoft.com/office/drawing/2014/main" xmlns="" id="{7F32D216-97AB-A405-FE48-45D69071DD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639812" y="479975"/>
            <a:ext cx="914400" cy="914400"/>
          </a:xfrm>
          <a:prstGeom prst="rect">
            <a:avLst/>
          </a:prstGeom>
        </p:spPr>
      </p:pic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0124E21B-74D5-7ED0-F794-4CB2B15BE6C5}"/>
              </a:ext>
            </a:extLst>
          </p:cNvPr>
          <p:cNvGrpSpPr/>
          <p:nvPr/>
        </p:nvGrpSpPr>
        <p:grpSpPr>
          <a:xfrm>
            <a:off x="3563909" y="1774069"/>
            <a:ext cx="2074798" cy="1539120"/>
            <a:chOff x="2354317" y="1239300"/>
            <a:chExt cx="2205735" cy="1610674"/>
          </a:xfrm>
        </p:grpSpPr>
        <p:sp>
          <p:nvSpPr>
            <p:cNvPr id="29" name="弧形 28">
              <a:extLst>
                <a:ext uri="{FF2B5EF4-FFF2-40B4-BE49-F238E27FC236}">
                  <a16:creationId xmlns:a16="http://schemas.microsoft.com/office/drawing/2014/main" xmlns="" id="{8D0B09F2-A689-4B5D-4090-E56349416C9B}"/>
                </a:ext>
              </a:extLst>
            </p:cNvPr>
            <p:cNvSpPr/>
            <p:nvPr/>
          </p:nvSpPr>
          <p:spPr>
            <a:xfrm flipH="1">
              <a:off x="2354317" y="1239300"/>
              <a:ext cx="2205735" cy="1610674"/>
            </a:xfrm>
            <a:prstGeom prst="arc">
              <a:avLst>
                <a:gd name="adj1" fmla="val 10890593"/>
                <a:gd name="adj2" fmla="val 6415365"/>
              </a:avLst>
            </a:prstGeom>
            <a:noFill/>
            <a:ln w="22225" cap="rnd">
              <a:solidFill>
                <a:schemeClr val="tx1"/>
              </a:solidFill>
              <a:round/>
            </a:ln>
            <a:scene3d>
              <a:camera prst="orthographicFront">
                <a:rot lat="19934549" lon="4086874" rev="5288486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xmlns="" id="{3E2893DB-BEC2-C89C-E921-AABEDE30A5D5}"/>
                </a:ext>
              </a:extLst>
            </p:cNvPr>
            <p:cNvSpPr/>
            <p:nvPr/>
          </p:nvSpPr>
          <p:spPr>
            <a:xfrm>
              <a:off x="3480235" y="2283965"/>
              <a:ext cx="244985" cy="290155"/>
            </a:xfrm>
            <a:custGeom>
              <a:avLst/>
              <a:gdLst>
                <a:gd name="connsiteX0" fmla="*/ 94069 w 188147"/>
                <a:gd name="connsiteY0" fmla="*/ 10 h 222837"/>
                <a:gd name="connsiteX1" fmla="*/ 94069 w 188147"/>
                <a:gd name="connsiteY1" fmla="*/ 10 h 222837"/>
                <a:gd name="connsiteX2" fmla="*/ 188147 w 188147"/>
                <a:gd name="connsiteY2" fmla="*/ 111452 h 222837"/>
                <a:gd name="connsiteX3" fmla="*/ 188147 w 188147"/>
                <a:gd name="connsiteY3" fmla="*/ 111452 h 222837"/>
                <a:gd name="connsiteX4" fmla="*/ 94069 w 188147"/>
                <a:gd name="connsiteY4" fmla="*/ 222837 h 222837"/>
                <a:gd name="connsiteX5" fmla="*/ 94069 w 188147"/>
                <a:gd name="connsiteY5" fmla="*/ 222837 h 222837"/>
                <a:gd name="connsiteX6" fmla="*/ 0 w 188147"/>
                <a:gd name="connsiteY6" fmla="*/ 111395 h 222837"/>
                <a:gd name="connsiteX7" fmla="*/ 0 w 188147"/>
                <a:gd name="connsiteY7" fmla="*/ 111395 h 222837"/>
                <a:gd name="connsiteX8" fmla="*/ 94069 w 188147"/>
                <a:gd name="connsiteY8" fmla="*/ 0 h 222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147" h="222837">
                  <a:moveTo>
                    <a:pt x="94069" y="10"/>
                  </a:moveTo>
                  <a:lnTo>
                    <a:pt x="94069" y="10"/>
                  </a:lnTo>
                  <a:cubicBezTo>
                    <a:pt x="107944" y="48958"/>
                    <a:pt x="142222" y="89562"/>
                    <a:pt x="188147" y="111452"/>
                  </a:cubicBezTo>
                  <a:lnTo>
                    <a:pt x="188147" y="111452"/>
                  </a:lnTo>
                  <a:cubicBezTo>
                    <a:pt x="142232" y="133328"/>
                    <a:pt x="107956" y="173910"/>
                    <a:pt x="94069" y="222837"/>
                  </a:cubicBezTo>
                  <a:lnTo>
                    <a:pt x="94069" y="222837"/>
                  </a:lnTo>
                  <a:cubicBezTo>
                    <a:pt x="80200" y="173889"/>
                    <a:pt x="45925" y="133284"/>
                    <a:pt x="0" y="111395"/>
                  </a:cubicBezTo>
                  <a:lnTo>
                    <a:pt x="0" y="111395"/>
                  </a:lnTo>
                  <a:cubicBezTo>
                    <a:pt x="45912" y="89514"/>
                    <a:pt x="80185" y="48929"/>
                    <a:pt x="9406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菱形 30">
              <a:extLst>
                <a:ext uri="{FF2B5EF4-FFF2-40B4-BE49-F238E27FC236}">
                  <a16:creationId xmlns:a16="http://schemas.microsoft.com/office/drawing/2014/main" xmlns="" id="{E62DA89A-6089-3C02-8D6D-3B7907E7B089}"/>
                </a:ext>
              </a:extLst>
            </p:cNvPr>
            <p:cNvSpPr/>
            <p:nvPr/>
          </p:nvSpPr>
          <p:spPr>
            <a:xfrm rot="18004068">
              <a:off x="3066531" y="2200811"/>
              <a:ext cx="128292" cy="132400"/>
            </a:xfrm>
            <a:prstGeom prst="diamond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xmlns="" id="{AF1E1495-D5DB-1955-3D2B-B5D9E092B552}"/>
              </a:ext>
            </a:extLst>
          </p:cNvPr>
          <p:cNvGrpSpPr/>
          <p:nvPr/>
        </p:nvGrpSpPr>
        <p:grpSpPr>
          <a:xfrm>
            <a:off x="6814467" y="3739579"/>
            <a:ext cx="2074798" cy="1539120"/>
            <a:chOff x="2373217" y="1239300"/>
            <a:chExt cx="2205735" cy="1610674"/>
          </a:xfrm>
        </p:grpSpPr>
        <p:sp>
          <p:nvSpPr>
            <p:cNvPr id="33" name="弧形 32">
              <a:extLst>
                <a:ext uri="{FF2B5EF4-FFF2-40B4-BE49-F238E27FC236}">
                  <a16:creationId xmlns:a16="http://schemas.microsoft.com/office/drawing/2014/main" xmlns="" id="{1A87FF33-896A-A98C-FB45-548D825B2D54}"/>
                </a:ext>
              </a:extLst>
            </p:cNvPr>
            <p:cNvSpPr/>
            <p:nvPr/>
          </p:nvSpPr>
          <p:spPr>
            <a:xfrm flipH="1">
              <a:off x="2373217" y="1239300"/>
              <a:ext cx="2205735" cy="1610674"/>
            </a:xfrm>
            <a:prstGeom prst="arc">
              <a:avLst>
                <a:gd name="adj1" fmla="val 11107571"/>
                <a:gd name="adj2" fmla="val 5191071"/>
              </a:avLst>
            </a:prstGeom>
            <a:noFill/>
            <a:ln w="22225" cap="rnd">
              <a:solidFill>
                <a:schemeClr val="tx1"/>
              </a:solidFill>
              <a:round/>
            </a:ln>
            <a:scene3d>
              <a:camera prst="orthographicFront">
                <a:rot lat="19934549" lon="4086874" rev="5288486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xmlns="" id="{C85AACB9-B44E-0C30-AC40-78E156002177}"/>
                </a:ext>
              </a:extLst>
            </p:cNvPr>
            <p:cNvSpPr/>
            <p:nvPr/>
          </p:nvSpPr>
          <p:spPr>
            <a:xfrm>
              <a:off x="3480235" y="2283965"/>
              <a:ext cx="244985" cy="290155"/>
            </a:xfrm>
            <a:custGeom>
              <a:avLst/>
              <a:gdLst>
                <a:gd name="connsiteX0" fmla="*/ 94069 w 188147"/>
                <a:gd name="connsiteY0" fmla="*/ 10 h 222837"/>
                <a:gd name="connsiteX1" fmla="*/ 94069 w 188147"/>
                <a:gd name="connsiteY1" fmla="*/ 10 h 222837"/>
                <a:gd name="connsiteX2" fmla="*/ 188147 w 188147"/>
                <a:gd name="connsiteY2" fmla="*/ 111452 h 222837"/>
                <a:gd name="connsiteX3" fmla="*/ 188147 w 188147"/>
                <a:gd name="connsiteY3" fmla="*/ 111452 h 222837"/>
                <a:gd name="connsiteX4" fmla="*/ 94069 w 188147"/>
                <a:gd name="connsiteY4" fmla="*/ 222837 h 222837"/>
                <a:gd name="connsiteX5" fmla="*/ 94069 w 188147"/>
                <a:gd name="connsiteY5" fmla="*/ 222837 h 222837"/>
                <a:gd name="connsiteX6" fmla="*/ 0 w 188147"/>
                <a:gd name="connsiteY6" fmla="*/ 111395 h 222837"/>
                <a:gd name="connsiteX7" fmla="*/ 0 w 188147"/>
                <a:gd name="connsiteY7" fmla="*/ 111395 h 222837"/>
                <a:gd name="connsiteX8" fmla="*/ 94069 w 188147"/>
                <a:gd name="connsiteY8" fmla="*/ 0 h 222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147" h="222837">
                  <a:moveTo>
                    <a:pt x="94069" y="10"/>
                  </a:moveTo>
                  <a:lnTo>
                    <a:pt x="94069" y="10"/>
                  </a:lnTo>
                  <a:cubicBezTo>
                    <a:pt x="107944" y="48958"/>
                    <a:pt x="142222" y="89562"/>
                    <a:pt x="188147" y="111452"/>
                  </a:cubicBezTo>
                  <a:lnTo>
                    <a:pt x="188147" y="111452"/>
                  </a:lnTo>
                  <a:cubicBezTo>
                    <a:pt x="142232" y="133328"/>
                    <a:pt x="107956" y="173910"/>
                    <a:pt x="94069" y="222837"/>
                  </a:cubicBezTo>
                  <a:lnTo>
                    <a:pt x="94069" y="222837"/>
                  </a:lnTo>
                  <a:cubicBezTo>
                    <a:pt x="80200" y="173889"/>
                    <a:pt x="45925" y="133284"/>
                    <a:pt x="0" y="111395"/>
                  </a:cubicBezTo>
                  <a:lnTo>
                    <a:pt x="0" y="111395"/>
                  </a:lnTo>
                  <a:cubicBezTo>
                    <a:pt x="45912" y="89514"/>
                    <a:pt x="80185" y="48929"/>
                    <a:pt x="9406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5" name="菱形 34">
              <a:extLst>
                <a:ext uri="{FF2B5EF4-FFF2-40B4-BE49-F238E27FC236}">
                  <a16:creationId xmlns:a16="http://schemas.microsoft.com/office/drawing/2014/main" xmlns="" id="{52425968-7A41-C11E-6270-32BB2FF51E77}"/>
                </a:ext>
              </a:extLst>
            </p:cNvPr>
            <p:cNvSpPr/>
            <p:nvPr/>
          </p:nvSpPr>
          <p:spPr>
            <a:xfrm rot="18004068">
              <a:off x="3066531" y="2200811"/>
              <a:ext cx="128292" cy="132400"/>
            </a:xfrm>
            <a:prstGeom prst="diamond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F5AAE08A-AE71-E39E-315D-270CB55D27BF}"/>
              </a:ext>
            </a:extLst>
          </p:cNvPr>
          <p:cNvGrpSpPr/>
          <p:nvPr/>
        </p:nvGrpSpPr>
        <p:grpSpPr>
          <a:xfrm>
            <a:off x="3851926" y="4529498"/>
            <a:ext cx="1260000" cy="88318"/>
            <a:chOff x="2457523" y="3605679"/>
            <a:chExt cx="1643397" cy="88318"/>
          </a:xfrm>
        </p:grpSpPr>
        <p:sp>
          <p:nvSpPr>
            <p:cNvPr id="41" name="矩形 40">
              <a:extLst>
                <a:ext uri="{FF2B5EF4-FFF2-40B4-BE49-F238E27FC236}">
                  <a16:creationId xmlns:a16="http://schemas.microsoft.com/office/drawing/2014/main" xmlns="" id="{6FF35747-5C8D-71DB-1DFC-55FFC076C6B1}"/>
                </a:ext>
              </a:extLst>
            </p:cNvPr>
            <p:cNvSpPr/>
            <p:nvPr/>
          </p:nvSpPr>
          <p:spPr>
            <a:xfrm>
              <a:off x="2480920" y="3628402"/>
              <a:ext cx="1620000" cy="655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xmlns="" id="{75C70195-18E4-DEC2-0CB7-2F85845FDF1B}"/>
                </a:ext>
              </a:extLst>
            </p:cNvPr>
            <p:cNvSpPr/>
            <p:nvPr/>
          </p:nvSpPr>
          <p:spPr>
            <a:xfrm>
              <a:off x="2457523" y="3605679"/>
              <a:ext cx="1620000" cy="655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1A56A85F-378C-45EE-1939-FB107DDE5235}"/>
              </a:ext>
            </a:extLst>
          </p:cNvPr>
          <p:cNvGrpSpPr/>
          <p:nvPr/>
        </p:nvGrpSpPr>
        <p:grpSpPr>
          <a:xfrm>
            <a:off x="7084161" y="2264691"/>
            <a:ext cx="1260000" cy="88318"/>
            <a:chOff x="2457523" y="3605679"/>
            <a:chExt cx="1643397" cy="88318"/>
          </a:xfrm>
        </p:grpSpPr>
        <p:sp>
          <p:nvSpPr>
            <p:cNvPr id="44" name="矩形 43">
              <a:extLst>
                <a:ext uri="{FF2B5EF4-FFF2-40B4-BE49-F238E27FC236}">
                  <a16:creationId xmlns:a16="http://schemas.microsoft.com/office/drawing/2014/main" xmlns="" id="{6E6E0A63-E4CA-BD48-3CE5-513481C2056F}"/>
                </a:ext>
              </a:extLst>
            </p:cNvPr>
            <p:cNvSpPr/>
            <p:nvPr/>
          </p:nvSpPr>
          <p:spPr>
            <a:xfrm>
              <a:off x="2480920" y="3628402"/>
              <a:ext cx="1620000" cy="655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xmlns="" id="{BB55AF92-4FAD-A561-648C-D6A218E3E4B2}"/>
                </a:ext>
              </a:extLst>
            </p:cNvPr>
            <p:cNvSpPr/>
            <p:nvPr/>
          </p:nvSpPr>
          <p:spPr>
            <a:xfrm>
              <a:off x="2457523" y="3605679"/>
              <a:ext cx="1620000" cy="655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46" name="任意多边形: 形状 45">
            <a:extLst>
              <a:ext uri="{FF2B5EF4-FFF2-40B4-BE49-F238E27FC236}">
                <a16:creationId xmlns:a16="http://schemas.microsoft.com/office/drawing/2014/main" xmlns="" id="{D094A5EC-FE10-A0DC-8A16-69AB860052A9}"/>
              </a:ext>
            </a:extLst>
          </p:cNvPr>
          <p:cNvSpPr/>
          <p:nvPr/>
        </p:nvSpPr>
        <p:spPr>
          <a:xfrm rot="20721887">
            <a:off x="1156436" y="3576576"/>
            <a:ext cx="516966" cy="612112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7" name="任意多边形: 形状 46">
            <a:extLst>
              <a:ext uri="{FF2B5EF4-FFF2-40B4-BE49-F238E27FC236}">
                <a16:creationId xmlns:a16="http://schemas.microsoft.com/office/drawing/2014/main" xmlns="" id="{F057A1D0-4BAE-8193-3DE8-FEA2C6B14CF7}"/>
              </a:ext>
            </a:extLst>
          </p:cNvPr>
          <p:cNvSpPr/>
          <p:nvPr/>
        </p:nvSpPr>
        <p:spPr>
          <a:xfrm rot="20721887">
            <a:off x="1742290" y="3428836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8" name="任意多边形: 形状 47">
            <a:extLst>
              <a:ext uri="{FF2B5EF4-FFF2-40B4-BE49-F238E27FC236}">
                <a16:creationId xmlns:a16="http://schemas.microsoft.com/office/drawing/2014/main" xmlns="" id="{B7AAEB00-C2E4-BED9-1553-473C35E1CFB6}"/>
              </a:ext>
            </a:extLst>
          </p:cNvPr>
          <p:cNvSpPr/>
          <p:nvPr/>
        </p:nvSpPr>
        <p:spPr>
          <a:xfrm rot="20721887">
            <a:off x="10663011" y="1517451"/>
            <a:ext cx="450343" cy="533225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xmlns="" id="{05C8CE29-0ED5-8DE4-5E66-A560D94F56A0}"/>
              </a:ext>
            </a:extLst>
          </p:cNvPr>
          <p:cNvSpPr/>
          <p:nvPr/>
        </p:nvSpPr>
        <p:spPr>
          <a:xfrm rot="20721887">
            <a:off x="1208911" y="2953403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50" name="任意多边形: 形状 49">
            <a:extLst>
              <a:ext uri="{FF2B5EF4-FFF2-40B4-BE49-F238E27FC236}">
                <a16:creationId xmlns:a16="http://schemas.microsoft.com/office/drawing/2014/main" xmlns="" id="{A23A195D-3BD4-8800-2C5B-4B8BDE6ED297}"/>
              </a:ext>
            </a:extLst>
          </p:cNvPr>
          <p:cNvSpPr/>
          <p:nvPr/>
        </p:nvSpPr>
        <p:spPr>
          <a:xfrm rot="20721887">
            <a:off x="10366822" y="1380434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xmlns="" id="{F51C2383-F8AE-5C7C-CB23-F8D62E1CFCB6}"/>
              </a:ext>
            </a:extLst>
          </p:cNvPr>
          <p:cNvSpPr/>
          <p:nvPr/>
        </p:nvSpPr>
        <p:spPr>
          <a:xfrm rot="20721887">
            <a:off x="10886413" y="989609"/>
            <a:ext cx="181768" cy="215221"/>
          </a:xfrm>
          <a:custGeom>
            <a:avLst/>
            <a:gdLst>
              <a:gd name="connsiteX0" fmla="*/ 214313 w 428625"/>
              <a:gd name="connsiteY0" fmla="*/ 0 h 507511"/>
              <a:gd name="connsiteX1" fmla="*/ 214313 w 428625"/>
              <a:gd name="connsiteY1" fmla="*/ 0 h 507511"/>
              <a:gd name="connsiteX2" fmla="*/ 428625 w 428625"/>
              <a:gd name="connsiteY2" fmla="*/ 253756 h 507511"/>
              <a:gd name="connsiteX3" fmla="*/ 428625 w 428625"/>
              <a:gd name="connsiteY3" fmla="*/ 253756 h 507511"/>
              <a:gd name="connsiteX4" fmla="*/ 214313 w 428625"/>
              <a:gd name="connsiteY4" fmla="*/ 507511 h 507511"/>
              <a:gd name="connsiteX5" fmla="*/ 214313 w 428625"/>
              <a:gd name="connsiteY5" fmla="*/ 507511 h 507511"/>
              <a:gd name="connsiteX6" fmla="*/ 0 w 428625"/>
              <a:gd name="connsiteY6" fmla="*/ 253756 h 507511"/>
              <a:gd name="connsiteX7" fmla="*/ 0 w 428625"/>
              <a:gd name="connsiteY7" fmla="*/ 253756 h 507511"/>
              <a:gd name="connsiteX8" fmla="*/ 214313 w 428625"/>
              <a:gd name="connsiteY8" fmla="*/ 0 h 50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8625" h="507511">
                <a:moveTo>
                  <a:pt x="214313" y="0"/>
                </a:moveTo>
                <a:lnTo>
                  <a:pt x="214313" y="0"/>
                </a:lnTo>
                <a:cubicBezTo>
                  <a:pt x="251127" y="117510"/>
                  <a:pt x="329384" y="210169"/>
                  <a:pt x="428625" y="253756"/>
                </a:cubicBezTo>
                <a:lnTo>
                  <a:pt x="428625" y="253756"/>
                </a:lnTo>
                <a:cubicBezTo>
                  <a:pt x="329384" y="297342"/>
                  <a:pt x="251127" y="389963"/>
                  <a:pt x="214313" y="507511"/>
                </a:cubicBezTo>
                <a:lnTo>
                  <a:pt x="214313" y="507511"/>
                </a:lnTo>
                <a:cubicBezTo>
                  <a:pt x="177489" y="390001"/>
                  <a:pt x="99241" y="297342"/>
                  <a:pt x="0" y="253756"/>
                </a:cubicBezTo>
                <a:lnTo>
                  <a:pt x="0" y="253756"/>
                </a:lnTo>
                <a:cubicBezTo>
                  <a:pt x="99241" y="210169"/>
                  <a:pt x="177489" y="117510"/>
                  <a:pt x="214313" y="0"/>
                </a:cubicBezTo>
                <a:close/>
              </a:path>
            </a:pathLst>
          </a:custGeom>
          <a:solidFill>
            <a:schemeClr val="accent3"/>
          </a:solidFill>
          <a:ln w="22225" cap="flat">
            <a:solidFill>
              <a:schemeClr val="accent2"/>
            </a:solidFill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27881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4dddc5df-7c3d-4145-b519-464ba3689f39&quot;,&quot;Name&quot;:null,&quot;Kind&quot;:&quot;Custom&quot;,&quot;OldGuidesSetting&quot;:{&quot;HeaderHeight&quot;:15.0,&quot;FooterHeight&quot;:9.0,&quot;SideMargin&quot;:5.5,&quot;TopMargin&quot;:0.0,&quot;BottomMargin&quot;:0.0,&quot;IntervalMargin&quot;:1.5}}"/>
</p:tagLst>
</file>

<file path=ppt/theme/theme1.xml><?xml version="1.0" encoding="utf-8"?>
<a:theme xmlns:a="http://schemas.openxmlformats.org/drawingml/2006/main" name="51PPT模板网  www.51pptmoban.com">
  <a:themeElements>
    <a:clrScheme name="自定义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483FA"/>
      </a:accent1>
      <a:accent2>
        <a:srgbClr val="093F68"/>
      </a:accent2>
      <a:accent3>
        <a:srgbClr val="FFDD00"/>
      </a:accent3>
      <a:accent4>
        <a:srgbClr val="FCD107"/>
      </a:accent4>
      <a:accent5>
        <a:srgbClr val="F17F64"/>
      </a:accent5>
      <a:accent6>
        <a:srgbClr val="70AD47"/>
      </a:accent6>
      <a:hlink>
        <a:srgbClr val="0563C1"/>
      </a:hlink>
      <a:folHlink>
        <a:srgbClr val="954F72"/>
      </a:folHlink>
    </a:clrScheme>
    <a:fontScheme name="免版权OPPO和思源">
      <a:majorFont>
        <a:latin typeface="OPPOSans H"/>
        <a:ea typeface="思源黑体 CN Bold"/>
        <a:cs typeface=""/>
      </a:majorFont>
      <a:minorFont>
        <a:latin typeface="OPPOSans R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t">
        <a:spAutoFit/>
      </a:bodyPr>
      <a:lstStyle>
        <a:defPPr marL="0" marR="0" algn="l">
          <a:lnSpc>
            <a:spcPct val="120000"/>
          </a:lnSpc>
          <a:spcBef>
            <a:spcPts val="0"/>
          </a:spcBef>
          <a:spcAft>
            <a:spcPts val="0"/>
          </a:spcAft>
          <a:defRPr sz="1600" dirty="0">
            <a:solidFill>
              <a:schemeClr val="tx1">
                <a:lumMod val="75000"/>
                <a:lumOff val="25000"/>
              </a:schemeClr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4418</TotalTime>
  <Words>1044</Words>
  <Application>Microsoft Office PowerPoint</Application>
  <PresentationFormat>宽屏</PresentationFormat>
  <Paragraphs>160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13</vt:i4>
      </vt:variant>
    </vt:vector>
  </HeadingPairs>
  <TitlesOfParts>
    <vt:vector size="32" baseType="lpstr">
      <vt:lpstr>Meiryo</vt:lpstr>
      <vt:lpstr>OPPOSans H</vt:lpstr>
      <vt:lpstr>OPPOSans R</vt:lpstr>
      <vt:lpstr>等线</vt:lpstr>
      <vt:lpstr>锐字真言体免费商用</vt:lpstr>
      <vt:lpstr>思源黑体 CN Bold</vt:lpstr>
      <vt:lpstr>思源黑体 CN Heavy</vt:lpstr>
      <vt:lpstr>思源黑体 CN Normal</vt:lpstr>
      <vt:lpstr>思源黑体 CN Regular</vt:lpstr>
      <vt:lpstr>宋体</vt:lpstr>
      <vt:lpstr>微软雅黑</vt:lpstr>
      <vt:lpstr>字魂58号-创中黑</vt:lpstr>
      <vt:lpstr>字魂59号-创粗黑</vt:lpstr>
      <vt:lpstr>Arial</vt:lpstr>
      <vt:lpstr>Calibri</vt:lpstr>
      <vt:lpstr>Calibri Light</vt:lpstr>
      <vt:lpstr>51PPT模板网  www.51pptmoban.com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163</cp:revision>
  <dcterms:created xsi:type="dcterms:W3CDTF">2022-06-05T08:23:39Z</dcterms:created>
  <dcterms:modified xsi:type="dcterms:W3CDTF">2023-02-22T01:08:23Z</dcterms:modified>
</cp:coreProperties>
</file>