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0AEE-0B1F-449D-A20A-9EC0E02CE3FF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BE65-1D79-40B4-99EC-68E32FE892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6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BE65-1D79-40B4-99EC-68E32FE892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35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56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2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3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7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1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3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2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25AD037-35C4-4B25-A201-76305116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FDB6DBD1-9D74-473C-BA13-7FDCDF7D5CD9}"/>
              </a:ext>
            </a:extLst>
          </p:cNvPr>
          <p:cNvGrpSpPr/>
          <p:nvPr/>
        </p:nvGrpSpPr>
        <p:grpSpPr>
          <a:xfrm>
            <a:off x="4192509" y="810606"/>
            <a:ext cx="3806983" cy="4576388"/>
            <a:chOff x="3287044" y="493486"/>
            <a:chExt cx="5704999" cy="6858000"/>
          </a:xfrm>
        </p:grpSpPr>
        <p:pic>
          <p:nvPicPr>
            <p:cNvPr id="63" name="图片 62">
              <a:extLst>
                <a:ext uri="{FF2B5EF4-FFF2-40B4-BE49-F238E27FC236}">
                  <a16:creationId xmlns="" xmlns:a16="http://schemas.microsoft.com/office/drawing/2014/main" id="{0D64709A-465D-47EE-80AB-5222E7FA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3430" y="584311"/>
              <a:ext cx="5472226" cy="5689378"/>
            </a:xfrm>
            <a:prstGeom prst="rect">
              <a:avLst/>
            </a:prstGeom>
          </p:spPr>
        </p:pic>
        <p:pic>
          <p:nvPicPr>
            <p:cNvPr id="61" name="图片 60" descr="图片包含 监视器, 计算机, 黑色, 屏幕&#10;&#10;自动生成的说明">
              <a:extLst>
                <a:ext uri="{FF2B5EF4-FFF2-40B4-BE49-F238E27FC236}">
                  <a16:creationId xmlns="" xmlns:a16="http://schemas.microsoft.com/office/drawing/2014/main" id="{85A34AF3-2FA0-4BB6-A434-82E8FF8E3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7044" y="493486"/>
              <a:ext cx="5704999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22F711FF-9583-420F-8850-65B8C0388810}"/>
              </a:ext>
            </a:extLst>
          </p:cNvPr>
          <p:cNvSpPr txBox="1"/>
          <p:nvPr/>
        </p:nvSpPr>
        <p:spPr>
          <a:xfrm>
            <a:off x="8858944" y="5239273"/>
            <a:ext cx="23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>
                <a:latin typeface="Bodoni MT" panose="02070603080606020203" pitchFamily="18" charset="0"/>
              </a:rPr>
              <a:t>Taylor Swift</a:t>
            </a:r>
            <a:endParaRPr lang="zh-CN" altLang="en-US" sz="2400" spc="300">
              <a:latin typeface="Bodoni MT" panose="02070603080606020203" pitchFamily="18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="" xmlns:a16="http://schemas.microsoft.com/office/drawing/2014/main" id="{2DD67113-C977-4778-ACA6-BD39F33C6A2D}"/>
              </a:ext>
            </a:extLst>
          </p:cNvPr>
          <p:cNvCxnSpPr>
            <a:cxnSpLocks/>
          </p:cNvCxnSpPr>
          <p:nvPr/>
        </p:nvCxnSpPr>
        <p:spPr>
          <a:xfrm>
            <a:off x="10287000" y="5767994"/>
            <a:ext cx="113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="" xmlns:a16="http://schemas.microsoft.com/office/drawing/2014/main" id="{67171B3F-C750-46D8-B4AF-ECCB307A6189}"/>
              </a:ext>
            </a:extLst>
          </p:cNvPr>
          <p:cNvSpPr txBox="1"/>
          <p:nvPr/>
        </p:nvSpPr>
        <p:spPr>
          <a:xfrm>
            <a:off x="728175" y="1743942"/>
            <a:ext cx="3103595" cy="135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600">
                <a:latin typeface="Bodoni MT" panose="02070603080606020203" pitchFamily="18" charset="0"/>
              </a:rPr>
              <a:t>lorem ipsum dolor sit amet consectetuer adipiscing elit</a:t>
            </a:r>
            <a:endParaRPr lang="zh-CN" altLang="en-US" sz="1400" spc="60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6899A34-D916-40FE-95B2-6440BCFD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778785D-1FF7-49E6-AD11-939F599BEE33}"/>
              </a:ext>
            </a:extLst>
          </p:cNvPr>
          <p:cNvGrpSpPr/>
          <p:nvPr/>
        </p:nvGrpSpPr>
        <p:grpSpPr>
          <a:xfrm>
            <a:off x="4192509" y="810606"/>
            <a:ext cx="3806983" cy="4576388"/>
            <a:chOff x="4192509" y="810606"/>
            <a:chExt cx="3806983" cy="4576388"/>
          </a:xfrm>
        </p:grpSpPr>
        <p:pic>
          <p:nvPicPr>
            <p:cNvPr id="12" name="图片 11" descr="图片包含 人员, 服装, 墙壁, 室内&#10;&#10;自动生成的说明">
              <a:extLst>
                <a:ext uri="{FF2B5EF4-FFF2-40B4-BE49-F238E27FC236}">
                  <a16:creationId xmlns="" xmlns:a16="http://schemas.microsoft.com/office/drawing/2014/main" id="{8A3552E8-8CE7-4122-8AC2-0BB7D5618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1" r="6094"/>
            <a:stretch/>
          </p:blipFill>
          <p:spPr>
            <a:xfrm>
              <a:off x="4467224" y="1153951"/>
              <a:ext cx="3209925" cy="3194617"/>
            </a:xfrm>
            <a:prstGeom prst="rect">
              <a:avLst/>
            </a:prstGeom>
          </p:spPr>
        </p:pic>
        <p:pic>
          <p:nvPicPr>
            <p:cNvPr id="5" name="图片 4" descr="图片包含 监视器, 计算机, 黑色, 屏幕&#10;&#10;自动生成的说明">
              <a:extLst>
                <a:ext uri="{FF2B5EF4-FFF2-40B4-BE49-F238E27FC236}">
                  <a16:creationId xmlns="" xmlns:a16="http://schemas.microsoft.com/office/drawing/2014/main" id="{C8884413-9A0D-46FA-820E-CED4D2A4E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509" y="810606"/>
              <a:ext cx="3806983" cy="4576388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CCA4495-C636-4315-88B4-17EF1CEA472C}"/>
              </a:ext>
            </a:extLst>
          </p:cNvPr>
          <p:cNvSpPr txBox="1"/>
          <p:nvPr/>
        </p:nvSpPr>
        <p:spPr>
          <a:xfrm>
            <a:off x="8858944" y="5239273"/>
            <a:ext cx="23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>
                <a:latin typeface="Bodoni MT" panose="02070603080606020203" pitchFamily="18" charset="0"/>
              </a:rPr>
              <a:t>Taylor Swift</a:t>
            </a:r>
            <a:endParaRPr lang="zh-CN" altLang="en-US" sz="2400" spc="300">
              <a:latin typeface="Bodoni MT" panose="02070603080606020203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CB58B94-5D40-4F8B-AFEB-2EF632C9C14F}"/>
              </a:ext>
            </a:extLst>
          </p:cNvPr>
          <p:cNvCxnSpPr>
            <a:cxnSpLocks/>
          </p:cNvCxnSpPr>
          <p:nvPr/>
        </p:nvCxnSpPr>
        <p:spPr>
          <a:xfrm>
            <a:off x="10287000" y="5767994"/>
            <a:ext cx="113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2CC472C-C04F-4D87-ACF9-5F93F8867A70}"/>
              </a:ext>
            </a:extLst>
          </p:cNvPr>
          <p:cNvSpPr txBox="1"/>
          <p:nvPr/>
        </p:nvSpPr>
        <p:spPr>
          <a:xfrm>
            <a:off x="728175" y="1743942"/>
            <a:ext cx="3103595" cy="135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600">
                <a:latin typeface="Bodoni MT" panose="02070603080606020203" pitchFamily="18" charset="0"/>
              </a:rPr>
              <a:t>lorem ipsum dolor sit amet consectetuer adipiscing elit</a:t>
            </a:r>
            <a:endParaRPr lang="zh-CN" altLang="en-US" sz="1400" spc="60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0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8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CF6E50A-50CC-459F-8F8B-CE3D9DBE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 descr="图片包含 动物, 无脊椎动物&#10;&#10;自动生成的说明">
            <a:extLst>
              <a:ext uri="{FF2B5EF4-FFF2-40B4-BE49-F238E27FC236}">
                <a16:creationId xmlns="" xmlns:a16="http://schemas.microsoft.com/office/drawing/2014/main" id="{5F2B0432-96B5-4E56-86D2-99157A7C8A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632" y="904183"/>
            <a:ext cx="3305174" cy="2484234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BE8D4127-2C7D-4FFF-92DC-23BC8E811C0E}"/>
              </a:ext>
            </a:extLst>
          </p:cNvPr>
          <p:cNvSpPr txBox="1"/>
          <p:nvPr/>
        </p:nvSpPr>
        <p:spPr>
          <a:xfrm>
            <a:off x="6554271" y="3581383"/>
            <a:ext cx="4508500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600">
                <a:latin typeface="Bodoni MT" panose="02070603080606020203" pitchFamily="18" charset="0"/>
              </a:rPr>
              <a:t>lorem ipsum dolor sit amet consectetuer adipiscing elit maecenas</a:t>
            </a:r>
            <a:endParaRPr lang="zh-CN" altLang="en-US" sz="1400" spc="600">
              <a:latin typeface="Bodoni MT" panose="02070603080606020203" pitchFamily="18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CF33020C-0071-43D4-B6F4-CDA450AB32AB}"/>
              </a:ext>
            </a:extLst>
          </p:cNvPr>
          <p:cNvGrpSpPr/>
          <p:nvPr/>
        </p:nvGrpSpPr>
        <p:grpSpPr>
          <a:xfrm>
            <a:off x="957572" y="2144472"/>
            <a:ext cx="3819363" cy="4152891"/>
            <a:chOff x="957572" y="2144472"/>
            <a:chExt cx="3819363" cy="4152891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FBD8A764-34DA-40DB-9B64-7B8939A5BEA1}"/>
                </a:ext>
              </a:extLst>
            </p:cNvPr>
            <p:cNvGrpSpPr/>
            <p:nvPr/>
          </p:nvGrpSpPr>
          <p:grpSpPr>
            <a:xfrm>
              <a:off x="957572" y="2144472"/>
              <a:ext cx="3454686" cy="4152891"/>
              <a:chOff x="3243500" y="0"/>
              <a:chExt cx="5704999" cy="6858000"/>
            </a:xfrm>
          </p:grpSpPr>
          <p:pic>
            <p:nvPicPr>
              <p:cNvPr id="37" name="图片 36" descr="图片包含 墙壁&#10;&#10;自动生成的说明">
                <a:extLst>
                  <a:ext uri="{FF2B5EF4-FFF2-40B4-BE49-F238E27FC236}">
                    <a16:creationId xmlns="" xmlns:a16="http://schemas.microsoft.com/office/drawing/2014/main" id="{C46B0978-713D-40CA-ADDC-FF12A4B44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6971" y="333830"/>
                <a:ext cx="5094515" cy="5210628"/>
              </a:xfrm>
              <a:prstGeom prst="rect">
                <a:avLst/>
              </a:prstGeom>
            </p:spPr>
          </p:pic>
          <p:pic>
            <p:nvPicPr>
              <p:cNvPr id="35" name="图片 34" descr="图片包含 监视器, 计算机, 黑色, 屏幕&#10;&#10;自动生成的说明">
                <a:extLst>
                  <a:ext uri="{FF2B5EF4-FFF2-40B4-BE49-F238E27FC236}">
                    <a16:creationId xmlns="" xmlns:a16="http://schemas.microsoft.com/office/drawing/2014/main" id="{4FA12F5F-7BEB-4981-A931-47BFE179C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3500" y="0"/>
                <a:ext cx="5704999" cy="6858000"/>
              </a:xfrm>
              <a:prstGeom prst="rect">
                <a:avLst/>
              </a:prstGeom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8C3224E3-396E-49F7-8010-E571C6D17A4A}"/>
                </a:ext>
              </a:extLst>
            </p:cNvPr>
            <p:cNvSpPr txBox="1"/>
            <p:nvPr/>
          </p:nvSpPr>
          <p:spPr>
            <a:xfrm>
              <a:off x="1271367" y="2848709"/>
              <a:ext cx="2829310" cy="28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300">
                  <a:solidFill>
                    <a:schemeClr val="bg1"/>
                  </a:solidFill>
                  <a:latin typeface="Bodoni MT" panose="02070603080606020203" pitchFamily="18" charset="0"/>
                </a:rPr>
                <a:t>POWER YOUR POINT</a:t>
              </a:r>
              <a:endParaRPr lang="zh-CN" altLang="en-US" sz="1100" spc="30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5E257FC4-BABA-4ED4-AE8D-CF2A16696C84}"/>
                </a:ext>
              </a:extLst>
            </p:cNvPr>
            <p:cNvSpPr txBox="1"/>
            <p:nvPr/>
          </p:nvSpPr>
          <p:spPr>
            <a:xfrm>
              <a:off x="1271367" y="3380832"/>
              <a:ext cx="2942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spc="300">
                  <a:solidFill>
                    <a:schemeClr val="bg1"/>
                  </a:solidFill>
                  <a:latin typeface="Bodoni MT" panose="02070603080606020203" pitchFamily="18" charset="0"/>
                </a:rPr>
                <a:t>magna sed pulvinar ultricies purus lectus malesuada libero, sit amet commodo magna eros quis urna</a:t>
              </a:r>
              <a:endParaRPr lang="zh-CN" altLang="en-US" sz="1100" spc="30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B46AAAD3-9D0A-4071-89E2-F91DEF32AC22}"/>
                </a:ext>
              </a:extLst>
            </p:cNvPr>
            <p:cNvSpPr txBox="1"/>
            <p:nvPr/>
          </p:nvSpPr>
          <p:spPr>
            <a:xfrm>
              <a:off x="1271367" y="4483327"/>
              <a:ext cx="2942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spc="300">
                  <a:solidFill>
                    <a:schemeClr val="bg1"/>
                  </a:solidFill>
                  <a:latin typeface="Bodoni MT" panose="02070603080606020203" pitchFamily="18" charset="0"/>
                </a:rPr>
                <a:t>consectetuer adipiscing elit</a:t>
              </a:r>
              <a:endParaRPr lang="zh-CN" altLang="en-US" sz="1100" spc="30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pic>
          <p:nvPicPr>
            <p:cNvPr id="44" name="图片 43" descr="图片包含 人员, 戴着&#10;&#10;自动生成的说明">
              <a:extLst>
                <a:ext uri="{FF2B5EF4-FFF2-40B4-BE49-F238E27FC236}">
                  <a16:creationId xmlns="" xmlns:a16="http://schemas.microsoft.com/office/drawing/2014/main" id="{6167F178-8910-4117-9F57-711403B25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625" y="3579661"/>
              <a:ext cx="2829310" cy="2576980"/>
            </a:xfrm>
            <a:prstGeom prst="rect">
              <a:avLst/>
            </a:prstGeom>
          </p:spPr>
        </p:pic>
      </p:grp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C8263F5C-26AE-43E2-BE38-F341844041B2}"/>
              </a:ext>
            </a:extLst>
          </p:cNvPr>
          <p:cNvCxnSpPr>
            <a:cxnSpLocks/>
          </p:cNvCxnSpPr>
          <p:nvPr/>
        </p:nvCxnSpPr>
        <p:spPr>
          <a:xfrm>
            <a:off x="9131300" y="5056794"/>
            <a:ext cx="226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08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16CEF2D-ACB9-44C7-87ED-C96CDB2E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3039D179-868A-4A65-A203-DB80FFA629FE}"/>
              </a:ext>
            </a:extLst>
          </p:cNvPr>
          <p:cNvGrpSpPr/>
          <p:nvPr/>
        </p:nvGrpSpPr>
        <p:grpSpPr>
          <a:xfrm>
            <a:off x="6331607" y="749300"/>
            <a:ext cx="5494645" cy="4823475"/>
            <a:chOff x="6331607" y="1168400"/>
            <a:chExt cx="5494645" cy="4823475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BB5A297B-D0E7-48DE-B874-B3ACDEBC6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965452" y="2131075"/>
              <a:ext cx="3860800" cy="386080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19B1532D-F8A0-44B4-A4F8-061B7AE08964}"/>
                </a:ext>
              </a:extLst>
            </p:cNvPr>
            <p:cNvGrpSpPr/>
            <p:nvPr/>
          </p:nvGrpSpPr>
          <p:grpSpPr>
            <a:xfrm>
              <a:off x="6331607" y="1168400"/>
              <a:ext cx="3262586" cy="3810000"/>
              <a:chOff x="4464707" y="1752600"/>
              <a:chExt cx="3262586" cy="3810000"/>
            </a:xfrm>
          </p:grpSpPr>
          <p:pic>
            <p:nvPicPr>
              <p:cNvPr id="8" name="图片 7">
                <a:extLst>
                  <a:ext uri="{FF2B5EF4-FFF2-40B4-BE49-F238E27FC236}">
                    <a16:creationId xmlns="" xmlns:a16="http://schemas.microsoft.com/office/drawing/2014/main" id="{A1B308CF-8E72-493F-820F-2F202FF18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7249" y="1886026"/>
                <a:ext cx="2876623" cy="2990774"/>
              </a:xfrm>
              <a:prstGeom prst="rect">
                <a:avLst/>
              </a:prstGeom>
            </p:spPr>
          </p:pic>
          <p:pic>
            <p:nvPicPr>
              <p:cNvPr id="6" name="图片 5" descr="图片包含 监视器, 物体, 就坐, 计算机&#10;&#10;自动生成的说明">
                <a:extLst>
                  <a:ext uri="{FF2B5EF4-FFF2-40B4-BE49-F238E27FC236}">
                    <a16:creationId xmlns="" xmlns:a16="http://schemas.microsoft.com/office/drawing/2014/main" id="{81F2CD9A-32E6-4947-94B0-17F8B4B56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4707" y="1752600"/>
                <a:ext cx="3262586" cy="3810000"/>
              </a:xfrm>
              <a:prstGeom prst="rect">
                <a:avLst/>
              </a:prstGeom>
              <a:effectLst>
                <a:outerShdw blurRad="50800" dist="38100" sx="99000" sy="99000" algn="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5" name="图片 24" descr="图片包含 户外艺术系列, 网&#10;&#10;自动生成的说明">
              <a:extLst>
                <a:ext uri="{FF2B5EF4-FFF2-40B4-BE49-F238E27FC236}">
                  <a16:creationId xmlns="" xmlns:a16="http://schemas.microsoft.com/office/drawing/2014/main" id="{3185821D-873F-40E4-A9CB-12842258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0981" y="2695613"/>
              <a:ext cx="3139392" cy="2082800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4B5C152-A15B-47B5-B5D9-92BA1DCD794B}"/>
              </a:ext>
            </a:extLst>
          </p:cNvPr>
          <p:cNvSpPr txBox="1"/>
          <p:nvPr/>
        </p:nvSpPr>
        <p:spPr>
          <a:xfrm>
            <a:off x="2107345" y="3022157"/>
            <a:ext cx="340733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pc="300">
                <a:latin typeface="Bodoni MT" panose="02070603080606020203" pitchFamily="18" charset="0"/>
              </a:rPr>
              <a:t>TITLE GOES HERE</a:t>
            </a:r>
            <a:endParaRPr lang="zh-CN" altLang="en-US" spc="300">
              <a:latin typeface="Bodoni MT" panose="02070603080606020203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2DF98D8-C70B-415C-88F0-65628A8F8E13}"/>
              </a:ext>
            </a:extLst>
          </p:cNvPr>
          <p:cNvSpPr txBox="1"/>
          <p:nvPr/>
        </p:nvSpPr>
        <p:spPr>
          <a:xfrm>
            <a:off x="819209" y="4213225"/>
            <a:ext cx="4520219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magna sed pulvinar ultricies, purus lectus malesuada libero, 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160BF383-62F4-4E7F-AEE6-BD3B861ECB33}"/>
              </a:ext>
            </a:extLst>
          </p:cNvPr>
          <p:cNvSpPr txBox="1"/>
          <p:nvPr/>
        </p:nvSpPr>
        <p:spPr>
          <a:xfrm>
            <a:off x="819209" y="5496575"/>
            <a:ext cx="4520219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6273A84A-B848-4E71-A784-53564FB2BEF5}"/>
              </a:ext>
            </a:extLst>
          </p:cNvPr>
          <p:cNvSpPr txBox="1"/>
          <p:nvPr/>
        </p:nvSpPr>
        <p:spPr>
          <a:xfrm>
            <a:off x="819209" y="5058033"/>
            <a:ext cx="4520219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D1B49BB7-A8AC-4037-B7E3-E75FF7E5DDD7}"/>
              </a:ext>
            </a:extLst>
          </p:cNvPr>
          <p:cNvCxnSpPr>
            <a:cxnSpLocks/>
          </p:cNvCxnSpPr>
          <p:nvPr/>
        </p:nvCxnSpPr>
        <p:spPr>
          <a:xfrm>
            <a:off x="3263900" y="2605694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34091E4D-1EC2-491F-8172-87791A19FA6E}"/>
              </a:ext>
            </a:extLst>
          </p:cNvPr>
          <p:cNvCxnSpPr>
            <a:cxnSpLocks/>
          </p:cNvCxnSpPr>
          <p:nvPr/>
        </p:nvCxnSpPr>
        <p:spPr>
          <a:xfrm>
            <a:off x="10899080" y="5767994"/>
            <a:ext cx="927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07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464895E-3ECE-4871-9965-0BFA66CE0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684FEA55-B621-4ABF-B289-8112F66DD6A3}"/>
              </a:ext>
            </a:extLst>
          </p:cNvPr>
          <p:cNvGrpSpPr/>
          <p:nvPr/>
        </p:nvGrpSpPr>
        <p:grpSpPr>
          <a:xfrm>
            <a:off x="1283271" y="1564296"/>
            <a:ext cx="4215087" cy="3272209"/>
            <a:chOff x="1283271" y="1852128"/>
            <a:chExt cx="4215087" cy="3272209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8D36D54E-53D1-4F5C-BA28-5782FE25D8CD}"/>
                </a:ext>
              </a:extLst>
            </p:cNvPr>
            <p:cNvGrpSpPr/>
            <p:nvPr/>
          </p:nvGrpSpPr>
          <p:grpSpPr>
            <a:xfrm>
              <a:off x="1283271" y="1852128"/>
              <a:ext cx="2281885" cy="2810346"/>
              <a:chOff x="3243500" y="-168217"/>
              <a:chExt cx="5704999" cy="7026217"/>
            </a:xfrm>
          </p:grpSpPr>
          <p:pic>
            <p:nvPicPr>
              <p:cNvPr id="17" name="图片 16" descr="图片包含 监视器, 计算机, 黑色, 屏幕&#10;&#10;自动生成的说明">
                <a:extLst>
                  <a:ext uri="{FF2B5EF4-FFF2-40B4-BE49-F238E27FC236}">
                    <a16:creationId xmlns="" xmlns:a16="http://schemas.microsoft.com/office/drawing/2014/main" id="{4F21F1F7-3F8C-40A9-B984-EFA80E0FC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3500" y="-1"/>
                <a:ext cx="5704999" cy="6858001"/>
              </a:xfrm>
              <a:prstGeom prst="rect">
                <a:avLst/>
              </a:prstGeom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图片 18" descr="图片包含 人员, 户外, 眼镜, 太阳镜&#10;&#10;自动生成的说明">
                <a:extLst>
                  <a:ext uri="{FF2B5EF4-FFF2-40B4-BE49-F238E27FC236}">
                    <a16:creationId xmlns="" xmlns:a16="http://schemas.microsoft.com/office/drawing/2014/main" id="{29C3144A-390A-4254-8A44-386AB0D88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4056" y="-168217"/>
                <a:ext cx="5463887" cy="5463886"/>
              </a:xfrm>
              <a:prstGeom prst="rect">
                <a:avLst/>
              </a:prstGeom>
            </p:spPr>
          </p:pic>
        </p:grp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1169E1A-2173-429F-AA1F-02AF7EDC8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4213" y="3423310"/>
              <a:ext cx="3074145" cy="1701027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7135D6A-ADAF-4ABB-B631-3BEE96A58D59}"/>
              </a:ext>
            </a:extLst>
          </p:cNvPr>
          <p:cNvSpPr txBox="1"/>
          <p:nvPr/>
        </p:nvSpPr>
        <p:spPr>
          <a:xfrm>
            <a:off x="2828088" y="2250175"/>
            <a:ext cx="340733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pc="300">
                <a:latin typeface="Bodoni MT" panose="02070603080606020203" pitchFamily="18" charset="0"/>
              </a:rPr>
              <a:t>POWER YOUR POINT</a:t>
            </a:r>
            <a:endParaRPr lang="zh-CN" altLang="en-US" spc="300">
              <a:latin typeface="Bodoni MT" panose="02070603080606020203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6C2D5B2A-0A65-42A8-9370-F2719AD7C9AD}"/>
              </a:ext>
            </a:extLst>
          </p:cNvPr>
          <p:cNvSpPr txBox="1"/>
          <p:nvPr/>
        </p:nvSpPr>
        <p:spPr>
          <a:xfrm>
            <a:off x="6746807" y="4257858"/>
            <a:ext cx="4520219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magna sed pulvinar ultricies, purus lectus malesuada libero, 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550D878-3802-46E6-8CD1-E42D19B41E90}"/>
              </a:ext>
            </a:extLst>
          </p:cNvPr>
          <p:cNvSpPr txBox="1"/>
          <p:nvPr/>
        </p:nvSpPr>
        <p:spPr>
          <a:xfrm>
            <a:off x="6746806" y="2891661"/>
            <a:ext cx="4520219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1B650C34-3227-41B2-BB02-635CEBC0BDE1}"/>
              </a:ext>
            </a:extLst>
          </p:cNvPr>
          <p:cNvSpPr txBox="1"/>
          <p:nvPr/>
        </p:nvSpPr>
        <p:spPr>
          <a:xfrm>
            <a:off x="6746807" y="5102666"/>
            <a:ext cx="4520219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12DB4DEF-B7E3-4718-A31A-423F44AB84A1}"/>
              </a:ext>
            </a:extLst>
          </p:cNvPr>
          <p:cNvCxnSpPr>
            <a:cxnSpLocks/>
          </p:cNvCxnSpPr>
          <p:nvPr/>
        </p:nvCxnSpPr>
        <p:spPr>
          <a:xfrm>
            <a:off x="9156700" y="3644900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37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F51205E-BC57-4082-A1FB-22A4AA409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BB91AEA-F2D0-452B-AD15-46849E3E01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4621" y="1475413"/>
            <a:ext cx="2122618" cy="218157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EFC5665-9830-492A-BF4D-AB86C95DB9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930" y="2310035"/>
            <a:ext cx="2165831" cy="223793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64B46FF-8DD4-48CE-8801-825B9DA7AA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14" y="2857732"/>
            <a:ext cx="2428486" cy="252485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E3FF556-2E00-4983-8045-C49B2953C911}"/>
              </a:ext>
            </a:extLst>
          </p:cNvPr>
          <p:cNvSpPr txBox="1"/>
          <p:nvPr/>
        </p:nvSpPr>
        <p:spPr>
          <a:xfrm>
            <a:off x="4879705" y="2359470"/>
            <a:ext cx="340733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pc="300">
                <a:latin typeface="Bodoni MT" panose="02070603080606020203" pitchFamily="18" charset="0"/>
              </a:rPr>
              <a:t>TO BE CONTINUE</a:t>
            </a:r>
            <a:endParaRPr lang="zh-CN" altLang="en-US" spc="300">
              <a:latin typeface="Bodoni MT" panose="02070603080606020203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7E2EE70-2D36-4F83-B6A6-5FC63FBFBCF9}"/>
              </a:ext>
            </a:extLst>
          </p:cNvPr>
          <p:cNvSpPr txBox="1"/>
          <p:nvPr/>
        </p:nvSpPr>
        <p:spPr>
          <a:xfrm>
            <a:off x="7245409" y="3511191"/>
            <a:ext cx="4520219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magna sed pulvinar ultricies, purus lectus malesuada libero, 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62D61AC4-5E86-4D19-9DAE-C1A2954C8638}"/>
              </a:ext>
            </a:extLst>
          </p:cNvPr>
          <p:cNvSpPr txBox="1"/>
          <p:nvPr/>
        </p:nvSpPr>
        <p:spPr>
          <a:xfrm>
            <a:off x="7245409" y="4794541"/>
            <a:ext cx="4520219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86DF29E-460F-4F0F-9CEA-F65FEB5A2B7E}"/>
              </a:ext>
            </a:extLst>
          </p:cNvPr>
          <p:cNvSpPr txBox="1"/>
          <p:nvPr/>
        </p:nvSpPr>
        <p:spPr>
          <a:xfrm>
            <a:off x="7245409" y="4355999"/>
            <a:ext cx="4520219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79D50961-EF8D-49B8-A71C-5CC780414539}"/>
              </a:ext>
            </a:extLst>
          </p:cNvPr>
          <p:cNvCxnSpPr>
            <a:cxnSpLocks/>
          </p:cNvCxnSpPr>
          <p:nvPr/>
        </p:nvCxnSpPr>
        <p:spPr>
          <a:xfrm>
            <a:off x="6908800" y="4614186"/>
            <a:ext cx="0" cy="153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F57D600-E041-4F2A-BF59-1E56708EEF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14" y="1290857"/>
            <a:ext cx="1692713" cy="2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7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773ACFF-E671-432F-BAA7-4A623BEB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ED4D005E-C1CF-44EF-A481-070CF7D0BF41}"/>
              </a:ext>
            </a:extLst>
          </p:cNvPr>
          <p:cNvGrpSpPr/>
          <p:nvPr/>
        </p:nvGrpSpPr>
        <p:grpSpPr>
          <a:xfrm>
            <a:off x="8488581" y="1761002"/>
            <a:ext cx="2773197" cy="3238499"/>
            <a:chOff x="6629400" y="1193800"/>
            <a:chExt cx="2936327" cy="3428999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D306344E-34DF-4F85-97B7-FFD0CE2CE8BF}"/>
                </a:ext>
              </a:extLst>
            </p:cNvPr>
            <p:cNvGrpSpPr/>
            <p:nvPr/>
          </p:nvGrpSpPr>
          <p:grpSpPr>
            <a:xfrm>
              <a:off x="6629400" y="1193800"/>
              <a:ext cx="2936327" cy="3428999"/>
              <a:chOff x="6629400" y="1193800"/>
              <a:chExt cx="2936327" cy="342899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="" xmlns:a16="http://schemas.microsoft.com/office/drawing/2014/main" id="{FFBDDF31-352D-4E5D-9DAF-31DF2D7F8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517" y="1332570"/>
                <a:ext cx="2566101" cy="2667930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="" xmlns:a16="http://schemas.microsoft.com/office/drawing/2014/main" id="{1BAF093F-659D-4FCB-AB4F-863409C60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9400" y="1193800"/>
                <a:ext cx="2936327" cy="3428999"/>
              </a:xfrm>
              <a:prstGeom prst="rect">
                <a:avLst/>
              </a:prstGeom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38A3E07E-34C2-4AC1-A944-4100B9A16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428"/>
            <a:stretch/>
          </p:blipFill>
          <p:spPr>
            <a:xfrm>
              <a:off x="8383868" y="4000500"/>
              <a:ext cx="763388" cy="350026"/>
            </a:xfrm>
            <a:prstGeom prst="rect">
              <a:avLst/>
            </a:prstGeom>
          </p:spPr>
        </p:pic>
      </p:grpSp>
      <p:pic>
        <p:nvPicPr>
          <p:cNvPr id="29" name="图片 28" descr="图片包含 座位, 凳, 家具, 椅子&#10;&#10;自动生成的说明">
            <a:extLst>
              <a:ext uri="{FF2B5EF4-FFF2-40B4-BE49-F238E27FC236}">
                <a16:creationId xmlns="" xmlns:a16="http://schemas.microsoft.com/office/drawing/2014/main" id="{D7C3B3D3-8419-40C0-9A92-A144EC5B74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20" y="4440492"/>
            <a:ext cx="1348388" cy="199483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42940B3-1C88-447E-85A5-B6427E2E608F}"/>
              </a:ext>
            </a:extLst>
          </p:cNvPr>
          <p:cNvSpPr txBox="1"/>
          <p:nvPr/>
        </p:nvSpPr>
        <p:spPr>
          <a:xfrm>
            <a:off x="1604414" y="3869972"/>
            <a:ext cx="340733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pc="300">
                <a:latin typeface="Bodoni MT" panose="02070603080606020203" pitchFamily="18" charset="0"/>
              </a:rPr>
              <a:t>SUPPORTERS SAY</a:t>
            </a:r>
            <a:endParaRPr lang="zh-CN" altLang="en-US" spc="300">
              <a:latin typeface="Bodoni MT" panose="02070603080606020203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F8355DF1-26F2-4F84-99A9-D2CBBAC7377A}"/>
              </a:ext>
            </a:extLst>
          </p:cNvPr>
          <p:cNvSpPr txBox="1"/>
          <p:nvPr/>
        </p:nvSpPr>
        <p:spPr>
          <a:xfrm>
            <a:off x="3028170" y="1853085"/>
            <a:ext cx="4520219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magna sed pulvinar ultricies, purus lectus malesuada libero, 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A3A623BD-8A14-4BF0-B4B1-154C020764CF}"/>
              </a:ext>
            </a:extLst>
          </p:cNvPr>
          <p:cNvSpPr txBox="1"/>
          <p:nvPr/>
        </p:nvSpPr>
        <p:spPr>
          <a:xfrm>
            <a:off x="3028170" y="3136435"/>
            <a:ext cx="4520219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68107360-F70F-4A64-A849-3B626969FD8A}"/>
              </a:ext>
            </a:extLst>
          </p:cNvPr>
          <p:cNvSpPr txBox="1"/>
          <p:nvPr/>
        </p:nvSpPr>
        <p:spPr>
          <a:xfrm>
            <a:off x="3028170" y="2697893"/>
            <a:ext cx="4520219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85A7F733-436A-4F19-A20B-9B5F5F825CC7}"/>
              </a:ext>
            </a:extLst>
          </p:cNvPr>
          <p:cNvCxnSpPr>
            <a:cxnSpLocks/>
          </p:cNvCxnSpPr>
          <p:nvPr/>
        </p:nvCxnSpPr>
        <p:spPr>
          <a:xfrm>
            <a:off x="4673600" y="4851400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678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EECD752-3F23-441A-9383-4F9E6F2E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94973F08-1E65-4307-8F73-D17B4A84BBA1}"/>
              </a:ext>
            </a:extLst>
          </p:cNvPr>
          <p:cNvGrpSpPr/>
          <p:nvPr/>
        </p:nvGrpSpPr>
        <p:grpSpPr>
          <a:xfrm>
            <a:off x="1262566" y="2167401"/>
            <a:ext cx="3055336" cy="4312669"/>
            <a:chOff x="1598563" y="1113301"/>
            <a:chExt cx="3055336" cy="4312669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BE373DC-9C9D-4430-B7FA-7AF55643C4D0}"/>
                </a:ext>
              </a:extLst>
            </p:cNvPr>
            <p:cNvGrpSpPr/>
            <p:nvPr/>
          </p:nvGrpSpPr>
          <p:grpSpPr>
            <a:xfrm>
              <a:off x="1598563" y="1113301"/>
              <a:ext cx="2165831" cy="2772802"/>
              <a:chOff x="1598563" y="1113301"/>
              <a:chExt cx="2165831" cy="2772802"/>
            </a:xfrm>
          </p:grpSpPr>
          <p:pic>
            <p:nvPicPr>
              <p:cNvPr id="9" name="图片 8">
                <a:extLst>
                  <a:ext uri="{FF2B5EF4-FFF2-40B4-BE49-F238E27FC236}">
                    <a16:creationId xmlns="" xmlns:a16="http://schemas.microsoft.com/office/drawing/2014/main" id="{C3C82D93-D023-47CC-B86F-A2F3DEE8A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98563" y="1648173"/>
                <a:ext cx="2165831" cy="2237930"/>
              </a:xfrm>
              <a:prstGeom prst="rect">
                <a:avLst/>
              </a:prstGeom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3" name="图片 32" descr="图片包含 照片, 妇女&#10;&#10;自动生成的说明">
                <a:extLst>
                  <a:ext uri="{FF2B5EF4-FFF2-40B4-BE49-F238E27FC236}">
                    <a16:creationId xmlns="" xmlns:a16="http://schemas.microsoft.com/office/drawing/2014/main" id="{7607D80A-2881-476D-AC5D-E6C422CEE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828799" y="1113301"/>
                <a:ext cx="1705358" cy="2612464"/>
              </a:xfrm>
              <a:prstGeom prst="rect">
                <a:avLst/>
              </a:prstGeom>
            </p:spPr>
          </p:pic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6BE5E99B-DDFE-43D9-B159-9EEE76F6A125}"/>
                </a:ext>
              </a:extLst>
            </p:cNvPr>
            <p:cNvGrpSpPr/>
            <p:nvPr/>
          </p:nvGrpSpPr>
          <p:grpSpPr>
            <a:xfrm rot="2267778">
              <a:off x="1683785" y="2454668"/>
              <a:ext cx="2970114" cy="2971302"/>
              <a:chOff x="1917700" y="2819898"/>
              <a:chExt cx="2970114" cy="2971302"/>
            </a:xfrm>
          </p:grpSpPr>
          <p:pic>
            <p:nvPicPr>
              <p:cNvPr id="13" name="图片 12" descr="图片包含 音乐, 吉他&#10;&#10;自动生成的说明">
                <a:extLst>
                  <a:ext uri="{FF2B5EF4-FFF2-40B4-BE49-F238E27FC236}">
                    <a16:creationId xmlns="" xmlns:a16="http://schemas.microsoft.com/office/drawing/2014/main" id="{1E9094C1-AE13-46FF-9E95-1379BEAB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7700" y="2819898"/>
                <a:ext cx="2970114" cy="2971302"/>
              </a:xfrm>
              <a:prstGeom prst="rect">
                <a:avLst/>
              </a:prstGeom>
            </p:spPr>
          </p:pic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E6A1A8A5-FDF5-48DD-AB03-28A97ABBDE86}"/>
                  </a:ext>
                </a:extLst>
              </p:cNvPr>
              <p:cNvGrpSpPr/>
              <p:nvPr/>
            </p:nvGrpSpPr>
            <p:grpSpPr>
              <a:xfrm>
                <a:off x="3008478" y="5278394"/>
                <a:ext cx="806203" cy="308019"/>
                <a:chOff x="3008478" y="5278394"/>
                <a:chExt cx="685851" cy="262037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="" xmlns:a16="http://schemas.microsoft.com/office/drawing/2014/main" id="{C15AD421-62A2-42CE-9957-748427E122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92"/>
                <a:stretch/>
              </p:blipFill>
              <p:spPr>
                <a:xfrm>
                  <a:off x="3008478" y="5278394"/>
                  <a:ext cx="366714" cy="176058"/>
                </a:xfrm>
                <a:prstGeom prst="rect">
                  <a:avLst/>
                </a:prstGeom>
              </p:spPr>
            </p:pic>
            <p:pic>
              <p:nvPicPr>
                <p:cNvPr id="16" name="图片 15">
                  <a:extLst>
                    <a:ext uri="{FF2B5EF4-FFF2-40B4-BE49-F238E27FC236}">
                      <a16:creationId xmlns="" xmlns:a16="http://schemas.microsoft.com/office/drawing/2014/main" id="{370C0EEB-0EC2-4298-A9A3-1FC907C61A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2598" r="-4476" b="-12075"/>
                <a:stretch/>
              </p:blipFill>
              <p:spPr>
                <a:xfrm>
                  <a:off x="3373984" y="5376109"/>
                  <a:ext cx="320345" cy="16432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62A3E661-1AAF-4D4A-BDFF-BA5A7235CCF7}"/>
              </a:ext>
            </a:extLst>
          </p:cNvPr>
          <p:cNvSpPr txBox="1"/>
          <p:nvPr/>
        </p:nvSpPr>
        <p:spPr>
          <a:xfrm>
            <a:off x="3831449" y="2110548"/>
            <a:ext cx="340733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pc="300">
                <a:latin typeface="Bodoni MT" panose="02070603080606020203" pitchFamily="18" charset="0"/>
              </a:rPr>
              <a:t>TITLE GOES HERE</a:t>
            </a:r>
            <a:endParaRPr lang="zh-CN" altLang="en-US" spc="300">
              <a:latin typeface="Bodoni MT" panose="02070603080606020203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D954332-AF05-4469-94FE-F130F1BE71EA}"/>
              </a:ext>
            </a:extLst>
          </p:cNvPr>
          <p:cNvSpPr txBox="1"/>
          <p:nvPr/>
        </p:nvSpPr>
        <p:spPr>
          <a:xfrm>
            <a:off x="5381072" y="3060848"/>
            <a:ext cx="4520219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magna sed pulvinar ultricies, purus lectus malesuada libero, 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D726C386-2F74-43FA-A793-095F3A33303B}"/>
              </a:ext>
            </a:extLst>
          </p:cNvPr>
          <p:cNvSpPr txBox="1"/>
          <p:nvPr/>
        </p:nvSpPr>
        <p:spPr>
          <a:xfrm>
            <a:off x="5381072" y="4344198"/>
            <a:ext cx="4520219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DDAB2AB-5D04-4177-A082-126EDD1EB255}"/>
              </a:ext>
            </a:extLst>
          </p:cNvPr>
          <p:cNvSpPr txBox="1"/>
          <p:nvPr/>
        </p:nvSpPr>
        <p:spPr>
          <a:xfrm>
            <a:off x="5381072" y="3905656"/>
            <a:ext cx="4520219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B4AF1639-9DD0-4684-B512-BC41BDF88F69}"/>
              </a:ext>
            </a:extLst>
          </p:cNvPr>
          <p:cNvGrpSpPr/>
          <p:nvPr/>
        </p:nvGrpSpPr>
        <p:grpSpPr>
          <a:xfrm>
            <a:off x="9277010" y="672409"/>
            <a:ext cx="2159218" cy="2237930"/>
            <a:chOff x="9193123" y="628365"/>
            <a:chExt cx="2165831" cy="2244784"/>
          </a:xfrm>
        </p:grpSpPr>
        <p:pic>
          <p:nvPicPr>
            <p:cNvPr id="38" name="图片 37" descr="图片包含 文字&#10;&#10;自动生成的说明">
              <a:extLst>
                <a:ext uri="{FF2B5EF4-FFF2-40B4-BE49-F238E27FC236}">
                  <a16:creationId xmlns="" xmlns:a16="http://schemas.microsoft.com/office/drawing/2014/main" id="{C4C66A9D-2D33-4122-9D95-BD7057392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9847" y="628365"/>
              <a:ext cx="2159107" cy="224478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5531B9E4-2216-4E0A-8BDF-CA3F49103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93123" y="628365"/>
              <a:ext cx="2165831" cy="223793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2E48F0DD-6545-44AA-AA60-4A9CC825503A}"/>
              </a:ext>
            </a:extLst>
          </p:cNvPr>
          <p:cNvCxnSpPr>
            <a:cxnSpLocks/>
          </p:cNvCxnSpPr>
          <p:nvPr/>
        </p:nvCxnSpPr>
        <p:spPr>
          <a:xfrm>
            <a:off x="8896228" y="5753100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61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FD9F273-90EB-4AE7-AF0A-0E0ED8AAA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 descr="图片包含 书架, 书籍, 室内, 就坐&#10;&#10;自动生成的说明">
            <a:extLst>
              <a:ext uri="{FF2B5EF4-FFF2-40B4-BE49-F238E27FC236}">
                <a16:creationId xmlns="" xmlns:a16="http://schemas.microsoft.com/office/drawing/2014/main" id="{E0DA02C5-BE47-431D-9AD4-ACA4A8170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389" y="1427838"/>
            <a:ext cx="3357943" cy="349119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BFDF8981-65AC-42DA-A73C-D375406AC47B}"/>
              </a:ext>
            </a:extLst>
          </p:cNvPr>
          <p:cNvGrpSpPr/>
          <p:nvPr/>
        </p:nvGrpSpPr>
        <p:grpSpPr>
          <a:xfrm>
            <a:off x="1146625" y="1919377"/>
            <a:ext cx="2317749" cy="3510785"/>
            <a:chOff x="1669141" y="1500730"/>
            <a:chExt cx="2317749" cy="3510785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FCE05BA1-11BB-4170-88EF-16E0B1B667CD}"/>
                </a:ext>
              </a:extLst>
            </p:cNvPr>
            <p:cNvGrpSpPr/>
            <p:nvPr/>
          </p:nvGrpSpPr>
          <p:grpSpPr>
            <a:xfrm>
              <a:off x="1669141" y="1500730"/>
              <a:ext cx="2317749" cy="3510785"/>
              <a:chOff x="4387849" y="1041397"/>
              <a:chExt cx="3416300" cy="5174803"/>
            </a:xfrm>
          </p:grpSpPr>
          <p:pic>
            <p:nvPicPr>
              <p:cNvPr id="15" name="图片 14" descr="图片包含 监视器, 计算机, 黑色, 屏幕&#10;&#10;自动生成的说明">
                <a:extLst>
                  <a:ext uri="{FF2B5EF4-FFF2-40B4-BE49-F238E27FC236}">
                    <a16:creationId xmlns="" xmlns:a16="http://schemas.microsoft.com/office/drawing/2014/main" id="{D71D1DFA-58A8-42D6-8FEE-FD0BDCCC1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50717" y="2260600"/>
                <a:ext cx="3290564" cy="3955600"/>
              </a:xfrm>
              <a:prstGeom prst="rect">
                <a:avLst/>
              </a:prstGeom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图片 12" descr="图片包含 人员, 服装, 掌握&#10;&#10;自动生成的说明">
                <a:extLst>
                  <a:ext uri="{FF2B5EF4-FFF2-40B4-BE49-F238E27FC236}">
                    <a16:creationId xmlns="" xmlns:a16="http://schemas.microsoft.com/office/drawing/2014/main" id="{80DBFC98-DFFD-4FF1-908E-05486301F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7849" y="1041397"/>
                <a:ext cx="3416300" cy="4270375"/>
              </a:xfrm>
              <a:prstGeom prst="rect">
                <a:avLst/>
              </a:prstGeom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8E092C2C-9CC1-494A-862E-67E338E7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8839" y="4551080"/>
              <a:ext cx="1398352" cy="235412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9694B10E-01E8-4ACD-9A45-27DFED6E780F}"/>
              </a:ext>
            </a:extLst>
          </p:cNvPr>
          <p:cNvSpPr txBox="1"/>
          <p:nvPr/>
        </p:nvSpPr>
        <p:spPr>
          <a:xfrm>
            <a:off x="5836012" y="3367970"/>
            <a:ext cx="340733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pc="300">
                <a:latin typeface="Bodoni MT" panose="02070603080606020203" pitchFamily="18" charset="0"/>
              </a:rPr>
              <a:t>TITLE GOES HERE</a:t>
            </a:r>
            <a:endParaRPr lang="zh-CN" altLang="en-US" spc="300">
              <a:latin typeface="Bodoni MT" panose="02070603080606020203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B658AB77-E7F1-4670-AB47-AC4CB5E0182D}"/>
              </a:ext>
            </a:extLst>
          </p:cNvPr>
          <p:cNvSpPr txBox="1"/>
          <p:nvPr/>
        </p:nvSpPr>
        <p:spPr>
          <a:xfrm>
            <a:off x="6658726" y="3908190"/>
            <a:ext cx="4520219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magna sed pulvinar ultricies, purus lectus malesuada libero, 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3C6FB45-1BC5-4D9C-803D-9461D841890D}"/>
              </a:ext>
            </a:extLst>
          </p:cNvPr>
          <p:cNvSpPr txBox="1"/>
          <p:nvPr/>
        </p:nvSpPr>
        <p:spPr>
          <a:xfrm>
            <a:off x="4571097" y="5150212"/>
            <a:ext cx="4199183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sit amet commodo magna eros quis urna. 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F6D00385-BCDB-4A20-A329-972B6B43B5CF}"/>
              </a:ext>
            </a:extLst>
          </p:cNvPr>
          <p:cNvSpPr txBox="1"/>
          <p:nvPr/>
        </p:nvSpPr>
        <p:spPr>
          <a:xfrm>
            <a:off x="5836012" y="4732334"/>
            <a:ext cx="4520219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300">
                <a:latin typeface="Bodoni MT" panose="02070603080606020203" pitchFamily="18" charset="0"/>
              </a:rPr>
              <a:t>nunc viverra imperdiet enim.</a:t>
            </a:r>
            <a:endParaRPr lang="zh-CN" altLang="en-US" sz="1100" spc="300">
              <a:latin typeface="Bodoni MT" panose="02070603080606020203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50915F6B-4466-4285-A6A3-8DADADE53CB9}"/>
              </a:ext>
            </a:extLst>
          </p:cNvPr>
          <p:cNvCxnSpPr>
            <a:cxnSpLocks/>
          </p:cNvCxnSpPr>
          <p:nvPr/>
        </p:nvCxnSpPr>
        <p:spPr>
          <a:xfrm>
            <a:off x="9036204" y="2313214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924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07DCA5A-9984-4FCE-8806-69CFA5A8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E518A332-EF16-4A11-9AC6-B4BF2142E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742" y="-62845"/>
            <a:ext cx="3160974" cy="316097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1EEB8DD5-B850-4D0D-A817-DF8DC1CA08A6}"/>
              </a:ext>
            </a:extLst>
          </p:cNvPr>
          <p:cNvGrpSpPr/>
          <p:nvPr/>
        </p:nvGrpSpPr>
        <p:grpSpPr>
          <a:xfrm>
            <a:off x="3732208" y="62846"/>
            <a:ext cx="5872655" cy="6858000"/>
            <a:chOff x="3159673" y="0"/>
            <a:chExt cx="5872655" cy="6858000"/>
          </a:xfrm>
        </p:grpSpPr>
        <p:pic>
          <p:nvPicPr>
            <p:cNvPr id="11" name="图片 10" descr="图片包含 监视器, 物体, 就坐, 计算机&#10;&#10;自动生成的说明">
              <a:extLst>
                <a:ext uri="{FF2B5EF4-FFF2-40B4-BE49-F238E27FC236}">
                  <a16:creationId xmlns="" xmlns:a16="http://schemas.microsoft.com/office/drawing/2014/main" id="{C2CC26B1-0B41-4A80-B4A3-5C96AB680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9673" y="0"/>
              <a:ext cx="5872655" cy="6858000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7BB819DE-043B-4FFB-B50F-3C70FFACE92F}"/>
                </a:ext>
              </a:extLst>
            </p:cNvPr>
            <p:cNvSpPr txBox="1"/>
            <p:nvPr/>
          </p:nvSpPr>
          <p:spPr>
            <a:xfrm>
              <a:off x="5078334" y="1396432"/>
              <a:ext cx="3407339" cy="40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pc="300">
                  <a:latin typeface="Bodoni MT" panose="02070603080606020203" pitchFamily="18" charset="0"/>
                </a:rPr>
                <a:t>TITLE GOES HERE</a:t>
              </a:r>
              <a:endParaRPr lang="zh-CN" altLang="en-US" spc="300">
                <a:latin typeface="Bodoni MT" panose="02070603080606020203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5681BCC6-09DF-4D59-A514-438716273BA6}"/>
                </a:ext>
              </a:extLst>
            </p:cNvPr>
            <p:cNvSpPr txBox="1"/>
            <p:nvPr/>
          </p:nvSpPr>
          <p:spPr>
            <a:xfrm>
              <a:off x="3964368" y="2587500"/>
              <a:ext cx="4520219" cy="69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300">
                  <a:latin typeface="Bodoni MT" panose="02070603080606020203" pitchFamily="18" charset="0"/>
                </a:rPr>
                <a:t>magna sed pulvinar ultricies, purus lectus malesuada libero, sit amet commodo magna eros quis urna. nunc viverra imperdiet enim.</a:t>
              </a:r>
              <a:endParaRPr lang="zh-CN" altLang="en-US" sz="1100" spc="300">
                <a:latin typeface="Bodoni MT" panose="02070603080606020203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539E40DF-42E0-432F-8ABA-F91FA31588FF}"/>
                </a:ext>
              </a:extLst>
            </p:cNvPr>
            <p:cNvSpPr txBox="1"/>
            <p:nvPr/>
          </p:nvSpPr>
          <p:spPr>
            <a:xfrm>
              <a:off x="3964368" y="3870850"/>
              <a:ext cx="4520219" cy="487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300">
                  <a:latin typeface="Bodoni MT" panose="02070603080606020203" pitchFamily="18" charset="0"/>
                </a:rPr>
                <a:t>sit amet commodo magna eros quis urna. nunc viverra imperdiet enim.</a:t>
              </a:r>
              <a:endParaRPr lang="zh-CN" altLang="en-US" sz="1100" spc="300">
                <a:latin typeface="Bodoni MT" panose="02070603080606020203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6B95F34-D114-4CDB-BDA0-7124FAAD9F17}"/>
                </a:ext>
              </a:extLst>
            </p:cNvPr>
            <p:cNvSpPr txBox="1"/>
            <p:nvPr/>
          </p:nvSpPr>
          <p:spPr>
            <a:xfrm>
              <a:off x="3964368" y="3432308"/>
              <a:ext cx="4520219" cy="28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300">
                  <a:latin typeface="Bodoni MT" panose="02070603080606020203" pitchFamily="18" charset="0"/>
                </a:rPr>
                <a:t>nunc viverra imperdiet enim.</a:t>
              </a:r>
              <a:endParaRPr lang="zh-CN" altLang="en-US" sz="1100" spc="300">
                <a:latin typeface="Bodoni MT" panose="02070603080606020203" pitchFamily="18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599E2AAA-65CF-4629-897B-16FE97A93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428"/>
            <a:stretch/>
          </p:blipFill>
          <p:spPr>
            <a:xfrm rot="18841548">
              <a:off x="3912278" y="5705006"/>
              <a:ext cx="1094882" cy="502022"/>
            </a:xfrm>
            <a:prstGeom prst="rect">
              <a:avLst/>
            </a:prstGeom>
          </p:spPr>
        </p:pic>
        <p:pic>
          <p:nvPicPr>
            <p:cNvPr id="23" name="图片 22" descr="图片包含 人员, 服装, 衬衫, 年轻&#10;&#10;自动生成的说明">
              <a:extLst>
                <a:ext uri="{FF2B5EF4-FFF2-40B4-BE49-F238E27FC236}">
                  <a16:creationId xmlns="" xmlns:a16="http://schemas.microsoft.com/office/drawing/2014/main" id="{A5EEE81F-C20B-45B5-9958-9DA2AAAD6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0482" y="3587354"/>
              <a:ext cx="2759991" cy="2936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488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441</Words>
  <Application>Microsoft Office PowerPoint</Application>
  <PresentationFormat>宽屏</PresentationFormat>
  <Paragraphs>47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Bodoni MT</vt:lpstr>
      <vt:lpstr>Meiryo</vt:lpstr>
      <vt:lpstr>等线</vt:lpstr>
      <vt:lpstr>宋体</vt:lpstr>
      <vt:lpstr>微软雅黑</vt:lpstr>
      <vt:lpstr>Arial</vt:lpstr>
      <vt:lpstr>Calibri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cp:lastModifiedBy>kan</cp:lastModifiedBy>
  <cp:revision>57</cp:revision>
  <dcterms:created xsi:type="dcterms:W3CDTF">2019-01-11T03:22:03Z</dcterms:created>
  <dcterms:modified xsi:type="dcterms:W3CDTF">2023-02-22T08:12:16Z</dcterms:modified>
</cp:coreProperties>
</file>