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7" r:id="rId3"/>
    <p:sldId id="256" r:id="rId4"/>
    <p:sldId id="258" r:id="rId5"/>
    <p:sldId id="262" r:id="rId6"/>
    <p:sldId id="261" r:id="rId7"/>
    <p:sldId id="266" r:id="rId8"/>
    <p:sldId id="260" r:id="rId9"/>
    <p:sldId id="264" r:id="rId10"/>
    <p:sldId id="263" r:id="rId11"/>
    <p:sldId id="267" r:id="rId12"/>
    <p:sldId id="268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618" userDrawn="1">
          <p15:clr>
            <a:srgbClr val="A4A3A4"/>
          </p15:clr>
        </p15:guide>
        <p15:guide id="4" pos="824" userDrawn="1">
          <p15:clr>
            <a:srgbClr val="A4A3A4"/>
          </p15:clr>
        </p15:guide>
        <p15:guide id="5" pos="6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0D2"/>
    <a:srgbClr val="89727B"/>
    <a:srgbClr val="C09BAA"/>
    <a:srgbClr val="AD9DA3"/>
    <a:srgbClr val="EBD2D2"/>
    <a:srgbClr val="ECD1D2"/>
    <a:srgbClr val="EBD3D1"/>
    <a:srgbClr val="ECD1D3"/>
    <a:srgbClr val="ECD2D2"/>
    <a:srgbClr val="ECCE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  <p:guide orient="horz" pos="618"/>
        <p:guide pos="824"/>
        <p:guide pos="683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1:35:37.811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154 1327,'99'9,"-33"-1,-40-6,-1 1,0 1,0 1,4 2,-19-3</inkml:trace>
  <inkml:trace contextRef="#ctx0" brushRef="#br0" timeOffset="-2882.2639">265 1,'-1'11,"0"1,-1-1,0 1,0-1,-1 0,-1 0,0 0,-4 8,-12 19,-18 28,-5 6,16-19,-1-1,3 1,0 5,-1 15,20-54</inkml:trace>
  <inkml:trace contextRef="#ctx0" brushRef="#br0" timeOffset="-1229.21">202 822,'5'0,"5"-3,6-3,0-4,2-2,5-3,3 0,-1-1,-1 2,-2 4,-2 3,0-2,1-3,1-4,-1-2,-3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38:31.913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1787,'0'-3,"0"-10,9-17,12-14,26-24,33-24,51-30,52-25,51-19,38-12,29-2,4 4,-28 23,-45 25,-61 35,-59 31,-47 26</inkml:trace>
  <inkml:trace contextRef="#ctx0" brushRef="#br0" timeOffset="1">428 1787,'4'-1,"5"-9,11-13,15-17,20-16,36-29,49-31,50-26,75-32,52-21,24-8,5 4,-22 22,-46 32,-63 39,-62 34,-57 29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52:02.951"/>
    </inkml:context>
    <inkml:brush xml:id="br0">
      <inkml:brushProperty name="width" value="0.08819" units="cm"/>
      <inkml:brushProperty name="height" value="0.08819" units="cm"/>
      <inkml:brushProperty name="color" value="#89727B"/>
      <inkml:brushProperty name="ignorePressure" value="1"/>
    </inkml:brush>
  </inkml:definitions>
  <inkml:trace contextRef="#ctx0" brushRef="#br0">362 0,'-24'20,"0"-1,-1-2,0 0,-2-2,-24 10,-69 44,105-58,11-9,0 0,0 0,0 1,0 0,0 0,0 0,1 0,0 0,0 1,0 0,0-1,0 1,-2 4,7-5,-1 0,0 0,1 0,-1 0,1 0,0-1,0 1,0-1,0 1,1-1,-1 0,1 0,-1 0,1 0,0 0,0 0,0-1,0 1,0-1,0 0,0 0,2 0,103 50,-70-35,-1 1,0 3,-2 0,17 15,-45-30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52:02.953"/>
    </inkml:context>
    <inkml:brush xml:id="br0">
      <inkml:brushProperty name="width" value="0.1" units="cm"/>
      <inkml:brushProperty name="height" value="0.1" units="cm"/>
      <inkml:brushProperty name="color" value="#89727B"/>
      <inkml:brushProperty name="ignorePressure" value="1"/>
    </inkml:brush>
  </inkml:definitions>
  <inkml:trace contextRef="#ctx0" brushRef="#br0">19 0,'1'105,"-3"112,-15-100,17-102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52:02.954"/>
    </inkml:context>
    <inkml:brush xml:id="br0">
      <inkml:brushProperty name="width" value="0.1" units="cm"/>
      <inkml:brushProperty name="height" value="0.1" units="cm"/>
      <inkml:brushProperty name="color" value="#89727B"/>
      <inkml:brushProperty name="ignorePressure" value="1"/>
    </inkml:brush>
  </inkml:definitions>
  <inkml:trace contextRef="#ctx0" brushRef="#br0">19 0,'1'105,"-3"112,-15-100,17-102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3:45:23.524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0 502,'14'17,"2"16,-7 7,3 0,1-1,2 0,2-1,8 13,-24-50,0 0,0 0,0 0,0 0,0 0,0 0,0-1,0 1,0 0,0-1,0 1,1-1,-1 1,0-1,0 0,1 1,-1-1,0 0,1 0,-1 0,0 0,0 0,1 0,-1 0,0 0,1-1,-1 1,0 0,0-1,0 1,1-1,-1 1,0-1,0 0,0 0,0 1,0-1,0 0,0 0,0 0,0 0,0 0,-1 0,1 0,0-1,51-62,-37 45,120-125,6 6,125-91,-86 75,-174 148,1 1,0 0,0 0,1 0,-1 1,1 0,0 1,0 0,3-1,0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4:21:56.254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1 24,'0'-1,"0"0,0 0,0 0,1-1,-1 1,1 0,-1 0,1 0,-1 0,1 0,0 0,-1 0,1 0,0 1,0-1,0 0,0 0,0 1,0-1,0 0,0 1,0-1,0 1,0-1,0 1,0 0,0-1,0 1,0 0,1 0,-1 0,0 0,0 0,0 0,46 1,-7 7,-1 2,0 2,0 1,0 2,157 73,-114-49,719 307,-304-136,-50-22,59 26,3 28,-259-100,190 146,-142-85,-204-136,-3 4,17 23,166 167,-196-185,23 23,-4 3,-5 5,30 50,-71-84,133 198,-60-90,-101-147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4:22:02.323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1 200,'0'-2,"0"1,0-1,1 0,-1 0,1 0,-1 1,1-1,0 0,0 0,0 1,0-1,0 1,0-1,0 1,0-1,0 1,1 0,-1-1,1 1,-1 0,1 0,-1 0,1 0,1 0,46-17,-42 16,99-21,91-9,57-11,-227 37,32-8,1 3,18 0,-59 10,1 0,-1 1,1 1,-1 1,0 0,1 2,-1 0,-1 1,5 3,81 37,-57-23,41 12,91 31,2 10,130 48,-211-91,-29-9,-1 2,7 7,49 23,-51-23,53 31,99 59,-80-45,-3 6,87 69,-72-27,-79-58,3-5,2-2,78 38,-98-64,-1 3,-2 2,-2 3,-1 2,-3 3,-1 2,-3 3,39 50,-75-81,2-1,0 0,1-2,1 0,0-1,2-2,0 0,0-1,2-1,-1-1,14 4,-27-12,-1-1,0 0,0 0,-1 1,0 1,1-1,-1 2,-1-1,1 1,4 5,5 10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10:16.578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4811,'0'-10,"0"-27,25-46,36-43,71-68,96-69,145-82,149-74,140-53,114-34,80-8,10 16,-74 62,-133 73,-174 97,-164 89,-136 75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10:16.578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5084,'10'-5,"18"-21,27-39,45-49,57-47,100-80,141-90,145-72,211-93,148-59,70-23,12 15,-61 59,-134 91,-176 111,-179 97,-162 83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1:46:06.507"/>
    </inkml:context>
    <inkml:brush xml:id="br0">
      <inkml:brushProperty name="width" value="0.08819" units="cm"/>
      <inkml:brushProperty name="height" value="0.08819" units="cm"/>
      <inkml:brushProperty name="color" value="#89727B"/>
      <inkml:brushProperty name="ignorePressure" value="1"/>
    </inkml:brush>
  </inkml:definitions>
  <inkml:trace contextRef="#ctx0" brushRef="#br0">362 0,'-24'20,"0"-1,-1-2,0 0,-2-2,-24 10,-69 44,105-58,11-9,0 0,0 0,0 1,0 0,0 0,0 0,1 0,0 0,0 1,0 0,0-1,0 1,-2 4,7-5,-1 0,0 0,1 0,-1 0,1 0,0-1,0 1,0-1,0 1,1-1,-1 0,1 0,-1 0,1 0,0 0,0 0,0-1,0 1,0-1,0 0,0 0,2 0,103 50,-70-35,-1 1,0 3,-2 0,17 15,-45-30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1:46:51.521"/>
    </inkml:context>
    <inkml:brush xml:id="br0">
      <inkml:brushProperty name="width" value="0.1" units="cm"/>
      <inkml:brushProperty name="height" value="0.1" units="cm"/>
      <inkml:brushProperty name="color" value="#89727B"/>
      <inkml:brushProperty name="ignorePressure" value="1"/>
    </inkml:brush>
  </inkml:definitions>
  <inkml:trace contextRef="#ctx0" brushRef="#br0">19 0,'1'105,"-3"112,-15-100,17-102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1:47:02.833"/>
    </inkml:context>
    <inkml:brush xml:id="br0">
      <inkml:brushProperty name="width" value="0.1" units="cm"/>
      <inkml:brushProperty name="height" value="0.1" units="cm"/>
      <inkml:brushProperty name="color" value="#89727B"/>
      <inkml:brushProperty name="ignorePressure" value="1"/>
    </inkml:brush>
  </inkml:definitions>
  <inkml:trace contextRef="#ctx0" brushRef="#br0">19 0,'1'105,"-3"112,-15-100,17-102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2:25:31.474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4811,'0'-10,"0"-27,25-46,36-43,71-68,96-69,145-82,149-74,140-53,114-34,80-8,10 16,-74 62,-133 73,-174 97,-164 89,-136 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2:25:41.506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5084,'10'-5,"18"-21,27-39,45-49,57-47,100-80,141-90,145-72,211-93,148-59,70-23,12 15,-61 59,-134 91,-176 111,-179 97,-162 83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2:48:11.460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1787,'0'-3,"0"-10,9-17,12-14,26-24,33-24,51-30,52-25,51-19,38-12,29-2,4 4,-28 23,-45 25,-61 35,-59 31,-47 26</inkml:trace>
  <inkml:trace contextRef="#ctx0" brushRef="#br0" timeOffset="0.5">428 1787,'4'-1,"5"-9,11-13,15-17,20-16,36-29,49-31,50-26,75-32,52-21,24-8,5 4,-22 22,-46 32,-63 39,-62 34,-57 29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5:40:00.034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0 1787,'0'-3,"0"-10,9-17,12-14,26-24,33-24,51-30,52-25,51-19,38-12,29-2,4 4,-28 23,-45 25,-61 35,-59 31,-47 26</inkml:trace>
  <inkml:trace contextRef="#ctx0" brushRef="#br0" timeOffset="1">428 1787,'4'-1,"5"-9,11-13,15-17,20-16,36-29,49-31,50-26,75-32,52-21,24-8,5 4,-22 22,-46 32,-63 39,-62 34,-57 29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8-01T06:32:49.516"/>
    </inkml:context>
    <inkml:brush xml:id="br0">
      <inkml:brushProperty name="width" value="0.13229" units="cm"/>
      <inkml:brushProperty name="height" value="0.13229" units="cm"/>
      <inkml:brushProperty name="ignorePressure" value="1"/>
    </inkml:brush>
  </inkml:definitions>
  <inkml:trace contextRef="#ctx0" brushRef="#br0">402 1,'5'132,"19"101,-8-102,-2 109,-14-25,0-202</inkml:trace>
  <inkml:trace contextRef="#ctx0" brushRef="#br0" timeOffset="1">2 743,'33'40,"-2"2,-2 1,-2 1,-2 1,-2 2,-2 0,4 18,16 27,-27-57,-12-29,0 0,0 0,0-1,1 1,0-1,0 1,1-1,0 0,-1 0,6 4,14-14,7-41,-4 3,1 0,2 2,2 1,9-8,-2 4,-2-2,26-46,-42 57,-16 25,1 0,1 0,0 0,0 1,1 0,0 0,0 1,1 0,0 0,1 1,-1 0,1 0,1 1,1 0,4-2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697D9-17E9-4407-8050-B368AA4F6424}" type="datetimeFigureOut">
              <a:rPr lang="zh-CN" altLang="en-US" smtClean="0"/>
              <a:t>2023/2/23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82DD5-BF21-410B-BEC2-07057DBB47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439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82DD5-BF21-410B-BEC2-07057DBB474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9933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709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788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2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14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2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6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7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90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4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799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2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38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8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customXml" Target="../ink/ink5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5" Type="http://schemas.openxmlformats.org/officeDocument/2006/relationships/image" Target="../media/image5.png"/><Relationship Id="rId10" Type="http://schemas.openxmlformats.org/officeDocument/2006/relationships/image" Target="../media/image7.png"/><Relationship Id="rId4" Type="http://schemas.openxmlformats.org/officeDocument/2006/relationships/customXml" Target="../ink/ink3.xml"/><Relationship Id="rId9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.xml"/><Relationship Id="rId5" Type="http://schemas.openxmlformats.org/officeDocument/2006/relationships/image" Target="../media/image8.png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.xml"/><Relationship Id="rId5" Type="http://schemas.openxmlformats.org/officeDocument/2006/relationships/image" Target="../media/image11.png"/><Relationship Id="rId4" Type="http://schemas.openxmlformats.org/officeDocument/2006/relationships/customXml" Target="../ink/ink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customXml" Target="../ink/ink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7C54DF03-BD97-416C-A6AC-10776171163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xmlns="" id="{2ECA8432-9109-4FAA-9101-B02C85E20CB1}"/>
              </a:ext>
            </a:extLst>
          </p:cNvPr>
          <p:cNvSpPr/>
          <p:nvPr/>
        </p:nvSpPr>
        <p:spPr>
          <a:xfrm rot="20994763">
            <a:off x="3205002" y="638013"/>
            <a:ext cx="1055747" cy="2526780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6420" h="2715363">
                <a:moveTo>
                  <a:pt x="1031301" y="347351"/>
                </a:moveTo>
                <a:cubicBezTo>
                  <a:pt x="1092200" y="730481"/>
                  <a:pt x="1266850" y="1894559"/>
                  <a:pt x="1231823" y="2279741"/>
                </a:cubicBezTo>
                <a:cubicBezTo>
                  <a:pt x="1196796" y="2664923"/>
                  <a:pt x="531143" y="2865470"/>
                  <a:pt x="325839" y="2582245"/>
                </a:cubicBezTo>
                <a:cubicBezTo>
                  <a:pt x="120535" y="2299020"/>
                  <a:pt x="70768" y="1057327"/>
                  <a:pt x="0" y="580389"/>
                </a:cubicBezTo>
                <a:cubicBezTo>
                  <a:pt x="75282" y="141551"/>
                  <a:pt x="275448" y="57904"/>
                  <a:pt x="447331" y="19064"/>
                </a:cubicBezTo>
                <a:cubicBezTo>
                  <a:pt x="619215" y="-19776"/>
                  <a:pt x="970402" y="-35779"/>
                  <a:pt x="1031301" y="347351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F6BC5CE5-296B-45C7-BC22-0C0B0865D1B8}"/>
              </a:ext>
            </a:extLst>
          </p:cNvPr>
          <p:cNvSpPr txBox="1"/>
          <p:nvPr/>
        </p:nvSpPr>
        <p:spPr>
          <a:xfrm>
            <a:off x="3302499" y="1365323"/>
            <a:ext cx="7982269" cy="1188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72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Xiao</a:t>
            </a:r>
            <a:endParaRPr lang="zh-CN" altLang="en-US" sz="7200" b="1" dirty="0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C30FA993-3010-4CD8-91B8-2E2D6EB94DD0}"/>
              </a:ext>
            </a:extLst>
          </p:cNvPr>
          <p:cNvSpPr txBox="1"/>
          <p:nvPr/>
        </p:nvSpPr>
        <p:spPr>
          <a:xfrm>
            <a:off x="3302499" y="2324716"/>
            <a:ext cx="5229543" cy="1188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7200" b="1" dirty="0" err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Powerpoint</a:t>
            </a:r>
            <a:endParaRPr lang="zh-CN" altLang="en-US" sz="7200" b="1" dirty="0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4524A2CE-7419-4AAC-80D0-2AC555DA7514}"/>
              </a:ext>
            </a:extLst>
          </p:cNvPr>
          <p:cNvSpPr txBox="1"/>
          <p:nvPr/>
        </p:nvSpPr>
        <p:spPr>
          <a:xfrm>
            <a:off x="3302499" y="3284110"/>
            <a:ext cx="7255327" cy="1188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7200" b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Templet HaveFun</a:t>
            </a:r>
            <a:endParaRPr lang="zh-CN" altLang="en-US" sz="72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endParaRPr lang="zh-CN" altLang="en-US" sz="72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endParaRPr lang="zh-CN" altLang="en-US" sz="72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2854DFC3-5A64-439A-AF41-03119C3293CF}"/>
              </a:ext>
            </a:extLst>
          </p:cNvPr>
          <p:cNvSpPr txBox="1"/>
          <p:nvPr/>
        </p:nvSpPr>
        <p:spPr>
          <a:xfrm>
            <a:off x="3302499" y="4807529"/>
            <a:ext cx="469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 Tristique Senectus Et</a:t>
            </a:r>
            <a:endParaRPr lang="zh-CN" altLang="en-US" sz="14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xmlns="" id="{35D6381B-6EF9-468E-901D-DF229CEB3B31}"/>
              </a:ext>
            </a:extLst>
          </p:cNvPr>
          <p:cNvSpPr>
            <a:spLocks noEditPoints="1"/>
          </p:cNvSpPr>
          <p:nvPr/>
        </p:nvSpPr>
        <p:spPr bwMode="auto">
          <a:xfrm rot="1946946">
            <a:off x="8985346" y="4817165"/>
            <a:ext cx="1220820" cy="1767999"/>
          </a:xfrm>
          <a:custGeom>
            <a:avLst/>
            <a:gdLst>
              <a:gd name="T0" fmla="*/ 154 w 248"/>
              <a:gd name="T1" fmla="*/ 271 h 360"/>
              <a:gd name="T2" fmla="*/ 177 w 248"/>
              <a:gd name="T3" fmla="*/ 282 h 360"/>
              <a:gd name="T4" fmla="*/ 214 w 248"/>
              <a:gd name="T5" fmla="*/ 298 h 360"/>
              <a:gd name="T6" fmla="*/ 201 w 248"/>
              <a:gd name="T7" fmla="*/ 302 h 360"/>
              <a:gd name="T8" fmla="*/ 154 w 248"/>
              <a:gd name="T9" fmla="*/ 281 h 360"/>
              <a:gd name="T10" fmla="*/ 128 w 248"/>
              <a:gd name="T11" fmla="*/ 283 h 360"/>
              <a:gd name="T12" fmla="*/ 71 w 248"/>
              <a:gd name="T13" fmla="*/ 350 h 360"/>
              <a:gd name="T14" fmla="*/ 56 w 248"/>
              <a:gd name="T15" fmla="*/ 354 h 360"/>
              <a:gd name="T16" fmla="*/ 103 w 248"/>
              <a:gd name="T17" fmla="*/ 298 h 360"/>
              <a:gd name="T18" fmla="*/ 129 w 248"/>
              <a:gd name="T19" fmla="*/ 266 h 360"/>
              <a:gd name="T20" fmla="*/ 87 w 248"/>
              <a:gd name="T21" fmla="*/ 308 h 360"/>
              <a:gd name="T22" fmla="*/ 107 w 248"/>
              <a:gd name="T23" fmla="*/ 277 h 360"/>
              <a:gd name="T24" fmla="*/ 87 w 248"/>
              <a:gd name="T25" fmla="*/ 236 h 360"/>
              <a:gd name="T26" fmla="*/ 34 w 248"/>
              <a:gd name="T27" fmla="*/ 176 h 360"/>
              <a:gd name="T28" fmla="*/ 15 w 248"/>
              <a:gd name="T29" fmla="*/ 137 h 360"/>
              <a:gd name="T30" fmla="*/ 2 w 248"/>
              <a:gd name="T31" fmla="*/ 88 h 360"/>
              <a:gd name="T32" fmla="*/ 4 w 248"/>
              <a:gd name="T33" fmla="*/ 39 h 360"/>
              <a:gd name="T34" fmla="*/ 84 w 248"/>
              <a:gd name="T35" fmla="*/ 14 h 360"/>
              <a:gd name="T36" fmla="*/ 128 w 248"/>
              <a:gd name="T37" fmla="*/ 72 h 360"/>
              <a:gd name="T38" fmla="*/ 143 w 248"/>
              <a:gd name="T39" fmla="*/ 58 h 360"/>
              <a:gd name="T40" fmla="*/ 207 w 248"/>
              <a:gd name="T41" fmla="*/ 20 h 360"/>
              <a:gd name="T42" fmla="*/ 248 w 248"/>
              <a:gd name="T43" fmla="*/ 72 h 360"/>
              <a:gd name="T44" fmla="*/ 230 w 248"/>
              <a:gd name="T45" fmla="*/ 129 h 360"/>
              <a:gd name="T46" fmla="*/ 187 w 248"/>
              <a:gd name="T47" fmla="*/ 207 h 360"/>
              <a:gd name="T48" fmla="*/ 156 w 248"/>
              <a:gd name="T49" fmla="*/ 247 h 360"/>
              <a:gd name="T50" fmla="*/ 118 w 248"/>
              <a:gd name="T51" fmla="*/ 128 h 360"/>
              <a:gd name="T52" fmla="*/ 112 w 248"/>
              <a:gd name="T53" fmla="*/ 141 h 360"/>
              <a:gd name="T54" fmla="*/ 111 w 248"/>
              <a:gd name="T55" fmla="*/ 127 h 360"/>
              <a:gd name="T56" fmla="*/ 117 w 248"/>
              <a:gd name="T57" fmla="*/ 104 h 360"/>
              <a:gd name="T58" fmla="*/ 122 w 248"/>
              <a:gd name="T59" fmla="*/ 81 h 360"/>
              <a:gd name="T60" fmla="*/ 97 w 248"/>
              <a:gd name="T61" fmla="*/ 41 h 360"/>
              <a:gd name="T62" fmla="*/ 43 w 248"/>
              <a:gd name="T63" fmla="*/ 47 h 360"/>
              <a:gd name="T64" fmla="*/ 19 w 248"/>
              <a:gd name="T65" fmla="*/ 93 h 360"/>
              <a:gd name="T66" fmla="*/ 39 w 248"/>
              <a:gd name="T67" fmla="*/ 148 h 360"/>
              <a:gd name="T68" fmla="*/ 84 w 248"/>
              <a:gd name="T69" fmla="*/ 205 h 360"/>
              <a:gd name="T70" fmla="*/ 123 w 248"/>
              <a:gd name="T71" fmla="*/ 241 h 360"/>
              <a:gd name="T72" fmla="*/ 156 w 248"/>
              <a:gd name="T73" fmla="*/ 204 h 360"/>
              <a:gd name="T74" fmla="*/ 214 w 248"/>
              <a:gd name="T75" fmla="*/ 74 h 360"/>
              <a:gd name="T76" fmla="*/ 178 w 248"/>
              <a:gd name="T77" fmla="*/ 46 h 360"/>
              <a:gd name="T78" fmla="*/ 137 w 248"/>
              <a:gd name="T79" fmla="*/ 88 h 360"/>
              <a:gd name="T80" fmla="*/ 137 w 248"/>
              <a:gd name="T81" fmla="*/ 124 h 360"/>
              <a:gd name="T82" fmla="*/ 129 w 248"/>
              <a:gd name="T83" fmla="*/ 111 h 360"/>
              <a:gd name="T84" fmla="*/ 122 w 248"/>
              <a:gd name="T85" fmla="*/ 139 h 360"/>
              <a:gd name="T86" fmla="*/ 114 w 248"/>
              <a:gd name="T87" fmla="*/ 167 h 360"/>
              <a:gd name="T88" fmla="*/ 138 w 248"/>
              <a:gd name="T89" fmla="*/ 255 h 360"/>
              <a:gd name="T90" fmla="*/ 175 w 248"/>
              <a:gd name="T91" fmla="*/ 204 h 360"/>
              <a:gd name="T92" fmla="*/ 208 w 248"/>
              <a:gd name="T93" fmla="*/ 140 h 360"/>
              <a:gd name="T94" fmla="*/ 228 w 248"/>
              <a:gd name="T95" fmla="*/ 93 h 360"/>
              <a:gd name="T96" fmla="*/ 232 w 248"/>
              <a:gd name="T97" fmla="*/ 50 h 360"/>
              <a:gd name="T98" fmla="*/ 193 w 248"/>
              <a:gd name="T99" fmla="*/ 36 h 360"/>
              <a:gd name="T100" fmla="*/ 217 w 248"/>
              <a:gd name="T101" fmla="*/ 61 h 360"/>
              <a:gd name="T102" fmla="*/ 199 w 248"/>
              <a:gd name="T103" fmla="*/ 148 h 360"/>
              <a:gd name="T104" fmla="*/ 148 w 248"/>
              <a:gd name="T105" fmla="*/ 226 h 360"/>
              <a:gd name="T106" fmla="*/ 138 w 248"/>
              <a:gd name="T107" fmla="*/ 255 h 360"/>
              <a:gd name="T108" fmla="*/ 19 w 248"/>
              <a:gd name="T109" fmla="*/ 74 h 360"/>
              <a:gd name="T110" fmla="*/ 55 w 248"/>
              <a:gd name="T111" fmla="*/ 33 h 360"/>
              <a:gd name="T112" fmla="*/ 86 w 248"/>
              <a:gd name="T113" fmla="*/ 29 h 360"/>
              <a:gd name="T114" fmla="*/ 50 w 248"/>
              <a:gd name="T115" fmla="*/ 17 h 360"/>
              <a:gd name="T116" fmla="*/ 17 w 248"/>
              <a:gd name="T117" fmla="*/ 48 h 360"/>
              <a:gd name="T118" fmla="*/ 121 w 248"/>
              <a:gd name="T119" fmla="*/ 255 h 360"/>
              <a:gd name="T120" fmla="*/ 98 w 248"/>
              <a:gd name="T121" fmla="*/ 231 h 360"/>
              <a:gd name="T122" fmla="*/ 47 w 248"/>
              <a:gd name="T123" fmla="*/ 177 h 360"/>
              <a:gd name="T124" fmla="*/ 121 w 248"/>
              <a:gd name="T125" fmla="*/ 255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8" h="360">
                <a:moveTo>
                  <a:pt x="146" y="263"/>
                </a:moveTo>
                <a:cubicBezTo>
                  <a:pt x="148" y="266"/>
                  <a:pt x="151" y="268"/>
                  <a:pt x="154" y="271"/>
                </a:cubicBezTo>
                <a:cubicBezTo>
                  <a:pt x="159" y="273"/>
                  <a:pt x="164" y="276"/>
                  <a:pt x="169" y="278"/>
                </a:cubicBezTo>
                <a:cubicBezTo>
                  <a:pt x="171" y="279"/>
                  <a:pt x="174" y="281"/>
                  <a:pt x="177" y="282"/>
                </a:cubicBezTo>
                <a:cubicBezTo>
                  <a:pt x="181" y="284"/>
                  <a:pt x="186" y="286"/>
                  <a:pt x="191" y="288"/>
                </a:cubicBezTo>
                <a:cubicBezTo>
                  <a:pt x="199" y="291"/>
                  <a:pt x="207" y="294"/>
                  <a:pt x="214" y="298"/>
                </a:cubicBezTo>
                <a:cubicBezTo>
                  <a:pt x="209" y="298"/>
                  <a:pt x="203" y="297"/>
                  <a:pt x="196" y="296"/>
                </a:cubicBezTo>
                <a:cubicBezTo>
                  <a:pt x="201" y="302"/>
                  <a:pt x="201" y="302"/>
                  <a:pt x="201" y="302"/>
                </a:cubicBezTo>
                <a:cubicBezTo>
                  <a:pt x="196" y="304"/>
                  <a:pt x="191" y="303"/>
                  <a:pt x="186" y="300"/>
                </a:cubicBezTo>
                <a:cubicBezTo>
                  <a:pt x="176" y="294"/>
                  <a:pt x="165" y="288"/>
                  <a:pt x="154" y="281"/>
                </a:cubicBezTo>
                <a:cubicBezTo>
                  <a:pt x="149" y="278"/>
                  <a:pt x="145" y="274"/>
                  <a:pt x="139" y="270"/>
                </a:cubicBezTo>
                <a:cubicBezTo>
                  <a:pt x="135" y="275"/>
                  <a:pt x="131" y="279"/>
                  <a:pt x="128" y="283"/>
                </a:cubicBezTo>
                <a:cubicBezTo>
                  <a:pt x="116" y="296"/>
                  <a:pt x="106" y="310"/>
                  <a:pt x="94" y="323"/>
                </a:cubicBezTo>
                <a:cubicBezTo>
                  <a:pt x="87" y="332"/>
                  <a:pt x="79" y="341"/>
                  <a:pt x="71" y="350"/>
                </a:cubicBezTo>
                <a:cubicBezTo>
                  <a:pt x="67" y="355"/>
                  <a:pt x="62" y="358"/>
                  <a:pt x="56" y="360"/>
                </a:cubicBezTo>
                <a:cubicBezTo>
                  <a:pt x="53" y="358"/>
                  <a:pt x="54" y="356"/>
                  <a:pt x="56" y="354"/>
                </a:cubicBezTo>
                <a:cubicBezTo>
                  <a:pt x="65" y="344"/>
                  <a:pt x="74" y="334"/>
                  <a:pt x="82" y="324"/>
                </a:cubicBezTo>
                <a:cubicBezTo>
                  <a:pt x="90" y="316"/>
                  <a:pt x="96" y="307"/>
                  <a:pt x="103" y="298"/>
                </a:cubicBezTo>
                <a:cubicBezTo>
                  <a:pt x="111" y="289"/>
                  <a:pt x="118" y="280"/>
                  <a:pt x="126" y="271"/>
                </a:cubicBezTo>
                <a:cubicBezTo>
                  <a:pt x="127" y="269"/>
                  <a:pt x="128" y="268"/>
                  <a:pt x="129" y="266"/>
                </a:cubicBezTo>
                <a:cubicBezTo>
                  <a:pt x="127" y="264"/>
                  <a:pt x="125" y="263"/>
                  <a:pt x="123" y="262"/>
                </a:cubicBezTo>
                <a:cubicBezTo>
                  <a:pt x="112" y="278"/>
                  <a:pt x="100" y="294"/>
                  <a:pt x="87" y="308"/>
                </a:cubicBezTo>
                <a:cubicBezTo>
                  <a:pt x="87" y="305"/>
                  <a:pt x="88" y="301"/>
                  <a:pt x="90" y="299"/>
                </a:cubicBezTo>
                <a:cubicBezTo>
                  <a:pt x="96" y="292"/>
                  <a:pt x="101" y="285"/>
                  <a:pt x="107" y="277"/>
                </a:cubicBezTo>
                <a:cubicBezTo>
                  <a:pt x="111" y="272"/>
                  <a:pt x="115" y="266"/>
                  <a:pt x="119" y="260"/>
                </a:cubicBezTo>
                <a:cubicBezTo>
                  <a:pt x="108" y="252"/>
                  <a:pt x="97" y="244"/>
                  <a:pt x="87" y="236"/>
                </a:cubicBezTo>
                <a:cubicBezTo>
                  <a:pt x="75" y="227"/>
                  <a:pt x="64" y="216"/>
                  <a:pt x="54" y="203"/>
                </a:cubicBezTo>
                <a:cubicBezTo>
                  <a:pt x="47" y="195"/>
                  <a:pt x="41" y="186"/>
                  <a:pt x="34" y="176"/>
                </a:cubicBezTo>
                <a:cubicBezTo>
                  <a:pt x="30" y="170"/>
                  <a:pt x="26" y="164"/>
                  <a:pt x="22" y="157"/>
                </a:cubicBezTo>
                <a:cubicBezTo>
                  <a:pt x="20" y="151"/>
                  <a:pt x="17" y="144"/>
                  <a:pt x="15" y="137"/>
                </a:cubicBezTo>
                <a:cubicBezTo>
                  <a:pt x="13" y="130"/>
                  <a:pt x="12" y="122"/>
                  <a:pt x="9" y="114"/>
                </a:cubicBezTo>
                <a:cubicBezTo>
                  <a:pt x="5" y="106"/>
                  <a:pt x="3" y="97"/>
                  <a:pt x="2" y="88"/>
                </a:cubicBezTo>
                <a:cubicBezTo>
                  <a:pt x="0" y="74"/>
                  <a:pt x="0" y="61"/>
                  <a:pt x="1" y="48"/>
                </a:cubicBezTo>
                <a:cubicBezTo>
                  <a:pt x="2" y="45"/>
                  <a:pt x="3" y="42"/>
                  <a:pt x="4" y="39"/>
                </a:cubicBezTo>
                <a:cubicBezTo>
                  <a:pt x="12" y="26"/>
                  <a:pt x="23" y="15"/>
                  <a:pt x="36" y="8"/>
                </a:cubicBezTo>
                <a:cubicBezTo>
                  <a:pt x="54" y="0"/>
                  <a:pt x="70" y="4"/>
                  <a:pt x="84" y="14"/>
                </a:cubicBezTo>
                <a:cubicBezTo>
                  <a:pt x="100" y="25"/>
                  <a:pt x="114" y="39"/>
                  <a:pt x="123" y="56"/>
                </a:cubicBezTo>
                <a:cubicBezTo>
                  <a:pt x="126" y="61"/>
                  <a:pt x="127" y="67"/>
                  <a:pt x="128" y="72"/>
                </a:cubicBezTo>
                <a:cubicBezTo>
                  <a:pt x="128" y="74"/>
                  <a:pt x="128" y="75"/>
                  <a:pt x="129" y="76"/>
                </a:cubicBezTo>
                <a:cubicBezTo>
                  <a:pt x="134" y="70"/>
                  <a:pt x="139" y="64"/>
                  <a:pt x="143" y="58"/>
                </a:cubicBezTo>
                <a:cubicBezTo>
                  <a:pt x="149" y="49"/>
                  <a:pt x="156" y="40"/>
                  <a:pt x="165" y="34"/>
                </a:cubicBezTo>
                <a:cubicBezTo>
                  <a:pt x="177" y="25"/>
                  <a:pt x="192" y="20"/>
                  <a:pt x="207" y="20"/>
                </a:cubicBezTo>
                <a:cubicBezTo>
                  <a:pt x="215" y="21"/>
                  <a:pt x="223" y="24"/>
                  <a:pt x="229" y="30"/>
                </a:cubicBezTo>
                <a:cubicBezTo>
                  <a:pt x="242" y="41"/>
                  <a:pt x="247" y="56"/>
                  <a:pt x="248" y="72"/>
                </a:cubicBezTo>
                <a:cubicBezTo>
                  <a:pt x="247" y="79"/>
                  <a:pt x="246" y="85"/>
                  <a:pt x="244" y="91"/>
                </a:cubicBezTo>
                <a:cubicBezTo>
                  <a:pt x="241" y="104"/>
                  <a:pt x="236" y="117"/>
                  <a:pt x="230" y="129"/>
                </a:cubicBezTo>
                <a:cubicBezTo>
                  <a:pt x="223" y="144"/>
                  <a:pt x="215" y="157"/>
                  <a:pt x="207" y="171"/>
                </a:cubicBezTo>
                <a:cubicBezTo>
                  <a:pt x="200" y="183"/>
                  <a:pt x="194" y="195"/>
                  <a:pt x="187" y="207"/>
                </a:cubicBezTo>
                <a:cubicBezTo>
                  <a:pt x="180" y="217"/>
                  <a:pt x="173" y="226"/>
                  <a:pt x="165" y="235"/>
                </a:cubicBezTo>
                <a:cubicBezTo>
                  <a:pt x="162" y="239"/>
                  <a:pt x="159" y="243"/>
                  <a:pt x="156" y="247"/>
                </a:cubicBezTo>
                <a:cubicBezTo>
                  <a:pt x="153" y="252"/>
                  <a:pt x="150" y="257"/>
                  <a:pt x="146" y="263"/>
                </a:cubicBezTo>
                <a:close/>
                <a:moveTo>
                  <a:pt x="118" y="128"/>
                </a:moveTo>
                <a:cubicBezTo>
                  <a:pt x="117" y="131"/>
                  <a:pt x="116" y="135"/>
                  <a:pt x="114" y="138"/>
                </a:cubicBezTo>
                <a:cubicBezTo>
                  <a:pt x="114" y="139"/>
                  <a:pt x="113" y="141"/>
                  <a:pt x="112" y="141"/>
                </a:cubicBezTo>
                <a:cubicBezTo>
                  <a:pt x="110" y="141"/>
                  <a:pt x="109" y="139"/>
                  <a:pt x="109" y="138"/>
                </a:cubicBezTo>
                <a:cubicBezTo>
                  <a:pt x="110" y="134"/>
                  <a:pt x="111" y="130"/>
                  <a:pt x="111" y="127"/>
                </a:cubicBezTo>
                <a:cubicBezTo>
                  <a:pt x="109" y="121"/>
                  <a:pt x="113" y="117"/>
                  <a:pt x="114" y="112"/>
                </a:cubicBezTo>
                <a:cubicBezTo>
                  <a:pt x="115" y="110"/>
                  <a:pt x="116" y="107"/>
                  <a:pt x="117" y="104"/>
                </a:cubicBezTo>
                <a:cubicBezTo>
                  <a:pt x="118" y="101"/>
                  <a:pt x="119" y="98"/>
                  <a:pt x="120" y="94"/>
                </a:cubicBezTo>
                <a:cubicBezTo>
                  <a:pt x="123" y="90"/>
                  <a:pt x="123" y="85"/>
                  <a:pt x="122" y="81"/>
                </a:cubicBezTo>
                <a:cubicBezTo>
                  <a:pt x="118" y="67"/>
                  <a:pt x="111" y="55"/>
                  <a:pt x="101" y="44"/>
                </a:cubicBezTo>
                <a:cubicBezTo>
                  <a:pt x="100" y="43"/>
                  <a:pt x="98" y="42"/>
                  <a:pt x="97" y="41"/>
                </a:cubicBezTo>
                <a:cubicBezTo>
                  <a:pt x="87" y="36"/>
                  <a:pt x="77" y="35"/>
                  <a:pt x="66" y="36"/>
                </a:cubicBezTo>
                <a:cubicBezTo>
                  <a:pt x="57" y="36"/>
                  <a:pt x="49" y="40"/>
                  <a:pt x="43" y="47"/>
                </a:cubicBezTo>
                <a:cubicBezTo>
                  <a:pt x="39" y="50"/>
                  <a:pt x="35" y="54"/>
                  <a:pt x="32" y="58"/>
                </a:cubicBezTo>
                <a:cubicBezTo>
                  <a:pt x="25" y="68"/>
                  <a:pt x="20" y="80"/>
                  <a:pt x="19" y="93"/>
                </a:cubicBezTo>
                <a:cubicBezTo>
                  <a:pt x="18" y="100"/>
                  <a:pt x="18" y="106"/>
                  <a:pt x="20" y="113"/>
                </a:cubicBezTo>
                <a:cubicBezTo>
                  <a:pt x="24" y="126"/>
                  <a:pt x="32" y="137"/>
                  <a:pt x="39" y="148"/>
                </a:cubicBezTo>
                <a:cubicBezTo>
                  <a:pt x="44" y="155"/>
                  <a:pt x="49" y="162"/>
                  <a:pt x="54" y="168"/>
                </a:cubicBezTo>
                <a:cubicBezTo>
                  <a:pt x="64" y="181"/>
                  <a:pt x="74" y="193"/>
                  <a:pt x="84" y="205"/>
                </a:cubicBezTo>
                <a:cubicBezTo>
                  <a:pt x="86" y="208"/>
                  <a:pt x="89" y="211"/>
                  <a:pt x="93" y="214"/>
                </a:cubicBezTo>
                <a:cubicBezTo>
                  <a:pt x="103" y="223"/>
                  <a:pt x="113" y="232"/>
                  <a:pt x="123" y="241"/>
                </a:cubicBezTo>
                <a:cubicBezTo>
                  <a:pt x="128" y="246"/>
                  <a:pt x="129" y="246"/>
                  <a:pt x="133" y="240"/>
                </a:cubicBezTo>
                <a:cubicBezTo>
                  <a:pt x="140" y="228"/>
                  <a:pt x="148" y="216"/>
                  <a:pt x="156" y="204"/>
                </a:cubicBezTo>
                <a:cubicBezTo>
                  <a:pt x="167" y="188"/>
                  <a:pt x="178" y="171"/>
                  <a:pt x="189" y="155"/>
                </a:cubicBezTo>
                <a:cubicBezTo>
                  <a:pt x="205" y="131"/>
                  <a:pt x="213" y="103"/>
                  <a:pt x="214" y="74"/>
                </a:cubicBezTo>
                <a:cubicBezTo>
                  <a:pt x="214" y="66"/>
                  <a:pt x="212" y="59"/>
                  <a:pt x="207" y="53"/>
                </a:cubicBezTo>
                <a:cubicBezTo>
                  <a:pt x="199" y="43"/>
                  <a:pt x="188" y="44"/>
                  <a:pt x="178" y="46"/>
                </a:cubicBezTo>
                <a:cubicBezTo>
                  <a:pt x="169" y="49"/>
                  <a:pt x="161" y="54"/>
                  <a:pt x="154" y="61"/>
                </a:cubicBezTo>
                <a:cubicBezTo>
                  <a:pt x="146" y="69"/>
                  <a:pt x="142" y="78"/>
                  <a:pt x="137" y="88"/>
                </a:cubicBezTo>
                <a:cubicBezTo>
                  <a:pt x="134" y="94"/>
                  <a:pt x="133" y="102"/>
                  <a:pt x="135" y="108"/>
                </a:cubicBezTo>
                <a:cubicBezTo>
                  <a:pt x="136" y="114"/>
                  <a:pt x="137" y="119"/>
                  <a:pt x="137" y="124"/>
                </a:cubicBezTo>
                <a:cubicBezTo>
                  <a:pt x="138" y="127"/>
                  <a:pt x="137" y="131"/>
                  <a:pt x="135" y="133"/>
                </a:cubicBezTo>
                <a:cubicBezTo>
                  <a:pt x="129" y="126"/>
                  <a:pt x="133" y="117"/>
                  <a:pt x="129" y="111"/>
                </a:cubicBezTo>
                <a:cubicBezTo>
                  <a:pt x="128" y="111"/>
                  <a:pt x="128" y="111"/>
                  <a:pt x="128" y="112"/>
                </a:cubicBezTo>
                <a:cubicBezTo>
                  <a:pt x="126" y="121"/>
                  <a:pt x="124" y="130"/>
                  <a:pt x="122" y="139"/>
                </a:cubicBezTo>
                <a:cubicBezTo>
                  <a:pt x="121" y="147"/>
                  <a:pt x="120" y="155"/>
                  <a:pt x="118" y="162"/>
                </a:cubicBezTo>
                <a:cubicBezTo>
                  <a:pt x="118" y="165"/>
                  <a:pt x="118" y="167"/>
                  <a:pt x="114" y="167"/>
                </a:cubicBezTo>
                <a:cubicBezTo>
                  <a:pt x="114" y="154"/>
                  <a:pt x="117" y="141"/>
                  <a:pt x="118" y="128"/>
                </a:cubicBezTo>
                <a:close/>
                <a:moveTo>
                  <a:pt x="138" y="255"/>
                </a:moveTo>
                <a:cubicBezTo>
                  <a:pt x="144" y="246"/>
                  <a:pt x="151" y="238"/>
                  <a:pt x="157" y="230"/>
                </a:cubicBezTo>
                <a:cubicBezTo>
                  <a:pt x="163" y="221"/>
                  <a:pt x="169" y="212"/>
                  <a:pt x="175" y="204"/>
                </a:cubicBezTo>
                <a:cubicBezTo>
                  <a:pt x="181" y="196"/>
                  <a:pt x="186" y="188"/>
                  <a:pt x="190" y="179"/>
                </a:cubicBezTo>
                <a:cubicBezTo>
                  <a:pt x="196" y="166"/>
                  <a:pt x="202" y="153"/>
                  <a:pt x="208" y="140"/>
                </a:cubicBezTo>
                <a:cubicBezTo>
                  <a:pt x="210" y="135"/>
                  <a:pt x="212" y="130"/>
                  <a:pt x="215" y="126"/>
                </a:cubicBezTo>
                <a:cubicBezTo>
                  <a:pt x="221" y="116"/>
                  <a:pt x="225" y="105"/>
                  <a:pt x="228" y="93"/>
                </a:cubicBezTo>
                <a:cubicBezTo>
                  <a:pt x="230" y="82"/>
                  <a:pt x="232" y="72"/>
                  <a:pt x="233" y="61"/>
                </a:cubicBezTo>
                <a:cubicBezTo>
                  <a:pt x="234" y="58"/>
                  <a:pt x="233" y="54"/>
                  <a:pt x="232" y="50"/>
                </a:cubicBezTo>
                <a:cubicBezTo>
                  <a:pt x="227" y="38"/>
                  <a:pt x="214" y="31"/>
                  <a:pt x="202" y="34"/>
                </a:cubicBezTo>
                <a:cubicBezTo>
                  <a:pt x="199" y="35"/>
                  <a:pt x="196" y="35"/>
                  <a:pt x="193" y="36"/>
                </a:cubicBezTo>
                <a:cubicBezTo>
                  <a:pt x="196" y="38"/>
                  <a:pt x="199" y="39"/>
                  <a:pt x="202" y="40"/>
                </a:cubicBezTo>
                <a:cubicBezTo>
                  <a:pt x="210" y="45"/>
                  <a:pt x="214" y="53"/>
                  <a:pt x="217" y="61"/>
                </a:cubicBezTo>
                <a:cubicBezTo>
                  <a:pt x="220" y="68"/>
                  <a:pt x="222" y="75"/>
                  <a:pt x="221" y="82"/>
                </a:cubicBezTo>
                <a:cubicBezTo>
                  <a:pt x="217" y="105"/>
                  <a:pt x="210" y="128"/>
                  <a:pt x="199" y="148"/>
                </a:cubicBezTo>
                <a:cubicBezTo>
                  <a:pt x="192" y="160"/>
                  <a:pt x="184" y="171"/>
                  <a:pt x="176" y="183"/>
                </a:cubicBezTo>
                <a:cubicBezTo>
                  <a:pt x="167" y="197"/>
                  <a:pt x="157" y="212"/>
                  <a:pt x="148" y="226"/>
                </a:cubicBezTo>
                <a:cubicBezTo>
                  <a:pt x="143" y="234"/>
                  <a:pt x="138" y="242"/>
                  <a:pt x="133" y="250"/>
                </a:cubicBezTo>
                <a:lnTo>
                  <a:pt x="138" y="255"/>
                </a:lnTo>
                <a:close/>
                <a:moveTo>
                  <a:pt x="16" y="80"/>
                </a:moveTo>
                <a:cubicBezTo>
                  <a:pt x="17" y="77"/>
                  <a:pt x="18" y="76"/>
                  <a:pt x="19" y="74"/>
                </a:cubicBezTo>
                <a:cubicBezTo>
                  <a:pt x="23" y="66"/>
                  <a:pt x="27" y="57"/>
                  <a:pt x="32" y="49"/>
                </a:cubicBezTo>
                <a:cubicBezTo>
                  <a:pt x="37" y="41"/>
                  <a:pt x="45" y="35"/>
                  <a:pt x="55" y="33"/>
                </a:cubicBezTo>
                <a:cubicBezTo>
                  <a:pt x="64" y="30"/>
                  <a:pt x="74" y="29"/>
                  <a:pt x="84" y="30"/>
                </a:cubicBezTo>
                <a:cubicBezTo>
                  <a:pt x="85" y="30"/>
                  <a:pt x="86" y="30"/>
                  <a:pt x="86" y="29"/>
                </a:cubicBezTo>
                <a:cubicBezTo>
                  <a:pt x="86" y="29"/>
                  <a:pt x="85" y="28"/>
                  <a:pt x="85" y="28"/>
                </a:cubicBezTo>
                <a:cubicBezTo>
                  <a:pt x="75" y="19"/>
                  <a:pt x="62" y="16"/>
                  <a:pt x="50" y="17"/>
                </a:cubicBezTo>
                <a:cubicBezTo>
                  <a:pt x="41" y="18"/>
                  <a:pt x="34" y="21"/>
                  <a:pt x="29" y="28"/>
                </a:cubicBezTo>
                <a:cubicBezTo>
                  <a:pt x="23" y="34"/>
                  <a:pt x="19" y="41"/>
                  <a:pt x="17" y="48"/>
                </a:cubicBezTo>
                <a:cubicBezTo>
                  <a:pt x="14" y="59"/>
                  <a:pt x="14" y="70"/>
                  <a:pt x="16" y="80"/>
                </a:cubicBezTo>
                <a:close/>
                <a:moveTo>
                  <a:pt x="121" y="255"/>
                </a:moveTo>
                <a:cubicBezTo>
                  <a:pt x="120" y="253"/>
                  <a:pt x="119" y="252"/>
                  <a:pt x="118" y="250"/>
                </a:cubicBezTo>
                <a:cubicBezTo>
                  <a:pt x="112" y="244"/>
                  <a:pt x="105" y="237"/>
                  <a:pt x="98" y="231"/>
                </a:cubicBezTo>
                <a:cubicBezTo>
                  <a:pt x="94" y="227"/>
                  <a:pt x="91" y="223"/>
                  <a:pt x="87" y="220"/>
                </a:cubicBezTo>
                <a:cubicBezTo>
                  <a:pt x="72" y="207"/>
                  <a:pt x="58" y="193"/>
                  <a:pt x="47" y="177"/>
                </a:cubicBezTo>
                <a:cubicBezTo>
                  <a:pt x="42" y="171"/>
                  <a:pt x="36" y="165"/>
                  <a:pt x="30" y="157"/>
                </a:cubicBezTo>
                <a:cubicBezTo>
                  <a:pt x="39" y="183"/>
                  <a:pt x="88" y="240"/>
                  <a:pt x="121" y="25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ADE4E1BB-11BF-4D1B-BC56-A530BE09A597}"/>
              </a:ext>
            </a:extLst>
          </p:cNvPr>
          <p:cNvSpPr/>
          <p:nvPr/>
        </p:nvSpPr>
        <p:spPr>
          <a:xfrm rot="20994763">
            <a:off x="1771809" y="634898"/>
            <a:ext cx="1010591" cy="2523002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  <a:gd name="connsiteX0" fmla="*/ 1031558 w 1236677"/>
              <a:gd name="connsiteY0" fmla="*/ 347351 h 2715363"/>
              <a:gd name="connsiteX1" fmla="*/ 1232080 w 1236677"/>
              <a:gd name="connsiteY1" fmla="*/ 2279741 h 2715363"/>
              <a:gd name="connsiteX2" fmla="*/ 326096 w 1236677"/>
              <a:gd name="connsiteY2" fmla="*/ 2582245 h 2715363"/>
              <a:gd name="connsiteX3" fmla="*/ 257 w 1236677"/>
              <a:gd name="connsiteY3" fmla="*/ 580389 h 2715363"/>
              <a:gd name="connsiteX4" fmla="*/ 447588 w 1236677"/>
              <a:gd name="connsiteY4" fmla="*/ 19064 h 2715363"/>
              <a:gd name="connsiteX5" fmla="*/ 1031558 w 1236677"/>
              <a:gd name="connsiteY5" fmla="*/ 347351 h 2715363"/>
              <a:gd name="connsiteX0" fmla="*/ 1031558 w 1275622"/>
              <a:gd name="connsiteY0" fmla="*/ 347351 h 2705697"/>
              <a:gd name="connsiteX1" fmla="*/ 1232080 w 1275622"/>
              <a:gd name="connsiteY1" fmla="*/ 2279741 h 2705697"/>
              <a:gd name="connsiteX2" fmla="*/ 326096 w 1275622"/>
              <a:gd name="connsiteY2" fmla="*/ 2582245 h 2705697"/>
              <a:gd name="connsiteX3" fmla="*/ 257 w 1275622"/>
              <a:gd name="connsiteY3" fmla="*/ 580389 h 2705697"/>
              <a:gd name="connsiteX4" fmla="*/ 447588 w 1275622"/>
              <a:gd name="connsiteY4" fmla="*/ 19064 h 2705697"/>
              <a:gd name="connsiteX5" fmla="*/ 1031558 w 1275622"/>
              <a:gd name="connsiteY5" fmla="*/ 347351 h 2705697"/>
              <a:gd name="connsiteX0" fmla="*/ 1031558 w 1219320"/>
              <a:gd name="connsiteY0" fmla="*/ 346818 h 2710397"/>
              <a:gd name="connsiteX1" fmla="*/ 1156762 w 1219320"/>
              <a:gd name="connsiteY1" fmla="*/ 2296497 h 2710397"/>
              <a:gd name="connsiteX2" fmla="*/ 326096 w 1219320"/>
              <a:gd name="connsiteY2" fmla="*/ 2581712 h 2710397"/>
              <a:gd name="connsiteX3" fmla="*/ 257 w 1219320"/>
              <a:gd name="connsiteY3" fmla="*/ 579856 h 2710397"/>
              <a:gd name="connsiteX4" fmla="*/ 447588 w 1219320"/>
              <a:gd name="connsiteY4" fmla="*/ 18531 h 2710397"/>
              <a:gd name="connsiteX5" fmla="*/ 1031558 w 1219320"/>
              <a:gd name="connsiteY5" fmla="*/ 346818 h 2710397"/>
              <a:gd name="connsiteX0" fmla="*/ 1031558 w 1183536"/>
              <a:gd name="connsiteY0" fmla="*/ 346886 h 2711303"/>
              <a:gd name="connsiteX1" fmla="*/ 1112025 w 1183536"/>
              <a:gd name="connsiteY1" fmla="*/ 2299269 h 2711303"/>
              <a:gd name="connsiteX2" fmla="*/ 326096 w 1183536"/>
              <a:gd name="connsiteY2" fmla="*/ 2581780 h 2711303"/>
              <a:gd name="connsiteX3" fmla="*/ 257 w 1183536"/>
              <a:gd name="connsiteY3" fmla="*/ 579924 h 2711303"/>
              <a:gd name="connsiteX4" fmla="*/ 447588 w 1183536"/>
              <a:gd name="connsiteY4" fmla="*/ 18599 h 2711303"/>
              <a:gd name="connsiteX5" fmla="*/ 1031558 w 1183536"/>
              <a:gd name="connsiteY5" fmla="*/ 346886 h 271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536" h="2711303">
                <a:moveTo>
                  <a:pt x="1031558" y="346886"/>
                </a:moveTo>
                <a:cubicBezTo>
                  <a:pt x="1142298" y="726998"/>
                  <a:pt x="1264482" y="1961405"/>
                  <a:pt x="1112025" y="2299269"/>
                </a:cubicBezTo>
                <a:cubicBezTo>
                  <a:pt x="959568" y="2637133"/>
                  <a:pt x="511391" y="2868337"/>
                  <a:pt x="326096" y="2581780"/>
                </a:cubicBezTo>
                <a:cubicBezTo>
                  <a:pt x="140801" y="2295223"/>
                  <a:pt x="71025" y="1056862"/>
                  <a:pt x="257" y="579924"/>
                </a:cubicBezTo>
                <a:cubicBezTo>
                  <a:pt x="-9768" y="98772"/>
                  <a:pt x="275705" y="57439"/>
                  <a:pt x="447588" y="18599"/>
                </a:cubicBezTo>
                <a:cubicBezTo>
                  <a:pt x="619472" y="-20241"/>
                  <a:pt x="920819" y="-33226"/>
                  <a:pt x="1031558" y="346886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5" name="Group 8">
            <a:extLst>
              <a:ext uri="{FF2B5EF4-FFF2-40B4-BE49-F238E27FC236}">
                <a16:creationId xmlns:a16="http://schemas.microsoft.com/office/drawing/2014/main" xmlns="" id="{F248E370-E674-47FA-9093-F820D6B287C8}"/>
              </a:ext>
            </a:extLst>
          </p:cNvPr>
          <p:cNvGrpSpPr>
            <a:grpSpLocks noChangeAspect="1"/>
          </p:cNvGrpSpPr>
          <p:nvPr/>
        </p:nvGrpSpPr>
        <p:grpSpPr bwMode="auto">
          <a:xfrm rot="9845157">
            <a:off x="907233" y="4034959"/>
            <a:ext cx="1352919" cy="1183353"/>
            <a:chOff x="-1" y="-2"/>
            <a:chExt cx="750" cy="656"/>
          </a:xfrm>
        </p:grpSpPr>
        <p:sp>
          <p:nvSpPr>
            <p:cNvPr id="28" name="Freeform 9">
              <a:extLst>
                <a:ext uri="{FF2B5EF4-FFF2-40B4-BE49-F238E27FC236}">
                  <a16:creationId xmlns:a16="http://schemas.microsoft.com/office/drawing/2014/main" xmlns="" id="{165F5DAD-5575-4811-8165-8CBDA1133A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" y="2"/>
              <a:ext cx="736" cy="652"/>
            </a:xfrm>
            <a:custGeom>
              <a:avLst/>
              <a:gdLst>
                <a:gd name="T0" fmla="*/ 151 w 365"/>
                <a:gd name="T1" fmla="*/ 317 h 323"/>
                <a:gd name="T2" fmla="*/ 0 w 365"/>
                <a:gd name="T3" fmla="*/ 270 h 323"/>
                <a:gd name="T4" fmla="*/ 6 w 365"/>
                <a:gd name="T5" fmla="*/ 267 h 323"/>
                <a:gd name="T6" fmla="*/ 66 w 365"/>
                <a:gd name="T7" fmla="*/ 249 h 323"/>
                <a:gd name="T8" fmla="*/ 105 w 365"/>
                <a:gd name="T9" fmla="*/ 233 h 323"/>
                <a:gd name="T10" fmla="*/ 127 w 365"/>
                <a:gd name="T11" fmla="*/ 222 h 323"/>
                <a:gd name="T12" fmla="*/ 147 w 365"/>
                <a:gd name="T13" fmla="*/ 219 h 323"/>
                <a:gd name="T14" fmla="*/ 137 w 365"/>
                <a:gd name="T15" fmla="*/ 229 h 323"/>
                <a:gd name="T16" fmla="*/ 41 w 365"/>
                <a:gd name="T17" fmla="*/ 269 h 323"/>
                <a:gd name="T18" fmla="*/ 35 w 365"/>
                <a:gd name="T19" fmla="*/ 272 h 323"/>
                <a:gd name="T20" fmla="*/ 61 w 365"/>
                <a:gd name="T21" fmla="*/ 277 h 323"/>
                <a:gd name="T22" fmla="*/ 137 w 365"/>
                <a:gd name="T23" fmla="*/ 275 h 323"/>
                <a:gd name="T24" fmla="*/ 228 w 365"/>
                <a:gd name="T25" fmla="*/ 249 h 323"/>
                <a:gd name="T26" fmla="*/ 245 w 365"/>
                <a:gd name="T27" fmla="*/ 237 h 323"/>
                <a:gd name="T28" fmla="*/ 300 w 365"/>
                <a:gd name="T29" fmla="*/ 192 h 323"/>
                <a:gd name="T30" fmla="*/ 332 w 365"/>
                <a:gd name="T31" fmla="*/ 149 h 323"/>
                <a:gd name="T32" fmla="*/ 344 w 365"/>
                <a:gd name="T33" fmla="*/ 86 h 323"/>
                <a:gd name="T34" fmla="*/ 341 w 365"/>
                <a:gd name="T35" fmla="*/ 78 h 323"/>
                <a:gd name="T36" fmla="*/ 320 w 365"/>
                <a:gd name="T37" fmla="*/ 94 h 323"/>
                <a:gd name="T38" fmla="*/ 281 w 365"/>
                <a:gd name="T39" fmla="*/ 93 h 323"/>
                <a:gd name="T40" fmla="*/ 273 w 365"/>
                <a:gd name="T41" fmla="*/ 60 h 323"/>
                <a:gd name="T42" fmla="*/ 311 w 365"/>
                <a:gd name="T43" fmla="*/ 42 h 323"/>
                <a:gd name="T44" fmla="*/ 325 w 365"/>
                <a:gd name="T45" fmla="*/ 44 h 323"/>
                <a:gd name="T46" fmla="*/ 317 w 365"/>
                <a:gd name="T47" fmla="*/ 12 h 323"/>
                <a:gd name="T48" fmla="*/ 313 w 365"/>
                <a:gd name="T49" fmla="*/ 8 h 323"/>
                <a:gd name="T50" fmla="*/ 313 w 365"/>
                <a:gd name="T51" fmla="*/ 2 h 323"/>
                <a:gd name="T52" fmla="*/ 320 w 365"/>
                <a:gd name="T53" fmla="*/ 1 h 323"/>
                <a:gd name="T54" fmla="*/ 326 w 365"/>
                <a:gd name="T55" fmla="*/ 8 h 323"/>
                <a:gd name="T56" fmla="*/ 341 w 365"/>
                <a:gd name="T57" fmla="*/ 48 h 323"/>
                <a:gd name="T58" fmla="*/ 345 w 365"/>
                <a:gd name="T59" fmla="*/ 56 h 323"/>
                <a:gd name="T60" fmla="*/ 356 w 365"/>
                <a:gd name="T61" fmla="*/ 126 h 323"/>
                <a:gd name="T62" fmla="*/ 272 w 365"/>
                <a:gd name="T63" fmla="*/ 233 h 323"/>
                <a:gd name="T64" fmla="*/ 228 w 365"/>
                <a:gd name="T65" fmla="*/ 259 h 323"/>
                <a:gd name="T66" fmla="*/ 151 w 365"/>
                <a:gd name="T67" fmla="*/ 282 h 323"/>
                <a:gd name="T68" fmla="*/ 102 w 365"/>
                <a:gd name="T69" fmla="*/ 286 h 323"/>
                <a:gd name="T70" fmla="*/ 67 w 365"/>
                <a:gd name="T71" fmla="*/ 285 h 323"/>
                <a:gd name="T72" fmla="*/ 47 w 365"/>
                <a:gd name="T73" fmla="*/ 286 h 323"/>
                <a:gd name="T74" fmla="*/ 151 w 365"/>
                <a:gd name="T75" fmla="*/ 317 h 323"/>
                <a:gd name="T76" fmla="*/ 303 w 365"/>
                <a:gd name="T77" fmla="*/ 91 h 323"/>
                <a:gd name="T78" fmla="*/ 322 w 365"/>
                <a:gd name="T79" fmla="*/ 83 h 323"/>
                <a:gd name="T80" fmla="*/ 330 w 365"/>
                <a:gd name="T81" fmla="*/ 62 h 323"/>
                <a:gd name="T82" fmla="*/ 316 w 365"/>
                <a:gd name="T83" fmla="*/ 53 h 323"/>
                <a:gd name="T84" fmla="*/ 303 w 365"/>
                <a:gd name="T85" fmla="*/ 50 h 323"/>
                <a:gd name="T86" fmla="*/ 279 w 365"/>
                <a:gd name="T87" fmla="*/ 72 h 323"/>
                <a:gd name="T88" fmla="*/ 303 w 365"/>
                <a:gd name="T89" fmla="*/ 91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65" h="323">
                  <a:moveTo>
                    <a:pt x="151" y="317"/>
                  </a:moveTo>
                  <a:cubicBezTo>
                    <a:pt x="113" y="323"/>
                    <a:pt x="12" y="292"/>
                    <a:pt x="0" y="270"/>
                  </a:cubicBezTo>
                  <a:cubicBezTo>
                    <a:pt x="2" y="269"/>
                    <a:pt x="4" y="267"/>
                    <a:pt x="6" y="267"/>
                  </a:cubicBezTo>
                  <a:cubicBezTo>
                    <a:pt x="27" y="265"/>
                    <a:pt x="46" y="256"/>
                    <a:pt x="66" y="249"/>
                  </a:cubicBezTo>
                  <a:cubicBezTo>
                    <a:pt x="79" y="244"/>
                    <a:pt x="92" y="239"/>
                    <a:pt x="105" y="233"/>
                  </a:cubicBezTo>
                  <a:cubicBezTo>
                    <a:pt x="113" y="230"/>
                    <a:pt x="120" y="226"/>
                    <a:pt x="127" y="222"/>
                  </a:cubicBezTo>
                  <a:cubicBezTo>
                    <a:pt x="133" y="218"/>
                    <a:pt x="140" y="217"/>
                    <a:pt x="147" y="219"/>
                  </a:cubicBezTo>
                  <a:cubicBezTo>
                    <a:pt x="146" y="226"/>
                    <a:pt x="141" y="227"/>
                    <a:pt x="137" y="229"/>
                  </a:cubicBezTo>
                  <a:cubicBezTo>
                    <a:pt x="106" y="245"/>
                    <a:pt x="74" y="258"/>
                    <a:pt x="41" y="269"/>
                  </a:cubicBezTo>
                  <a:cubicBezTo>
                    <a:pt x="39" y="270"/>
                    <a:pt x="37" y="271"/>
                    <a:pt x="35" y="272"/>
                  </a:cubicBezTo>
                  <a:cubicBezTo>
                    <a:pt x="44" y="278"/>
                    <a:pt x="53" y="278"/>
                    <a:pt x="61" y="277"/>
                  </a:cubicBezTo>
                  <a:cubicBezTo>
                    <a:pt x="87" y="277"/>
                    <a:pt x="112" y="275"/>
                    <a:pt x="137" y="275"/>
                  </a:cubicBezTo>
                  <a:cubicBezTo>
                    <a:pt x="169" y="273"/>
                    <a:pt x="200" y="265"/>
                    <a:pt x="228" y="249"/>
                  </a:cubicBezTo>
                  <a:cubicBezTo>
                    <a:pt x="234" y="245"/>
                    <a:pt x="239" y="241"/>
                    <a:pt x="245" y="237"/>
                  </a:cubicBezTo>
                  <a:cubicBezTo>
                    <a:pt x="264" y="223"/>
                    <a:pt x="285" y="211"/>
                    <a:pt x="300" y="192"/>
                  </a:cubicBezTo>
                  <a:cubicBezTo>
                    <a:pt x="311" y="178"/>
                    <a:pt x="324" y="164"/>
                    <a:pt x="332" y="149"/>
                  </a:cubicBezTo>
                  <a:cubicBezTo>
                    <a:pt x="342" y="130"/>
                    <a:pt x="347" y="108"/>
                    <a:pt x="344" y="86"/>
                  </a:cubicBezTo>
                  <a:cubicBezTo>
                    <a:pt x="343" y="83"/>
                    <a:pt x="342" y="80"/>
                    <a:pt x="341" y="78"/>
                  </a:cubicBezTo>
                  <a:cubicBezTo>
                    <a:pt x="334" y="83"/>
                    <a:pt x="327" y="89"/>
                    <a:pt x="320" y="94"/>
                  </a:cubicBezTo>
                  <a:cubicBezTo>
                    <a:pt x="307" y="102"/>
                    <a:pt x="294" y="101"/>
                    <a:pt x="281" y="93"/>
                  </a:cubicBezTo>
                  <a:cubicBezTo>
                    <a:pt x="270" y="85"/>
                    <a:pt x="267" y="71"/>
                    <a:pt x="273" y="60"/>
                  </a:cubicBezTo>
                  <a:cubicBezTo>
                    <a:pt x="281" y="46"/>
                    <a:pt x="296" y="39"/>
                    <a:pt x="311" y="42"/>
                  </a:cubicBezTo>
                  <a:cubicBezTo>
                    <a:pt x="315" y="43"/>
                    <a:pt x="320" y="43"/>
                    <a:pt x="325" y="44"/>
                  </a:cubicBezTo>
                  <a:cubicBezTo>
                    <a:pt x="327" y="31"/>
                    <a:pt x="321" y="22"/>
                    <a:pt x="317" y="12"/>
                  </a:cubicBezTo>
                  <a:cubicBezTo>
                    <a:pt x="316" y="11"/>
                    <a:pt x="314" y="10"/>
                    <a:pt x="313" y="8"/>
                  </a:cubicBezTo>
                  <a:cubicBezTo>
                    <a:pt x="313" y="6"/>
                    <a:pt x="312" y="3"/>
                    <a:pt x="313" y="2"/>
                  </a:cubicBezTo>
                  <a:cubicBezTo>
                    <a:pt x="315" y="1"/>
                    <a:pt x="318" y="0"/>
                    <a:pt x="320" y="1"/>
                  </a:cubicBezTo>
                  <a:cubicBezTo>
                    <a:pt x="323" y="3"/>
                    <a:pt x="325" y="5"/>
                    <a:pt x="326" y="8"/>
                  </a:cubicBezTo>
                  <a:cubicBezTo>
                    <a:pt x="331" y="21"/>
                    <a:pt x="336" y="35"/>
                    <a:pt x="341" y="48"/>
                  </a:cubicBezTo>
                  <a:cubicBezTo>
                    <a:pt x="342" y="51"/>
                    <a:pt x="343" y="54"/>
                    <a:pt x="345" y="56"/>
                  </a:cubicBezTo>
                  <a:cubicBezTo>
                    <a:pt x="365" y="77"/>
                    <a:pt x="363" y="101"/>
                    <a:pt x="356" y="126"/>
                  </a:cubicBezTo>
                  <a:cubicBezTo>
                    <a:pt x="341" y="172"/>
                    <a:pt x="313" y="207"/>
                    <a:pt x="272" y="233"/>
                  </a:cubicBezTo>
                  <a:cubicBezTo>
                    <a:pt x="258" y="242"/>
                    <a:pt x="244" y="252"/>
                    <a:pt x="228" y="259"/>
                  </a:cubicBezTo>
                  <a:cubicBezTo>
                    <a:pt x="203" y="269"/>
                    <a:pt x="179" y="281"/>
                    <a:pt x="151" y="282"/>
                  </a:cubicBezTo>
                  <a:cubicBezTo>
                    <a:pt x="134" y="283"/>
                    <a:pt x="118" y="285"/>
                    <a:pt x="102" y="286"/>
                  </a:cubicBezTo>
                  <a:cubicBezTo>
                    <a:pt x="90" y="287"/>
                    <a:pt x="78" y="286"/>
                    <a:pt x="67" y="285"/>
                  </a:cubicBezTo>
                  <a:cubicBezTo>
                    <a:pt x="60" y="285"/>
                    <a:pt x="54" y="285"/>
                    <a:pt x="47" y="286"/>
                  </a:cubicBezTo>
                  <a:cubicBezTo>
                    <a:pt x="80" y="302"/>
                    <a:pt x="115" y="311"/>
                    <a:pt x="151" y="317"/>
                  </a:cubicBezTo>
                  <a:close/>
                  <a:moveTo>
                    <a:pt x="303" y="91"/>
                  </a:moveTo>
                  <a:cubicBezTo>
                    <a:pt x="310" y="89"/>
                    <a:pt x="316" y="86"/>
                    <a:pt x="322" y="83"/>
                  </a:cubicBezTo>
                  <a:cubicBezTo>
                    <a:pt x="329" y="79"/>
                    <a:pt x="330" y="71"/>
                    <a:pt x="330" y="62"/>
                  </a:cubicBezTo>
                  <a:cubicBezTo>
                    <a:pt x="329" y="54"/>
                    <a:pt x="322" y="54"/>
                    <a:pt x="316" y="53"/>
                  </a:cubicBezTo>
                  <a:cubicBezTo>
                    <a:pt x="312" y="51"/>
                    <a:pt x="307" y="51"/>
                    <a:pt x="303" y="50"/>
                  </a:cubicBezTo>
                  <a:cubicBezTo>
                    <a:pt x="290" y="50"/>
                    <a:pt x="279" y="60"/>
                    <a:pt x="279" y="72"/>
                  </a:cubicBezTo>
                  <a:cubicBezTo>
                    <a:pt x="278" y="84"/>
                    <a:pt x="286" y="91"/>
                    <a:pt x="30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xmlns="" id="{3CFC619A-797F-4953-8FE4-28C5F76BEF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" y="-2"/>
              <a:ext cx="750" cy="648"/>
            </a:xfrm>
            <a:custGeom>
              <a:avLst/>
              <a:gdLst>
                <a:gd name="T0" fmla="*/ 1 w 372"/>
                <a:gd name="T1" fmla="*/ 273 h 321"/>
                <a:gd name="T2" fmla="*/ 4 w 372"/>
                <a:gd name="T3" fmla="*/ 269 h 321"/>
                <a:gd name="T4" fmla="*/ 68 w 372"/>
                <a:gd name="T5" fmla="*/ 249 h 321"/>
                <a:gd name="T6" fmla="*/ 150 w 372"/>
                <a:gd name="T7" fmla="*/ 219 h 321"/>
                <a:gd name="T8" fmla="*/ 142 w 372"/>
                <a:gd name="T9" fmla="*/ 233 h 321"/>
                <a:gd name="T10" fmla="*/ 42 w 372"/>
                <a:gd name="T11" fmla="*/ 274 h 321"/>
                <a:gd name="T12" fmla="*/ 107 w 372"/>
                <a:gd name="T13" fmla="*/ 276 h 321"/>
                <a:gd name="T14" fmla="*/ 247 w 372"/>
                <a:gd name="T15" fmla="*/ 237 h 321"/>
                <a:gd name="T16" fmla="*/ 307 w 372"/>
                <a:gd name="T17" fmla="*/ 186 h 321"/>
                <a:gd name="T18" fmla="*/ 343 w 372"/>
                <a:gd name="T19" fmla="*/ 83 h 321"/>
                <a:gd name="T20" fmla="*/ 324 w 372"/>
                <a:gd name="T21" fmla="*/ 97 h 321"/>
                <a:gd name="T22" fmla="*/ 314 w 372"/>
                <a:gd name="T23" fmla="*/ 42 h 321"/>
                <a:gd name="T24" fmla="*/ 320 w 372"/>
                <a:gd name="T25" fmla="*/ 19 h 321"/>
                <a:gd name="T26" fmla="*/ 315 w 372"/>
                <a:gd name="T27" fmla="*/ 11 h 321"/>
                <a:gd name="T28" fmla="*/ 330 w 372"/>
                <a:gd name="T29" fmla="*/ 9 h 321"/>
                <a:gd name="T30" fmla="*/ 346 w 372"/>
                <a:gd name="T31" fmla="*/ 51 h 321"/>
                <a:gd name="T32" fmla="*/ 276 w 372"/>
                <a:gd name="T33" fmla="*/ 236 h 321"/>
                <a:gd name="T34" fmla="*/ 223 w 372"/>
                <a:gd name="T35" fmla="*/ 266 h 321"/>
                <a:gd name="T36" fmla="*/ 105 w 372"/>
                <a:gd name="T37" fmla="*/ 290 h 321"/>
                <a:gd name="T38" fmla="*/ 67 w 372"/>
                <a:gd name="T39" fmla="*/ 289 h 321"/>
                <a:gd name="T40" fmla="*/ 167 w 372"/>
                <a:gd name="T41" fmla="*/ 319 h 321"/>
                <a:gd name="T42" fmla="*/ 5 w 372"/>
                <a:gd name="T43" fmla="*/ 272 h 321"/>
                <a:gd name="T44" fmla="*/ 44 w 372"/>
                <a:gd name="T45" fmla="*/ 287 h 321"/>
                <a:gd name="T46" fmla="*/ 70 w 372"/>
                <a:gd name="T47" fmla="*/ 285 h 321"/>
                <a:gd name="T48" fmla="*/ 127 w 372"/>
                <a:gd name="T49" fmla="*/ 284 h 321"/>
                <a:gd name="T50" fmla="*/ 231 w 372"/>
                <a:gd name="T51" fmla="*/ 259 h 321"/>
                <a:gd name="T52" fmla="*/ 357 w 372"/>
                <a:gd name="T53" fmla="*/ 127 h 321"/>
                <a:gd name="T54" fmla="*/ 342 w 372"/>
                <a:gd name="T55" fmla="*/ 51 h 321"/>
                <a:gd name="T56" fmla="*/ 322 w 372"/>
                <a:gd name="T57" fmla="*/ 5 h 321"/>
                <a:gd name="T58" fmla="*/ 319 w 372"/>
                <a:gd name="T59" fmla="*/ 11 h 321"/>
                <a:gd name="T60" fmla="*/ 330 w 372"/>
                <a:gd name="T61" fmla="*/ 46 h 321"/>
                <a:gd name="T62" fmla="*/ 323 w 372"/>
                <a:gd name="T63" fmla="*/ 47 h 321"/>
                <a:gd name="T64" fmla="*/ 285 w 372"/>
                <a:gd name="T65" fmla="*/ 93 h 321"/>
                <a:gd name="T66" fmla="*/ 342 w 372"/>
                <a:gd name="T67" fmla="*/ 78 h 321"/>
                <a:gd name="T68" fmla="*/ 347 w 372"/>
                <a:gd name="T69" fmla="*/ 82 h 321"/>
                <a:gd name="T70" fmla="*/ 310 w 372"/>
                <a:gd name="T71" fmla="*/ 188 h 321"/>
                <a:gd name="T72" fmla="*/ 249 w 372"/>
                <a:gd name="T73" fmla="*/ 241 h 321"/>
                <a:gd name="T74" fmla="*/ 107 w 372"/>
                <a:gd name="T75" fmla="*/ 280 h 321"/>
                <a:gd name="T76" fmla="*/ 37 w 372"/>
                <a:gd name="T77" fmla="*/ 276 h 321"/>
                <a:gd name="T78" fmla="*/ 40 w 372"/>
                <a:gd name="T79" fmla="*/ 271 h 321"/>
                <a:gd name="T80" fmla="*/ 140 w 372"/>
                <a:gd name="T81" fmla="*/ 229 h 321"/>
                <a:gd name="T82" fmla="*/ 109 w 372"/>
                <a:gd name="T83" fmla="*/ 237 h 321"/>
                <a:gd name="T84" fmla="*/ 9 w 372"/>
                <a:gd name="T85" fmla="*/ 270 h 321"/>
                <a:gd name="T86" fmla="*/ 306 w 372"/>
                <a:gd name="T87" fmla="*/ 95 h 321"/>
                <a:gd name="T88" fmla="*/ 288 w 372"/>
                <a:gd name="T89" fmla="*/ 56 h 321"/>
                <a:gd name="T90" fmla="*/ 319 w 372"/>
                <a:gd name="T91" fmla="*/ 53 h 321"/>
                <a:gd name="T92" fmla="*/ 326 w 372"/>
                <a:gd name="T93" fmla="*/ 87 h 321"/>
                <a:gd name="T94" fmla="*/ 307 w 372"/>
                <a:gd name="T95" fmla="*/ 95 h 321"/>
                <a:gd name="T96" fmla="*/ 305 w 372"/>
                <a:gd name="T97" fmla="*/ 54 h 321"/>
                <a:gd name="T98" fmla="*/ 287 w 372"/>
                <a:gd name="T99" fmla="*/ 85 h 321"/>
                <a:gd name="T100" fmla="*/ 309 w 372"/>
                <a:gd name="T101" fmla="*/ 89 h 321"/>
                <a:gd name="T102" fmla="*/ 321 w 372"/>
                <a:gd name="T103" fmla="*/ 57 h 321"/>
                <a:gd name="T104" fmla="*/ 306 w 372"/>
                <a:gd name="T105" fmla="*/ 54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72" h="321">
                  <a:moveTo>
                    <a:pt x="143" y="321"/>
                  </a:moveTo>
                  <a:cubicBezTo>
                    <a:pt x="125" y="321"/>
                    <a:pt x="97" y="316"/>
                    <a:pt x="68" y="308"/>
                  </a:cubicBezTo>
                  <a:cubicBezTo>
                    <a:pt x="41" y="299"/>
                    <a:pt x="8" y="286"/>
                    <a:pt x="1" y="273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2" y="270"/>
                    <a:pt x="2" y="270"/>
                    <a:pt x="2" y="270"/>
                  </a:cubicBezTo>
                  <a:cubicBezTo>
                    <a:pt x="2" y="270"/>
                    <a:pt x="3" y="269"/>
                    <a:pt x="4" y="269"/>
                  </a:cubicBezTo>
                  <a:cubicBezTo>
                    <a:pt x="5" y="268"/>
                    <a:pt x="7" y="267"/>
                    <a:pt x="9" y="267"/>
                  </a:cubicBezTo>
                  <a:cubicBezTo>
                    <a:pt x="25" y="266"/>
                    <a:pt x="40" y="260"/>
                    <a:pt x="55" y="254"/>
                  </a:cubicBezTo>
                  <a:cubicBezTo>
                    <a:pt x="60" y="252"/>
                    <a:pt x="64" y="250"/>
                    <a:pt x="68" y="249"/>
                  </a:cubicBezTo>
                  <a:cubicBezTo>
                    <a:pt x="82" y="244"/>
                    <a:pt x="95" y="239"/>
                    <a:pt x="108" y="233"/>
                  </a:cubicBezTo>
                  <a:cubicBezTo>
                    <a:pt x="115" y="230"/>
                    <a:pt x="122" y="226"/>
                    <a:pt x="129" y="222"/>
                  </a:cubicBezTo>
                  <a:cubicBezTo>
                    <a:pt x="136" y="218"/>
                    <a:pt x="143" y="217"/>
                    <a:pt x="150" y="219"/>
                  </a:cubicBezTo>
                  <a:cubicBezTo>
                    <a:pt x="152" y="220"/>
                    <a:pt x="152" y="220"/>
                    <a:pt x="152" y="220"/>
                  </a:cubicBezTo>
                  <a:cubicBezTo>
                    <a:pt x="152" y="221"/>
                    <a:pt x="152" y="221"/>
                    <a:pt x="152" y="221"/>
                  </a:cubicBezTo>
                  <a:cubicBezTo>
                    <a:pt x="151" y="227"/>
                    <a:pt x="147" y="231"/>
                    <a:pt x="142" y="233"/>
                  </a:cubicBezTo>
                  <a:cubicBezTo>
                    <a:pt x="142" y="233"/>
                    <a:pt x="141" y="233"/>
                    <a:pt x="141" y="233"/>
                  </a:cubicBezTo>
                  <a:cubicBezTo>
                    <a:pt x="110" y="249"/>
                    <a:pt x="78" y="262"/>
                    <a:pt x="45" y="273"/>
                  </a:cubicBezTo>
                  <a:cubicBezTo>
                    <a:pt x="44" y="273"/>
                    <a:pt x="43" y="273"/>
                    <a:pt x="42" y="274"/>
                  </a:cubicBezTo>
                  <a:cubicBezTo>
                    <a:pt x="49" y="277"/>
                    <a:pt x="56" y="278"/>
                    <a:pt x="63" y="277"/>
                  </a:cubicBezTo>
                  <a:cubicBezTo>
                    <a:pt x="64" y="277"/>
                    <a:pt x="64" y="277"/>
                    <a:pt x="64" y="277"/>
                  </a:cubicBezTo>
                  <a:cubicBezTo>
                    <a:pt x="78" y="277"/>
                    <a:pt x="93" y="277"/>
                    <a:pt x="107" y="276"/>
                  </a:cubicBezTo>
                  <a:cubicBezTo>
                    <a:pt x="118" y="275"/>
                    <a:pt x="129" y="275"/>
                    <a:pt x="140" y="275"/>
                  </a:cubicBezTo>
                  <a:cubicBezTo>
                    <a:pt x="172" y="274"/>
                    <a:pt x="202" y="265"/>
                    <a:pt x="230" y="249"/>
                  </a:cubicBezTo>
                  <a:cubicBezTo>
                    <a:pt x="236" y="246"/>
                    <a:pt x="241" y="242"/>
                    <a:pt x="247" y="237"/>
                  </a:cubicBezTo>
                  <a:cubicBezTo>
                    <a:pt x="251" y="234"/>
                    <a:pt x="256" y="231"/>
                    <a:pt x="260" y="228"/>
                  </a:cubicBezTo>
                  <a:cubicBezTo>
                    <a:pt x="275" y="218"/>
                    <a:pt x="290" y="207"/>
                    <a:pt x="301" y="193"/>
                  </a:cubicBezTo>
                  <a:cubicBezTo>
                    <a:pt x="303" y="191"/>
                    <a:pt x="305" y="188"/>
                    <a:pt x="307" y="186"/>
                  </a:cubicBezTo>
                  <a:cubicBezTo>
                    <a:pt x="317" y="175"/>
                    <a:pt x="326" y="163"/>
                    <a:pt x="333" y="150"/>
                  </a:cubicBezTo>
                  <a:cubicBezTo>
                    <a:pt x="343" y="131"/>
                    <a:pt x="348" y="110"/>
                    <a:pt x="345" y="88"/>
                  </a:cubicBezTo>
                  <a:cubicBezTo>
                    <a:pt x="345" y="87"/>
                    <a:pt x="344" y="85"/>
                    <a:pt x="343" y="83"/>
                  </a:cubicBezTo>
                  <a:cubicBezTo>
                    <a:pt x="343" y="83"/>
                    <a:pt x="343" y="83"/>
                    <a:pt x="343" y="83"/>
                  </a:cubicBezTo>
                  <a:cubicBezTo>
                    <a:pt x="341" y="84"/>
                    <a:pt x="340" y="85"/>
                    <a:pt x="338" y="86"/>
                  </a:cubicBezTo>
                  <a:cubicBezTo>
                    <a:pt x="334" y="90"/>
                    <a:pt x="329" y="94"/>
                    <a:pt x="324" y="97"/>
                  </a:cubicBezTo>
                  <a:cubicBezTo>
                    <a:pt x="311" y="106"/>
                    <a:pt x="297" y="106"/>
                    <a:pt x="283" y="96"/>
                  </a:cubicBezTo>
                  <a:cubicBezTo>
                    <a:pt x="271" y="89"/>
                    <a:pt x="268" y="73"/>
                    <a:pt x="275" y="61"/>
                  </a:cubicBezTo>
                  <a:cubicBezTo>
                    <a:pt x="282" y="47"/>
                    <a:pt x="298" y="39"/>
                    <a:pt x="314" y="42"/>
                  </a:cubicBezTo>
                  <a:cubicBezTo>
                    <a:pt x="317" y="43"/>
                    <a:pt x="320" y="43"/>
                    <a:pt x="323" y="43"/>
                  </a:cubicBezTo>
                  <a:cubicBezTo>
                    <a:pt x="324" y="43"/>
                    <a:pt x="325" y="43"/>
                    <a:pt x="326" y="43"/>
                  </a:cubicBezTo>
                  <a:cubicBezTo>
                    <a:pt x="327" y="34"/>
                    <a:pt x="324" y="27"/>
                    <a:pt x="320" y="19"/>
                  </a:cubicBezTo>
                  <a:cubicBezTo>
                    <a:pt x="319" y="18"/>
                    <a:pt x="319" y="16"/>
                    <a:pt x="318" y="15"/>
                  </a:cubicBezTo>
                  <a:cubicBezTo>
                    <a:pt x="318" y="15"/>
                    <a:pt x="317" y="14"/>
                    <a:pt x="317" y="14"/>
                  </a:cubicBezTo>
                  <a:cubicBezTo>
                    <a:pt x="316" y="13"/>
                    <a:pt x="315" y="12"/>
                    <a:pt x="315" y="11"/>
                  </a:cubicBezTo>
                  <a:cubicBezTo>
                    <a:pt x="315" y="11"/>
                    <a:pt x="312" y="5"/>
                    <a:pt x="315" y="3"/>
                  </a:cubicBezTo>
                  <a:cubicBezTo>
                    <a:pt x="318" y="1"/>
                    <a:pt x="321" y="0"/>
                    <a:pt x="324" y="1"/>
                  </a:cubicBezTo>
                  <a:cubicBezTo>
                    <a:pt x="327" y="3"/>
                    <a:pt x="329" y="6"/>
                    <a:pt x="330" y="9"/>
                  </a:cubicBezTo>
                  <a:cubicBezTo>
                    <a:pt x="334" y="17"/>
                    <a:pt x="337" y="26"/>
                    <a:pt x="340" y="34"/>
                  </a:cubicBezTo>
                  <a:cubicBezTo>
                    <a:pt x="342" y="39"/>
                    <a:pt x="344" y="44"/>
                    <a:pt x="346" y="50"/>
                  </a:cubicBezTo>
                  <a:cubicBezTo>
                    <a:pt x="346" y="50"/>
                    <a:pt x="346" y="50"/>
                    <a:pt x="346" y="51"/>
                  </a:cubicBezTo>
                  <a:cubicBezTo>
                    <a:pt x="347" y="53"/>
                    <a:pt x="348" y="55"/>
                    <a:pt x="349" y="57"/>
                  </a:cubicBezTo>
                  <a:cubicBezTo>
                    <a:pt x="372" y="80"/>
                    <a:pt x="367" y="107"/>
                    <a:pt x="361" y="128"/>
                  </a:cubicBezTo>
                  <a:cubicBezTo>
                    <a:pt x="347" y="173"/>
                    <a:pt x="318" y="209"/>
                    <a:pt x="276" y="236"/>
                  </a:cubicBezTo>
                  <a:cubicBezTo>
                    <a:pt x="273" y="238"/>
                    <a:pt x="270" y="241"/>
                    <a:pt x="267" y="243"/>
                  </a:cubicBezTo>
                  <a:cubicBezTo>
                    <a:pt x="256" y="251"/>
                    <a:pt x="244" y="257"/>
                    <a:pt x="232" y="263"/>
                  </a:cubicBezTo>
                  <a:cubicBezTo>
                    <a:pt x="229" y="264"/>
                    <a:pt x="226" y="265"/>
                    <a:pt x="223" y="266"/>
                  </a:cubicBezTo>
                  <a:cubicBezTo>
                    <a:pt x="201" y="276"/>
                    <a:pt x="179" y="285"/>
                    <a:pt x="154" y="286"/>
                  </a:cubicBezTo>
                  <a:cubicBezTo>
                    <a:pt x="145" y="286"/>
                    <a:pt x="136" y="287"/>
                    <a:pt x="127" y="288"/>
                  </a:cubicBezTo>
                  <a:cubicBezTo>
                    <a:pt x="120" y="289"/>
                    <a:pt x="113" y="290"/>
                    <a:pt x="105" y="290"/>
                  </a:cubicBezTo>
                  <a:cubicBezTo>
                    <a:pt x="96" y="291"/>
                    <a:pt x="87" y="290"/>
                    <a:pt x="79" y="290"/>
                  </a:cubicBezTo>
                  <a:cubicBezTo>
                    <a:pt x="76" y="290"/>
                    <a:pt x="73" y="290"/>
                    <a:pt x="69" y="289"/>
                  </a:cubicBezTo>
                  <a:cubicBezTo>
                    <a:pt x="69" y="289"/>
                    <a:pt x="68" y="289"/>
                    <a:pt x="67" y="289"/>
                  </a:cubicBezTo>
                  <a:cubicBezTo>
                    <a:pt x="64" y="289"/>
                    <a:pt x="61" y="289"/>
                    <a:pt x="58" y="289"/>
                  </a:cubicBezTo>
                  <a:cubicBezTo>
                    <a:pt x="85" y="302"/>
                    <a:pt x="115" y="310"/>
                    <a:pt x="155" y="317"/>
                  </a:cubicBezTo>
                  <a:cubicBezTo>
                    <a:pt x="167" y="319"/>
                    <a:pt x="167" y="319"/>
                    <a:pt x="167" y="319"/>
                  </a:cubicBezTo>
                  <a:cubicBezTo>
                    <a:pt x="155" y="321"/>
                    <a:pt x="155" y="321"/>
                    <a:pt x="155" y="321"/>
                  </a:cubicBezTo>
                  <a:cubicBezTo>
                    <a:pt x="151" y="321"/>
                    <a:pt x="147" y="321"/>
                    <a:pt x="143" y="321"/>
                  </a:cubicBezTo>
                  <a:close/>
                  <a:moveTo>
                    <a:pt x="5" y="272"/>
                  </a:moveTo>
                  <a:cubicBezTo>
                    <a:pt x="19" y="291"/>
                    <a:pt x="91" y="314"/>
                    <a:pt x="135" y="317"/>
                  </a:cubicBezTo>
                  <a:cubicBezTo>
                    <a:pt x="105" y="312"/>
                    <a:pt x="76" y="303"/>
                    <a:pt x="49" y="290"/>
                  </a:cubicBezTo>
                  <a:cubicBezTo>
                    <a:pt x="44" y="287"/>
                    <a:pt x="44" y="287"/>
                    <a:pt x="44" y="287"/>
                  </a:cubicBezTo>
                  <a:cubicBezTo>
                    <a:pt x="50" y="286"/>
                    <a:pt x="50" y="286"/>
                    <a:pt x="50" y="286"/>
                  </a:cubicBezTo>
                  <a:cubicBezTo>
                    <a:pt x="56" y="285"/>
                    <a:pt x="61" y="285"/>
                    <a:pt x="67" y="285"/>
                  </a:cubicBezTo>
                  <a:cubicBezTo>
                    <a:pt x="68" y="285"/>
                    <a:pt x="69" y="285"/>
                    <a:pt x="70" y="285"/>
                  </a:cubicBezTo>
                  <a:cubicBezTo>
                    <a:pt x="73" y="286"/>
                    <a:pt x="76" y="286"/>
                    <a:pt x="79" y="286"/>
                  </a:cubicBezTo>
                  <a:cubicBezTo>
                    <a:pt x="88" y="286"/>
                    <a:pt x="96" y="287"/>
                    <a:pt x="105" y="286"/>
                  </a:cubicBezTo>
                  <a:cubicBezTo>
                    <a:pt x="112" y="286"/>
                    <a:pt x="120" y="285"/>
                    <a:pt x="127" y="284"/>
                  </a:cubicBezTo>
                  <a:cubicBezTo>
                    <a:pt x="136" y="283"/>
                    <a:pt x="145" y="282"/>
                    <a:pt x="154" y="282"/>
                  </a:cubicBezTo>
                  <a:cubicBezTo>
                    <a:pt x="178" y="282"/>
                    <a:pt x="200" y="272"/>
                    <a:pt x="222" y="263"/>
                  </a:cubicBezTo>
                  <a:cubicBezTo>
                    <a:pt x="225" y="262"/>
                    <a:pt x="228" y="260"/>
                    <a:pt x="231" y="259"/>
                  </a:cubicBezTo>
                  <a:cubicBezTo>
                    <a:pt x="242" y="254"/>
                    <a:pt x="254" y="247"/>
                    <a:pt x="264" y="240"/>
                  </a:cubicBezTo>
                  <a:cubicBezTo>
                    <a:pt x="268" y="237"/>
                    <a:pt x="271" y="235"/>
                    <a:pt x="274" y="233"/>
                  </a:cubicBezTo>
                  <a:cubicBezTo>
                    <a:pt x="315" y="207"/>
                    <a:pt x="343" y="171"/>
                    <a:pt x="357" y="127"/>
                  </a:cubicBezTo>
                  <a:cubicBezTo>
                    <a:pt x="366" y="98"/>
                    <a:pt x="363" y="77"/>
                    <a:pt x="347" y="60"/>
                  </a:cubicBezTo>
                  <a:cubicBezTo>
                    <a:pt x="345" y="58"/>
                    <a:pt x="343" y="55"/>
                    <a:pt x="342" y="52"/>
                  </a:cubicBezTo>
                  <a:cubicBezTo>
                    <a:pt x="342" y="52"/>
                    <a:pt x="342" y="51"/>
                    <a:pt x="342" y="51"/>
                  </a:cubicBezTo>
                  <a:cubicBezTo>
                    <a:pt x="340" y="46"/>
                    <a:pt x="338" y="41"/>
                    <a:pt x="336" y="35"/>
                  </a:cubicBezTo>
                  <a:cubicBezTo>
                    <a:pt x="333" y="27"/>
                    <a:pt x="330" y="19"/>
                    <a:pt x="327" y="10"/>
                  </a:cubicBezTo>
                  <a:cubicBezTo>
                    <a:pt x="326" y="8"/>
                    <a:pt x="324" y="6"/>
                    <a:pt x="322" y="5"/>
                  </a:cubicBezTo>
                  <a:cubicBezTo>
                    <a:pt x="321" y="5"/>
                    <a:pt x="319" y="5"/>
                    <a:pt x="318" y="6"/>
                  </a:cubicBezTo>
                  <a:cubicBezTo>
                    <a:pt x="318" y="7"/>
                    <a:pt x="318" y="8"/>
                    <a:pt x="318" y="10"/>
                  </a:cubicBezTo>
                  <a:cubicBezTo>
                    <a:pt x="319" y="10"/>
                    <a:pt x="319" y="10"/>
                    <a:pt x="319" y="11"/>
                  </a:cubicBezTo>
                  <a:cubicBezTo>
                    <a:pt x="320" y="11"/>
                    <a:pt x="321" y="12"/>
                    <a:pt x="322" y="13"/>
                  </a:cubicBezTo>
                  <a:cubicBezTo>
                    <a:pt x="322" y="15"/>
                    <a:pt x="323" y="16"/>
                    <a:pt x="324" y="18"/>
                  </a:cubicBezTo>
                  <a:cubicBezTo>
                    <a:pt x="328" y="26"/>
                    <a:pt x="332" y="35"/>
                    <a:pt x="330" y="46"/>
                  </a:cubicBezTo>
                  <a:cubicBezTo>
                    <a:pt x="329" y="48"/>
                    <a:pt x="329" y="48"/>
                    <a:pt x="329" y="48"/>
                  </a:cubicBezTo>
                  <a:cubicBezTo>
                    <a:pt x="328" y="48"/>
                    <a:pt x="328" y="48"/>
                    <a:pt x="328" y="48"/>
                  </a:cubicBezTo>
                  <a:cubicBezTo>
                    <a:pt x="326" y="47"/>
                    <a:pt x="324" y="47"/>
                    <a:pt x="323" y="47"/>
                  </a:cubicBezTo>
                  <a:cubicBezTo>
                    <a:pt x="320" y="47"/>
                    <a:pt x="317" y="47"/>
                    <a:pt x="314" y="46"/>
                  </a:cubicBezTo>
                  <a:cubicBezTo>
                    <a:pt x="299" y="43"/>
                    <a:pt x="285" y="50"/>
                    <a:pt x="278" y="63"/>
                  </a:cubicBezTo>
                  <a:cubicBezTo>
                    <a:pt x="272" y="73"/>
                    <a:pt x="275" y="86"/>
                    <a:pt x="285" y="93"/>
                  </a:cubicBezTo>
                  <a:cubicBezTo>
                    <a:pt x="297" y="102"/>
                    <a:pt x="310" y="102"/>
                    <a:pt x="322" y="94"/>
                  </a:cubicBezTo>
                  <a:cubicBezTo>
                    <a:pt x="327" y="91"/>
                    <a:pt x="332" y="87"/>
                    <a:pt x="336" y="83"/>
                  </a:cubicBezTo>
                  <a:cubicBezTo>
                    <a:pt x="338" y="82"/>
                    <a:pt x="340" y="80"/>
                    <a:pt x="342" y="78"/>
                  </a:cubicBezTo>
                  <a:cubicBezTo>
                    <a:pt x="345" y="76"/>
                    <a:pt x="345" y="76"/>
                    <a:pt x="345" y="76"/>
                  </a:cubicBezTo>
                  <a:cubicBezTo>
                    <a:pt x="346" y="79"/>
                    <a:pt x="346" y="79"/>
                    <a:pt x="346" y="79"/>
                  </a:cubicBezTo>
                  <a:cubicBezTo>
                    <a:pt x="346" y="80"/>
                    <a:pt x="346" y="81"/>
                    <a:pt x="347" y="82"/>
                  </a:cubicBezTo>
                  <a:cubicBezTo>
                    <a:pt x="348" y="84"/>
                    <a:pt x="349" y="86"/>
                    <a:pt x="349" y="88"/>
                  </a:cubicBezTo>
                  <a:cubicBezTo>
                    <a:pt x="352" y="110"/>
                    <a:pt x="347" y="132"/>
                    <a:pt x="337" y="152"/>
                  </a:cubicBezTo>
                  <a:cubicBezTo>
                    <a:pt x="329" y="165"/>
                    <a:pt x="320" y="177"/>
                    <a:pt x="310" y="188"/>
                  </a:cubicBezTo>
                  <a:cubicBezTo>
                    <a:pt x="308" y="191"/>
                    <a:pt x="306" y="193"/>
                    <a:pt x="304" y="195"/>
                  </a:cubicBezTo>
                  <a:cubicBezTo>
                    <a:pt x="293" y="210"/>
                    <a:pt x="277" y="221"/>
                    <a:pt x="262" y="231"/>
                  </a:cubicBezTo>
                  <a:cubicBezTo>
                    <a:pt x="258" y="234"/>
                    <a:pt x="253" y="238"/>
                    <a:pt x="249" y="241"/>
                  </a:cubicBezTo>
                  <a:cubicBezTo>
                    <a:pt x="244" y="245"/>
                    <a:pt x="238" y="249"/>
                    <a:pt x="232" y="253"/>
                  </a:cubicBezTo>
                  <a:cubicBezTo>
                    <a:pt x="204" y="269"/>
                    <a:pt x="172" y="277"/>
                    <a:pt x="140" y="279"/>
                  </a:cubicBezTo>
                  <a:cubicBezTo>
                    <a:pt x="129" y="279"/>
                    <a:pt x="118" y="279"/>
                    <a:pt x="107" y="280"/>
                  </a:cubicBezTo>
                  <a:cubicBezTo>
                    <a:pt x="93" y="281"/>
                    <a:pt x="78" y="281"/>
                    <a:pt x="64" y="281"/>
                  </a:cubicBezTo>
                  <a:cubicBezTo>
                    <a:pt x="63" y="281"/>
                    <a:pt x="63" y="281"/>
                    <a:pt x="63" y="281"/>
                  </a:cubicBezTo>
                  <a:cubicBezTo>
                    <a:pt x="55" y="282"/>
                    <a:pt x="46" y="282"/>
                    <a:pt x="37" y="276"/>
                  </a:cubicBezTo>
                  <a:cubicBezTo>
                    <a:pt x="35" y="274"/>
                    <a:pt x="35" y="274"/>
                    <a:pt x="35" y="274"/>
                  </a:cubicBezTo>
                  <a:cubicBezTo>
                    <a:pt x="37" y="272"/>
                    <a:pt x="37" y="272"/>
                    <a:pt x="37" y="272"/>
                  </a:cubicBezTo>
                  <a:cubicBezTo>
                    <a:pt x="38" y="272"/>
                    <a:pt x="39" y="271"/>
                    <a:pt x="40" y="271"/>
                  </a:cubicBezTo>
                  <a:cubicBezTo>
                    <a:pt x="41" y="270"/>
                    <a:pt x="42" y="269"/>
                    <a:pt x="43" y="269"/>
                  </a:cubicBezTo>
                  <a:cubicBezTo>
                    <a:pt x="76" y="259"/>
                    <a:pt x="109" y="245"/>
                    <a:pt x="139" y="230"/>
                  </a:cubicBezTo>
                  <a:cubicBezTo>
                    <a:pt x="140" y="229"/>
                    <a:pt x="140" y="229"/>
                    <a:pt x="140" y="229"/>
                  </a:cubicBezTo>
                  <a:cubicBezTo>
                    <a:pt x="144" y="227"/>
                    <a:pt x="146" y="226"/>
                    <a:pt x="147" y="223"/>
                  </a:cubicBezTo>
                  <a:cubicBezTo>
                    <a:pt x="142" y="221"/>
                    <a:pt x="136" y="222"/>
                    <a:pt x="131" y="225"/>
                  </a:cubicBezTo>
                  <a:cubicBezTo>
                    <a:pt x="124" y="230"/>
                    <a:pt x="117" y="234"/>
                    <a:pt x="109" y="237"/>
                  </a:cubicBezTo>
                  <a:cubicBezTo>
                    <a:pt x="96" y="242"/>
                    <a:pt x="83" y="248"/>
                    <a:pt x="70" y="253"/>
                  </a:cubicBezTo>
                  <a:cubicBezTo>
                    <a:pt x="65" y="254"/>
                    <a:pt x="61" y="256"/>
                    <a:pt x="57" y="258"/>
                  </a:cubicBezTo>
                  <a:cubicBezTo>
                    <a:pt x="42" y="264"/>
                    <a:pt x="26" y="270"/>
                    <a:pt x="9" y="270"/>
                  </a:cubicBezTo>
                  <a:cubicBezTo>
                    <a:pt x="8" y="271"/>
                    <a:pt x="7" y="271"/>
                    <a:pt x="6" y="272"/>
                  </a:cubicBezTo>
                  <a:lnTo>
                    <a:pt x="5" y="272"/>
                  </a:lnTo>
                  <a:close/>
                  <a:moveTo>
                    <a:pt x="306" y="95"/>
                  </a:moveTo>
                  <a:cubicBezTo>
                    <a:pt x="296" y="95"/>
                    <a:pt x="289" y="92"/>
                    <a:pt x="284" y="88"/>
                  </a:cubicBezTo>
                  <a:cubicBezTo>
                    <a:pt x="281" y="84"/>
                    <a:pt x="279" y="79"/>
                    <a:pt x="280" y="74"/>
                  </a:cubicBezTo>
                  <a:cubicBezTo>
                    <a:pt x="280" y="68"/>
                    <a:pt x="283" y="61"/>
                    <a:pt x="288" y="56"/>
                  </a:cubicBezTo>
                  <a:cubicBezTo>
                    <a:pt x="293" y="52"/>
                    <a:pt x="300" y="50"/>
                    <a:pt x="306" y="50"/>
                  </a:cubicBezTo>
                  <a:cubicBezTo>
                    <a:pt x="311" y="51"/>
                    <a:pt x="315" y="51"/>
                    <a:pt x="319" y="53"/>
                  </a:cubicBezTo>
                  <a:cubicBezTo>
                    <a:pt x="319" y="53"/>
                    <a:pt x="319" y="53"/>
                    <a:pt x="319" y="53"/>
                  </a:cubicBezTo>
                  <a:cubicBezTo>
                    <a:pt x="320" y="53"/>
                    <a:pt x="321" y="53"/>
                    <a:pt x="322" y="53"/>
                  </a:cubicBezTo>
                  <a:cubicBezTo>
                    <a:pt x="327" y="54"/>
                    <a:pt x="334" y="56"/>
                    <a:pt x="335" y="64"/>
                  </a:cubicBezTo>
                  <a:cubicBezTo>
                    <a:pt x="336" y="75"/>
                    <a:pt x="333" y="83"/>
                    <a:pt x="326" y="87"/>
                  </a:cubicBezTo>
                  <a:cubicBezTo>
                    <a:pt x="321" y="89"/>
                    <a:pt x="316" y="92"/>
                    <a:pt x="311" y="93"/>
                  </a:cubicBezTo>
                  <a:cubicBezTo>
                    <a:pt x="309" y="94"/>
                    <a:pt x="308" y="94"/>
                    <a:pt x="307" y="94"/>
                  </a:cubicBezTo>
                  <a:cubicBezTo>
                    <a:pt x="307" y="95"/>
                    <a:pt x="307" y="95"/>
                    <a:pt x="307" y="95"/>
                  </a:cubicBezTo>
                  <a:cubicBezTo>
                    <a:pt x="306" y="95"/>
                    <a:pt x="306" y="95"/>
                    <a:pt x="306" y="95"/>
                  </a:cubicBezTo>
                  <a:cubicBezTo>
                    <a:pt x="306" y="95"/>
                    <a:pt x="306" y="95"/>
                    <a:pt x="306" y="95"/>
                  </a:cubicBezTo>
                  <a:close/>
                  <a:moveTo>
                    <a:pt x="305" y="54"/>
                  </a:moveTo>
                  <a:cubicBezTo>
                    <a:pt x="300" y="54"/>
                    <a:pt x="295" y="56"/>
                    <a:pt x="291" y="59"/>
                  </a:cubicBezTo>
                  <a:cubicBezTo>
                    <a:pt x="287" y="63"/>
                    <a:pt x="284" y="69"/>
                    <a:pt x="284" y="75"/>
                  </a:cubicBezTo>
                  <a:cubicBezTo>
                    <a:pt x="283" y="78"/>
                    <a:pt x="285" y="82"/>
                    <a:pt x="287" y="85"/>
                  </a:cubicBezTo>
                  <a:cubicBezTo>
                    <a:pt x="291" y="89"/>
                    <a:pt x="297" y="91"/>
                    <a:pt x="306" y="91"/>
                  </a:cubicBezTo>
                  <a:cubicBezTo>
                    <a:pt x="306" y="91"/>
                    <a:pt x="306" y="91"/>
                    <a:pt x="306" y="91"/>
                  </a:cubicBezTo>
                  <a:cubicBezTo>
                    <a:pt x="307" y="90"/>
                    <a:pt x="308" y="90"/>
                    <a:pt x="309" y="89"/>
                  </a:cubicBezTo>
                  <a:cubicBezTo>
                    <a:pt x="314" y="88"/>
                    <a:pt x="319" y="86"/>
                    <a:pt x="324" y="84"/>
                  </a:cubicBezTo>
                  <a:cubicBezTo>
                    <a:pt x="329" y="80"/>
                    <a:pt x="332" y="74"/>
                    <a:pt x="331" y="65"/>
                  </a:cubicBezTo>
                  <a:cubicBezTo>
                    <a:pt x="330" y="59"/>
                    <a:pt x="327" y="58"/>
                    <a:pt x="321" y="57"/>
                  </a:cubicBezTo>
                  <a:cubicBezTo>
                    <a:pt x="320" y="57"/>
                    <a:pt x="319" y="57"/>
                    <a:pt x="318" y="57"/>
                  </a:cubicBezTo>
                  <a:cubicBezTo>
                    <a:pt x="318" y="56"/>
                    <a:pt x="318" y="56"/>
                    <a:pt x="318" y="56"/>
                  </a:cubicBezTo>
                  <a:cubicBezTo>
                    <a:pt x="314" y="55"/>
                    <a:pt x="310" y="55"/>
                    <a:pt x="306" y="54"/>
                  </a:cubicBezTo>
                  <a:cubicBezTo>
                    <a:pt x="306" y="54"/>
                    <a:pt x="305" y="54"/>
                    <a:pt x="305" y="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5" name="墨迹 34">
                <a:extLst>
                  <a:ext uri="{FF2B5EF4-FFF2-40B4-BE49-F238E27FC236}">
                    <a16:creationId xmlns:a16="http://schemas.microsoft.com/office/drawing/2014/main" xmlns="" id="{4BACBF54-6A68-481E-AFF9-1BB527F1AAD4}"/>
                  </a:ext>
                </a:extLst>
              </p14:cNvPr>
              <p14:cNvContentPartPr/>
              <p14:nvPr/>
            </p14:nvContentPartPr>
            <p14:xfrm rot="20367673">
              <a:off x="10835318" y="1450097"/>
              <a:ext cx="183680" cy="493035"/>
            </p14:xfrm>
          </p:contentPart>
        </mc:Choice>
        <mc:Fallback xmlns="">
          <p:pic>
            <p:nvPicPr>
              <p:cNvPr id="35" name="墨迹 34">
                <a:extLst>
                  <a:ext uri="{FF2B5EF4-FFF2-40B4-BE49-F238E27FC236}">
                    <a16:creationId xmlns:a16="http://schemas.microsoft.com/office/drawing/2014/main" id="{4BACBF54-6A68-481E-AFF9-1BB527F1AA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20367673">
                <a:off x="10811548" y="1426688"/>
                <a:ext cx="231221" cy="54021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7494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5109B88-34CB-40EB-968E-F382D06603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57EC7D6F-FB39-4346-BEC4-2B3E67F7C660}"/>
              </a:ext>
            </a:extLst>
          </p:cNvPr>
          <p:cNvGrpSpPr/>
          <p:nvPr/>
        </p:nvGrpSpPr>
        <p:grpSpPr>
          <a:xfrm>
            <a:off x="5263076" y="4290232"/>
            <a:ext cx="1665848" cy="964004"/>
            <a:chOff x="4981575" y="5243513"/>
            <a:chExt cx="1921669" cy="1112043"/>
          </a:xfrm>
        </p:grpSpPr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xmlns="" id="{7657D93A-383F-42E6-8111-4FAF34A13B4F}"/>
                </a:ext>
              </a:extLst>
            </p:cNvPr>
            <p:cNvSpPr/>
            <p:nvPr/>
          </p:nvSpPr>
          <p:spPr>
            <a:xfrm>
              <a:off x="5578322" y="5724385"/>
              <a:ext cx="812954" cy="447930"/>
            </a:xfrm>
            <a:custGeom>
              <a:avLst/>
              <a:gdLst>
                <a:gd name="connsiteX0" fmla="*/ 43077 w 833652"/>
                <a:gd name="connsiteY0" fmla="*/ 438191 h 439487"/>
                <a:gd name="connsiteX1" fmla="*/ 43077 w 833652"/>
                <a:gd name="connsiteY1" fmla="*/ 371516 h 439487"/>
                <a:gd name="connsiteX2" fmla="*/ 490752 w 833652"/>
                <a:gd name="connsiteY2" fmla="*/ 41 h 439487"/>
                <a:gd name="connsiteX3" fmla="*/ 833652 w 833652"/>
                <a:gd name="connsiteY3" fmla="*/ 352466 h 439487"/>
                <a:gd name="connsiteX0" fmla="*/ 51723 w 842298"/>
                <a:gd name="connsiteY0" fmla="*/ 452475 h 454030"/>
                <a:gd name="connsiteX1" fmla="*/ 51723 w 842298"/>
                <a:gd name="connsiteY1" fmla="*/ 385800 h 454030"/>
                <a:gd name="connsiteX2" fmla="*/ 620841 w 842298"/>
                <a:gd name="connsiteY2" fmla="*/ 38 h 454030"/>
                <a:gd name="connsiteX3" fmla="*/ 842298 w 842298"/>
                <a:gd name="connsiteY3" fmla="*/ 366750 h 454030"/>
                <a:gd name="connsiteX0" fmla="*/ 51723 w 842298"/>
                <a:gd name="connsiteY0" fmla="*/ 454055 h 455610"/>
                <a:gd name="connsiteX1" fmla="*/ 51723 w 842298"/>
                <a:gd name="connsiteY1" fmla="*/ 387380 h 455610"/>
                <a:gd name="connsiteX2" fmla="*/ 620841 w 842298"/>
                <a:gd name="connsiteY2" fmla="*/ 1618 h 455610"/>
                <a:gd name="connsiteX3" fmla="*/ 842298 w 842298"/>
                <a:gd name="connsiteY3" fmla="*/ 368330 h 455610"/>
                <a:gd name="connsiteX0" fmla="*/ 51723 w 842298"/>
                <a:gd name="connsiteY0" fmla="*/ 460628 h 462183"/>
                <a:gd name="connsiteX1" fmla="*/ 51723 w 842298"/>
                <a:gd name="connsiteY1" fmla="*/ 393953 h 462183"/>
                <a:gd name="connsiteX2" fmla="*/ 620841 w 842298"/>
                <a:gd name="connsiteY2" fmla="*/ 8191 h 462183"/>
                <a:gd name="connsiteX3" fmla="*/ 842298 w 842298"/>
                <a:gd name="connsiteY3" fmla="*/ 374903 h 462183"/>
                <a:gd name="connsiteX0" fmla="*/ 51723 w 842298"/>
                <a:gd name="connsiteY0" fmla="*/ 460628 h 462183"/>
                <a:gd name="connsiteX1" fmla="*/ 51723 w 842298"/>
                <a:gd name="connsiteY1" fmla="*/ 393953 h 462183"/>
                <a:gd name="connsiteX2" fmla="*/ 620841 w 842298"/>
                <a:gd name="connsiteY2" fmla="*/ 8191 h 462183"/>
                <a:gd name="connsiteX3" fmla="*/ 842298 w 842298"/>
                <a:gd name="connsiteY3" fmla="*/ 374903 h 462183"/>
                <a:gd name="connsiteX0" fmla="*/ 49506 w 840081"/>
                <a:gd name="connsiteY0" fmla="*/ 455944 h 457407"/>
                <a:gd name="connsiteX1" fmla="*/ 49506 w 840081"/>
                <a:gd name="connsiteY1" fmla="*/ 389269 h 457407"/>
                <a:gd name="connsiteX2" fmla="*/ 587668 w 840081"/>
                <a:gd name="connsiteY2" fmla="*/ 8269 h 457407"/>
                <a:gd name="connsiteX3" fmla="*/ 840081 w 840081"/>
                <a:gd name="connsiteY3" fmla="*/ 370219 h 457407"/>
                <a:gd name="connsiteX0" fmla="*/ 29003 w 819578"/>
                <a:gd name="connsiteY0" fmla="*/ 447843 h 447964"/>
                <a:gd name="connsiteX1" fmla="*/ 67103 w 819578"/>
                <a:gd name="connsiteY1" fmla="*/ 316875 h 447964"/>
                <a:gd name="connsiteX2" fmla="*/ 567165 w 819578"/>
                <a:gd name="connsiteY2" fmla="*/ 168 h 447964"/>
                <a:gd name="connsiteX3" fmla="*/ 819578 w 819578"/>
                <a:gd name="connsiteY3" fmla="*/ 362118 h 447964"/>
                <a:gd name="connsiteX0" fmla="*/ 42050 w 832625"/>
                <a:gd name="connsiteY0" fmla="*/ 447909 h 449770"/>
                <a:gd name="connsiteX1" fmla="*/ 80150 w 832625"/>
                <a:gd name="connsiteY1" fmla="*/ 316941 h 449770"/>
                <a:gd name="connsiteX2" fmla="*/ 580212 w 832625"/>
                <a:gd name="connsiteY2" fmla="*/ 234 h 449770"/>
                <a:gd name="connsiteX3" fmla="*/ 832625 w 832625"/>
                <a:gd name="connsiteY3" fmla="*/ 362184 h 449770"/>
                <a:gd name="connsiteX0" fmla="*/ 21019 w 811594"/>
                <a:gd name="connsiteY0" fmla="*/ 449694 h 449823"/>
                <a:gd name="connsiteX1" fmla="*/ 111506 w 811594"/>
                <a:gd name="connsiteY1" fmla="*/ 249670 h 449823"/>
                <a:gd name="connsiteX2" fmla="*/ 559181 w 811594"/>
                <a:gd name="connsiteY2" fmla="*/ 2019 h 449823"/>
                <a:gd name="connsiteX3" fmla="*/ 811594 w 811594"/>
                <a:gd name="connsiteY3" fmla="*/ 363969 h 449823"/>
                <a:gd name="connsiteX0" fmla="*/ 22379 w 812954"/>
                <a:gd name="connsiteY0" fmla="*/ 450037 h 450152"/>
                <a:gd name="connsiteX1" fmla="*/ 108104 w 812954"/>
                <a:gd name="connsiteY1" fmla="*/ 242869 h 450152"/>
                <a:gd name="connsiteX2" fmla="*/ 560541 w 812954"/>
                <a:gd name="connsiteY2" fmla="*/ 2362 h 450152"/>
                <a:gd name="connsiteX3" fmla="*/ 812954 w 812954"/>
                <a:gd name="connsiteY3" fmla="*/ 364312 h 450152"/>
                <a:gd name="connsiteX0" fmla="*/ 22379 w 812954"/>
                <a:gd name="connsiteY0" fmla="*/ 447815 h 447930"/>
                <a:gd name="connsiteX1" fmla="*/ 108104 w 812954"/>
                <a:gd name="connsiteY1" fmla="*/ 240647 h 447930"/>
                <a:gd name="connsiteX2" fmla="*/ 560541 w 812954"/>
                <a:gd name="connsiteY2" fmla="*/ 140 h 447930"/>
                <a:gd name="connsiteX3" fmla="*/ 812954 w 812954"/>
                <a:gd name="connsiteY3" fmla="*/ 362090 h 44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954" h="447930">
                  <a:moveTo>
                    <a:pt x="22379" y="447815"/>
                  </a:moveTo>
                  <a:cubicBezTo>
                    <a:pt x="-14928" y="450990"/>
                    <a:pt x="-17309" y="389077"/>
                    <a:pt x="108104" y="240647"/>
                  </a:cubicBezTo>
                  <a:cubicBezTo>
                    <a:pt x="233517" y="92217"/>
                    <a:pt x="404966" y="6093"/>
                    <a:pt x="560541" y="140"/>
                  </a:cubicBezTo>
                  <a:cubicBezTo>
                    <a:pt x="716116" y="-5813"/>
                    <a:pt x="764535" y="179528"/>
                    <a:pt x="812954" y="362090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xmlns="" id="{A612E8D3-39E5-4F9D-8CDB-943962387E99}"/>
                </a:ext>
              </a:extLst>
            </p:cNvPr>
            <p:cNvSpPr/>
            <p:nvPr/>
          </p:nvSpPr>
          <p:spPr>
            <a:xfrm>
              <a:off x="5257800" y="6292706"/>
              <a:ext cx="1378744" cy="62850"/>
            </a:xfrm>
            <a:custGeom>
              <a:avLst/>
              <a:gdLst>
                <a:gd name="connsiteX0" fmla="*/ 0 w 1378744"/>
                <a:gd name="connsiteY0" fmla="*/ 62850 h 62850"/>
                <a:gd name="connsiteX1" fmla="*/ 581025 w 1378744"/>
                <a:gd name="connsiteY1" fmla="*/ 3319 h 62850"/>
                <a:gd name="connsiteX2" fmla="*/ 1378744 w 1378744"/>
                <a:gd name="connsiteY2" fmla="*/ 12844 h 62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8744" h="62850">
                  <a:moveTo>
                    <a:pt x="0" y="62850"/>
                  </a:moveTo>
                  <a:cubicBezTo>
                    <a:pt x="175617" y="37251"/>
                    <a:pt x="351234" y="11653"/>
                    <a:pt x="581025" y="3319"/>
                  </a:cubicBezTo>
                  <a:cubicBezTo>
                    <a:pt x="810816" y="-5015"/>
                    <a:pt x="1094780" y="3914"/>
                    <a:pt x="1378744" y="12844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xmlns="" id="{0067DB57-D043-4CCF-903F-318AF380345A}"/>
                </a:ext>
              </a:extLst>
            </p:cNvPr>
            <p:cNvSpPr/>
            <p:nvPr/>
          </p:nvSpPr>
          <p:spPr>
            <a:xfrm>
              <a:off x="4981575" y="5956144"/>
              <a:ext cx="471488" cy="46987"/>
            </a:xfrm>
            <a:custGeom>
              <a:avLst/>
              <a:gdLst>
                <a:gd name="connsiteX0" fmla="*/ 471488 w 471488"/>
                <a:gd name="connsiteY0" fmla="*/ 46987 h 46987"/>
                <a:gd name="connsiteX1" fmla="*/ 214313 w 471488"/>
                <a:gd name="connsiteY1" fmla="*/ 1744 h 46987"/>
                <a:gd name="connsiteX2" fmla="*/ 0 w 471488"/>
                <a:gd name="connsiteY2" fmla="*/ 13650 h 46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1488" h="46987">
                  <a:moveTo>
                    <a:pt x="471488" y="46987"/>
                  </a:moveTo>
                  <a:cubicBezTo>
                    <a:pt x="382191" y="27143"/>
                    <a:pt x="292894" y="7300"/>
                    <a:pt x="214313" y="1744"/>
                  </a:cubicBezTo>
                  <a:cubicBezTo>
                    <a:pt x="135732" y="-3812"/>
                    <a:pt x="67866" y="4919"/>
                    <a:pt x="0" y="13650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xmlns="" id="{477DCC67-7DC4-4CCC-8202-BD25DB092DAD}"/>
                </a:ext>
              </a:extLst>
            </p:cNvPr>
            <p:cNvSpPr/>
            <p:nvPr/>
          </p:nvSpPr>
          <p:spPr>
            <a:xfrm>
              <a:off x="5355431" y="5374481"/>
              <a:ext cx="292894" cy="357188"/>
            </a:xfrm>
            <a:custGeom>
              <a:avLst/>
              <a:gdLst>
                <a:gd name="connsiteX0" fmla="*/ 0 w 292894"/>
                <a:gd name="connsiteY0" fmla="*/ 0 h 357188"/>
                <a:gd name="connsiteX1" fmla="*/ 130969 w 292894"/>
                <a:gd name="connsiteY1" fmla="*/ 200025 h 357188"/>
                <a:gd name="connsiteX2" fmla="*/ 292894 w 292894"/>
                <a:gd name="connsiteY2" fmla="*/ 357188 h 357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2894" h="357188">
                  <a:moveTo>
                    <a:pt x="0" y="0"/>
                  </a:moveTo>
                  <a:cubicBezTo>
                    <a:pt x="41076" y="70247"/>
                    <a:pt x="82153" y="140494"/>
                    <a:pt x="130969" y="200025"/>
                  </a:cubicBezTo>
                  <a:cubicBezTo>
                    <a:pt x="179785" y="259556"/>
                    <a:pt x="236339" y="308372"/>
                    <a:pt x="292894" y="357188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xmlns="" id="{B1B6E7CE-23B9-4489-A19E-FB37D0938D9D}"/>
                </a:ext>
              </a:extLst>
            </p:cNvPr>
            <p:cNvSpPr/>
            <p:nvPr/>
          </p:nvSpPr>
          <p:spPr>
            <a:xfrm>
              <a:off x="6028967" y="5243513"/>
              <a:ext cx="36077" cy="319087"/>
            </a:xfrm>
            <a:custGeom>
              <a:avLst/>
              <a:gdLst>
                <a:gd name="connsiteX0" fmla="*/ 36077 w 36077"/>
                <a:gd name="connsiteY0" fmla="*/ 0 h 319087"/>
                <a:gd name="connsiteX1" fmla="*/ 5121 w 36077"/>
                <a:gd name="connsiteY1" fmla="*/ 157162 h 319087"/>
                <a:gd name="connsiteX2" fmla="*/ 358 w 36077"/>
                <a:gd name="connsiteY2" fmla="*/ 319087 h 319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6077" h="319087">
                  <a:moveTo>
                    <a:pt x="36077" y="0"/>
                  </a:moveTo>
                  <a:cubicBezTo>
                    <a:pt x="23575" y="51990"/>
                    <a:pt x="11074" y="103981"/>
                    <a:pt x="5121" y="157162"/>
                  </a:cubicBezTo>
                  <a:cubicBezTo>
                    <a:pt x="-832" y="210343"/>
                    <a:pt x="-237" y="264715"/>
                    <a:pt x="358" y="319087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xmlns="" id="{82E2FC17-AB21-4E81-BFAB-1246D5A5877B}"/>
                </a:ext>
              </a:extLst>
            </p:cNvPr>
            <p:cNvSpPr/>
            <p:nvPr/>
          </p:nvSpPr>
          <p:spPr>
            <a:xfrm>
              <a:off x="6415088" y="5538788"/>
              <a:ext cx="290512" cy="190500"/>
            </a:xfrm>
            <a:custGeom>
              <a:avLst/>
              <a:gdLst>
                <a:gd name="connsiteX0" fmla="*/ 290512 w 290512"/>
                <a:gd name="connsiteY0" fmla="*/ 0 h 190500"/>
                <a:gd name="connsiteX1" fmla="*/ 109537 w 290512"/>
                <a:gd name="connsiteY1" fmla="*/ 85725 h 190500"/>
                <a:gd name="connsiteX2" fmla="*/ 0 w 290512"/>
                <a:gd name="connsiteY2" fmla="*/ 19050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0512" h="190500">
                  <a:moveTo>
                    <a:pt x="290512" y="0"/>
                  </a:moveTo>
                  <a:cubicBezTo>
                    <a:pt x="224234" y="26987"/>
                    <a:pt x="157956" y="53975"/>
                    <a:pt x="109537" y="85725"/>
                  </a:cubicBezTo>
                  <a:cubicBezTo>
                    <a:pt x="61118" y="117475"/>
                    <a:pt x="30559" y="153987"/>
                    <a:pt x="0" y="190500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xmlns="" id="{2E3CC0CD-4711-48A4-926D-161B9FFE245E}"/>
                </a:ext>
              </a:extLst>
            </p:cNvPr>
            <p:cNvSpPr/>
            <p:nvPr/>
          </p:nvSpPr>
          <p:spPr>
            <a:xfrm>
              <a:off x="6555581" y="6032803"/>
              <a:ext cx="347663" cy="41766"/>
            </a:xfrm>
            <a:custGeom>
              <a:avLst/>
              <a:gdLst>
                <a:gd name="connsiteX0" fmla="*/ 0 w 347663"/>
                <a:gd name="connsiteY0" fmla="*/ 41766 h 41766"/>
                <a:gd name="connsiteX1" fmla="*/ 192882 w 347663"/>
                <a:gd name="connsiteY1" fmla="*/ 3666 h 41766"/>
                <a:gd name="connsiteX2" fmla="*/ 347663 w 347663"/>
                <a:gd name="connsiteY2" fmla="*/ 3666 h 41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7663" h="41766">
                  <a:moveTo>
                    <a:pt x="0" y="41766"/>
                  </a:moveTo>
                  <a:cubicBezTo>
                    <a:pt x="67469" y="25891"/>
                    <a:pt x="134938" y="10016"/>
                    <a:pt x="192882" y="3666"/>
                  </a:cubicBezTo>
                  <a:cubicBezTo>
                    <a:pt x="250826" y="-2684"/>
                    <a:pt x="299244" y="491"/>
                    <a:pt x="347663" y="3666"/>
                  </a:cubicBezTo>
                </a:path>
              </a:pathLst>
            </a:custGeom>
            <a:noFill/>
            <a:ln w="63500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3EA7BC02-F59D-416D-B39A-7E95D340D2AA}"/>
              </a:ext>
            </a:extLst>
          </p:cNvPr>
          <p:cNvSpPr txBox="1"/>
          <p:nvPr/>
        </p:nvSpPr>
        <p:spPr>
          <a:xfrm>
            <a:off x="3019601" y="1603764"/>
            <a:ext cx="6152798" cy="21082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72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Thank you </a:t>
            </a:r>
          </a:p>
          <a:p>
            <a:pPr algn="ctr"/>
            <a:r>
              <a:rPr lang="en-US" altLang="zh-CN" sz="72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for watching</a:t>
            </a:r>
            <a:endParaRPr lang="zh-CN" altLang="en-US" sz="72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499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294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7C54DF03-BD97-416C-A6AC-10776171163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9" name="墨迹 28">
                <a:extLst>
                  <a:ext uri="{FF2B5EF4-FFF2-40B4-BE49-F238E27FC236}">
                    <a16:creationId xmlns:a16="http://schemas.microsoft.com/office/drawing/2014/main" xmlns="" id="{0A773D51-E883-41A6-9492-9F93256BE789}"/>
                  </a:ext>
                </a:extLst>
              </p14:cNvPr>
              <p14:cNvContentPartPr/>
              <p14:nvPr/>
            </p14:nvContentPartPr>
            <p14:xfrm>
              <a:off x="1006415" y="983044"/>
              <a:ext cx="133792" cy="163794"/>
            </p14:xfrm>
          </p:contentPart>
        </mc:Choice>
        <mc:Fallback xmlns="">
          <p:pic>
            <p:nvPicPr>
              <p:cNvPr id="29" name="墨迹 28">
                <a:extLst>
                  <a:ext uri="{FF2B5EF4-FFF2-40B4-BE49-F238E27FC236}">
                    <a16:creationId xmlns:a16="http://schemas.microsoft.com/office/drawing/2014/main" id="{0A773D51-E883-41A6-9492-9F93256BE78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0547" y="967170"/>
                <a:ext cx="165166" cy="195182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0D07B3EC-CFF5-43D5-B804-B4838FDBD293}"/>
              </a:ext>
            </a:extLst>
          </p:cNvPr>
          <p:cNvSpPr txBox="1"/>
          <p:nvPr/>
        </p:nvSpPr>
        <p:spPr>
          <a:xfrm>
            <a:off x="1242395" y="911053"/>
            <a:ext cx="4543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 Tristique Senectus Et</a:t>
            </a:r>
            <a:endParaRPr lang="zh-CN" altLang="en-US" sz="14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5C4970AB-1F53-47FA-B505-0339940567B6}"/>
              </a:ext>
            </a:extLst>
          </p:cNvPr>
          <p:cNvGrpSpPr/>
          <p:nvPr/>
        </p:nvGrpSpPr>
        <p:grpSpPr>
          <a:xfrm>
            <a:off x="5888139" y="983044"/>
            <a:ext cx="163794" cy="163794"/>
            <a:chOff x="5932207" y="1071180"/>
            <a:chExt cx="163794" cy="163794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7" name="墨迹 36">
                  <a:extLst>
                    <a:ext uri="{FF2B5EF4-FFF2-40B4-BE49-F238E27FC236}">
                      <a16:creationId xmlns:a16="http://schemas.microsoft.com/office/drawing/2014/main" xmlns="" id="{0DF5B691-B47C-4184-9672-5BA55BCFDC52}"/>
                    </a:ext>
                  </a:extLst>
                </p14:cNvPr>
                <p14:cNvContentPartPr/>
                <p14:nvPr/>
              </p14:nvContentPartPr>
              <p14:xfrm>
                <a:off x="6010527" y="1071180"/>
                <a:ext cx="7153" cy="163794"/>
              </p14:xfrm>
            </p:contentPart>
          </mc:Choice>
          <mc:Fallback xmlns="">
            <p:pic>
              <p:nvPicPr>
                <p:cNvPr id="37" name="墨迹 36">
                  <a:extLst>
                    <a:ext uri="{FF2B5EF4-FFF2-40B4-BE49-F238E27FC236}">
                      <a16:creationId xmlns:a16="http://schemas.microsoft.com/office/drawing/2014/main" id="{0DF5B691-B47C-4184-9672-5BA55BCFDC5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993002" y="1053220"/>
                  <a:ext cx="42560" cy="1993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38" name="墨迹 37">
                  <a:extLst>
                    <a:ext uri="{FF2B5EF4-FFF2-40B4-BE49-F238E27FC236}">
                      <a16:creationId xmlns:a16="http://schemas.microsoft.com/office/drawing/2014/main" xmlns="" id="{18E1493A-0E6B-48D4-BCC7-F9601A06B1DC}"/>
                    </a:ext>
                  </a:extLst>
                </p14:cNvPr>
                <p14:cNvContentPartPr/>
                <p14:nvPr/>
              </p14:nvContentPartPr>
              <p14:xfrm rot="5400000">
                <a:off x="6010527" y="1071180"/>
                <a:ext cx="7153" cy="163794"/>
              </p14:xfrm>
            </p:contentPart>
          </mc:Choice>
          <mc:Fallback xmlns="">
            <p:pic>
              <p:nvPicPr>
                <p:cNvPr id="38" name="墨迹 37">
                  <a:extLst>
                    <a:ext uri="{FF2B5EF4-FFF2-40B4-BE49-F238E27FC236}">
                      <a16:creationId xmlns:a16="http://schemas.microsoft.com/office/drawing/2014/main" id="{18E1493A-0E6B-48D4-BCC7-F9601A06B1D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 rot="5400000">
                  <a:off x="5993002" y="1053220"/>
                  <a:ext cx="42560" cy="199355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187B5CCA-2579-47F2-89B4-B2FF755C6C50}"/>
              </a:ext>
            </a:extLst>
          </p:cNvPr>
          <p:cNvSpPr txBox="1"/>
          <p:nvPr/>
        </p:nvSpPr>
        <p:spPr>
          <a:xfrm>
            <a:off x="1242395" y="1357785"/>
            <a:ext cx="4056442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5400" b="1" dirty="0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</a:t>
            </a:r>
            <a:endParaRPr lang="zh-CN" altLang="en-US" sz="5400" b="1" dirty="0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endParaRPr lang="zh-CN" altLang="en-US" sz="5400" b="1" dirty="0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CBF7A328-DB7C-4E2F-8472-4B85E80C1287}"/>
              </a:ext>
            </a:extLst>
          </p:cNvPr>
          <p:cNvSpPr txBox="1"/>
          <p:nvPr/>
        </p:nvSpPr>
        <p:spPr>
          <a:xfrm>
            <a:off x="1242396" y="2020038"/>
            <a:ext cx="1554544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5400" b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Xiao</a:t>
            </a:r>
            <a:endParaRPr lang="zh-CN" altLang="en-US" sz="54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xmlns="" id="{F7E66723-5123-42A4-BDE2-439BD7BCC04B}"/>
              </a:ext>
            </a:extLst>
          </p:cNvPr>
          <p:cNvSpPr txBox="1"/>
          <p:nvPr/>
        </p:nvSpPr>
        <p:spPr>
          <a:xfrm>
            <a:off x="1242394" y="3742162"/>
            <a:ext cx="48536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 dirty="0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endParaRPr lang="fr-FR" altLang="zh-CN" sz="1600" b="1" dirty="0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 dirty="0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7E5EA1C7-C7D0-4A69-A864-CC21356C43EE}"/>
              </a:ext>
            </a:extLst>
          </p:cNvPr>
          <p:cNvSpPr txBox="1"/>
          <p:nvPr/>
        </p:nvSpPr>
        <p:spPr>
          <a:xfrm>
            <a:off x="1242395" y="2858238"/>
            <a:ext cx="4056442" cy="4031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2000" b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</a:t>
            </a:r>
          </a:p>
        </p:txBody>
      </p:sp>
      <p:grpSp>
        <p:nvGrpSpPr>
          <p:cNvPr id="83" name="Group 36">
            <a:extLst>
              <a:ext uri="{FF2B5EF4-FFF2-40B4-BE49-F238E27FC236}">
                <a16:creationId xmlns:a16="http://schemas.microsoft.com/office/drawing/2014/main" xmlns="" id="{87ACB0CC-9F2C-46DB-AC52-4D1CCD1D373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54737" y="5850834"/>
            <a:ext cx="1152525" cy="357187"/>
            <a:chOff x="3" y="-1"/>
            <a:chExt cx="726" cy="225"/>
          </a:xfrm>
        </p:grpSpPr>
        <p:sp>
          <p:nvSpPr>
            <p:cNvPr id="85" name="Freeform 37">
              <a:extLst>
                <a:ext uri="{FF2B5EF4-FFF2-40B4-BE49-F238E27FC236}">
                  <a16:creationId xmlns:a16="http://schemas.microsoft.com/office/drawing/2014/main" xmlns="" id="{B3E7E269-ED32-4D4E-80BB-8A66ACAB57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" y="88"/>
              <a:ext cx="544" cy="58"/>
            </a:xfrm>
            <a:custGeom>
              <a:avLst/>
              <a:gdLst>
                <a:gd name="T0" fmla="*/ 269 w 270"/>
                <a:gd name="T1" fmla="*/ 11 h 28"/>
                <a:gd name="T2" fmla="*/ 262 w 270"/>
                <a:gd name="T3" fmla="*/ 3 h 28"/>
                <a:gd name="T4" fmla="*/ 250 w 270"/>
                <a:gd name="T5" fmla="*/ 1 h 28"/>
                <a:gd name="T6" fmla="*/ 226 w 270"/>
                <a:gd name="T7" fmla="*/ 1 h 28"/>
                <a:gd name="T8" fmla="*/ 184 w 270"/>
                <a:gd name="T9" fmla="*/ 2 h 28"/>
                <a:gd name="T10" fmla="*/ 143 w 270"/>
                <a:gd name="T11" fmla="*/ 2 h 28"/>
                <a:gd name="T12" fmla="*/ 109 w 270"/>
                <a:gd name="T13" fmla="*/ 2 h 28"/>
                <a:gd name="T14" fmla="*/ 94 w 270"/>
                <a:gd name="T15" fmla="*/ 2 h 28"/>
                <a:gd name="T16" fmla="*/ 53 w 270"/>
                <a:gd name="T17" fmla="*/ 2 h 28"/>
                <a:gd name="T18" fmla="*/ 26 w 270"/>
                <a:gd name="T19" fmla="*/ 3 h 28"/>
                <a:gd name="T20" fmla="*/ 26 w 270"/>
                <a:gd name="T21" fmla="*/ 2 h 28"/>
                <a:gd name="T22" fmla="*/ 9 w 270"/>
                <a:gd name="T23" fmla="*/ 4 h 28"/>
                <a:gd name="T24" fmla="*/ 1 w 270"/>
                <a:gd name="T25" fmla="*/ 14 h 28"/>
                <a:gd name="T26" fmla="*/ 11 w 270"/>
                <a:gd name="T27" fmla="*/ 25 h 28"/>
                <a:gd name="T28" fmla="*/ 87 w 270"/>
                <a:gd name="T29" fmla="*/ 25 h 28"/>
                <a:gd name="T30" fmla="*/ 113 w 270"/>
                <a:gd name="T31" fmla="*/ 24 h 28"/>
                <a:gd name="T32" fmla="*/ 146 w 270"/>
                <a:gd name="T33" fmla="*/ 27 h 28"/>
                <a:gd name="T34" fmla="*/ 190 w 270"/>
                <a:gd name="T35" fmla="*/ 25 h 28"/>
                <a:gd name="T36" fmla="*/ 199 w 270"/>
                <a:gd name="T37" fmla="*/ 25 h 28"/>
                <a:gd name="T38" fmla="*/ 247 w 270"/>
                <a:gd name="T39" fmla="*/ 26 h 28"/>
                <a:gd name="T40" fmla="*/ 265 w 270"/>
                <a:gd name="T41" fmla="*/ 22 h 28"/>
                <a:gd name="T42" fmla="*/ 269 w 270"/>
                <a:gd name="T43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0" h="28">
                  <a:moveTo>
                    <a:pt x="269" y="11"/>
                  </a:moveTo>
                  <a:cubicBezTo>
                    <a:pt x="269" y="7"/>
                    <a:pt x="266" y="4"/>
                    <a:pt x="262" y="3"/>
                  </a:cubicBezTo>
                  <a:cubicBezTo>
                    <a:pt x="258" y="2"/>
                    <a:pt x="254" y="1"/>
                    <a:pt x="250" y="1"/>
                  </a:cubicBezTo>
                  <a:cubicBezTo>
                    <a:pt x="242" y="0"/>
                    <a:pt x="234" y="0"/>
                    <a:pt x="226" y="1"/>
                  </a:cubicBezTo>
                  <a:cubicBezTo>
                    <a:pt x="212" y="1"/>
                    <a:pt x="198" y="1"/>
                    <a:pt x="184" y="2"/>
                  </a:cubicBezTo>
                  <a:cubicBezTo>
                    <a:pt x="171" y="2"/>
                    <a:pt x="157" y="2"/>
                    <a:pt x="143" y="2"/>
                  </a:cubicBezTo>
                  <a:cubicBezTo>
                    <a:pt x="132" y="2"/>
                    <a:pt x="121" y="2"/>
                    <a:pt x="109" y="2"/>
                  </a:cubicBezTo>
                  <a:cubicBezTo>
                    <a:pt x="104" y="2"/>
                    <a:pt x="99" y="3"/>
                    <a:pt x="94" y="2"/>
                  </a:cubicBezTo>
                  <a:cubicBezTo>
                    <a:pt x="81" y="1"/>
                    <a:pt x="67" y="1"/>
                    <a:pt x="53" y="2"/>
                  </a:cubicBezTo>
                  <a:cubicBezTo>
                    <a:pt x="44" y="3"/>
                    <a:pt x="35" y="3"/>
                    <a:pt x="26" y="3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0" y="3"/>
                    <a:pt x="14" y="3"/>
                    <a:pt x="9" y="4"/>
                  </a:cubicBezTo>
                  <a:cubicBezTo>
                    <a:pt x="3" y="6"/>
                    <a:pt x="0" y="9"/>
                    <a:pt x="1" y="14"/>
                  </a:cubicBezTo>
                  <a:cubicBezTo>
                    <a:pt x="1" y="19"/>
                    <a:pt x="5" y="24"/>
                    <a:pt x="11" y="25"/>
                  </a:cubicBezTo>
                  <a:cubicBezTo>
                    <a:pt x="37" y="27"/>
                    <a:pt x="62" y="27"/>
                    <a:pt x="87" y="25"/>
                  </a:cubicBezTo>
                  <a:cubicBezTo>
                    <a:pt x="96" y="24"/>
                    <a:pt x="104" y="24"/>
                    <a:pt x="113" y="24"/>
                  </a:cubicBezTo>
                  <a:cubicBezTo>
                    <a:pt x="124" y="25"/>
                    <a:pt x="135" y="27"/>
                    <a:pt x="146" y="27"/>
                  </a:cubicBezTo>
                  <a:cubicBezTo>
                    <a:pt x="161" y="27"/>
                    <a:pt x="175" y="26"/>
                    <a:pt x="190" y="25"/>
                  </a:cubicBezTo>
                  <a:cubicBezTo>
                    <a:pt x="193" y="25"/>
                    <a:pt x="196" y="25"/>
                    <a:pt x="199" y="25"/>
                  </a:cubicBezTo>
                  <a:cubicBezTo>
                    <a:pt x="215" y="28"/>
                    <a:pt x="231" y="24"/>
                    <a:pt x="247" y="26"/>
                  </a:cubicBezTo>
                  <a:cubicBezTo>
                    <a:pt x="253" y="27"/>
                    <a:pt x="259" y="25"/>
                    <a:pt x="265" y="22"/>
                  </a:cubicBezTo>
                  <a:cubicBezTo>
                    <a:pt x="268" y="19"/>
                    <a:pt x="270" y="15"/>
                    <a:pt x="269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38">
              <a:extLst>
                <a:ext uri="{FF2B5EF4-FFF2-40B4-BE49-F238E27FC236}">
                  <a16:creationId xmlns:a16="http://schemas.microsoft.com/office/drawing/2014/main" xmlns="" id="{697F58E1-8C7D-424E-B3D0-924B8CE6C5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" y="-1"/>
              <a:ext cx="139" cy="225"/>
            </a:xfrm>
            <a:custGeom>
              <a:avLst/>
              <a:gdLst>
                <a:gd name="T0" fmla="*/ 62 w 69"/>
                <a:gd name="T1" fmla="*/ 46 h 109"/>
                <a:gd name="T2" fmla="*/ 61 w 69"/>
                <a:gd name="T3" fmla="*/ 45 h 109"/>
                <a:gd name="T4" fmla="*/ 29 w 69"/>
                <a:gd name="T5" fmla="*/ 7 h 109"/>
                <a:gd name="T6" fmla="*/ 13 w 69"/>
                <a:gd name="T7" fmla="*/ 1 h 109"/>
                <a:gd name="T8" fmla="*/ 3 w 69"/>
                <a:gd name="T9" fmla="*/ 5 h 109"/>
                <a:gd name="T10" fmla="*/ 1 w 69"/>
                <a:gd name="T11" fmla="*/ 12 h 109"/>
                <a:gd name="T12" fmla="*/ 2 w 69"/>
                <a:gd name="T13" fmla="*/ 12 h 109"/>
                <a:gd name="T14" fmla="*/ 9 w 69"/>
                <a:gd name="T15" fmla="*/ 20 h 109"/>
                <a:gd name="T16" fmla="*/ 37 w 69"/>
                <a:gd name="T17" fmla="*/ 45 h 109"/>
                <a:gd name="T18" fmla="*/ 37 w 69"/>
                <a:gd name="T19" fmla="*/ 68 h 109"/>
                <a:gd name="T20" fmla="*/ 18 w 69"/>
                <a:gd name="T21" fmla="*/ 83 h 109"/>
                <a:gd name="T22" fmla="*/ 4 w 69"/>
                <a:gd name="T23" fmla="*/ 94 h 109"/>
                <a:gd name="T24" fmla="*/ 2 w 69"/>
                <a:gd name="T25" fmla="*/ 105 h 109"/>
                <a:gd name="T26" fmla="*/ 10 w 69"/>
                <a:gd name="T27" fmla="*/ 109 h 109"/>
                <a:gd name="T28" fmla="*/ 29 w 69"/>
                <a:gd name="T29" fmla="*/ 101 h 109"/>
                <a:gd name="T30" fmla="*/ 58 w 69"/>
                <a:gd name="T31" fmla="*/ 74 h 109"/>
                <a:gd name="T32" fmla="*/ 62 w 69"/>
                <a:gd name="T33" fmla="*/ 4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9" h="109">
                  <a:moveTo>
                    <a:pt x="62" y="46"/>
                  </a:moveTo>
                  <a:cubicBezTo>
                    <a:pt x="61" y="46"/>
                    <a:pt x="61" y="46"/>
                    <a:pt x="61" y="45"/>
                  </a:cubicBezTo>
                  <a:cubicBezTo>
                    <a:pt x="50" y="32"/>
                    <a:pt x="40" y="20"/>
                    <a:pt x="29" y="7"/>
                  </a:cubicBezTo>
                  <a:cubicBezTo>
                    <a:pt x="25" y="3"/>
                    <a:pt x="19" y="0"/>
                    <a:pt x="13" y="1"/>
                  </a:cubicBezTo>
                  <a:cubicBezTo>
                    <a:pt x="9" y="1"/>
                    <a:pt x="6" y="3"/>
                    <a:pt x="3" y="5"/>
                  </a:cubicBezTo>
                  <a:cubicBezTo>
                    <a:pt x="1" y="7"/>
                    <a:pt x="0" y="10"/>
                    <a:pt x="1" y="12"/>
                  </a:cubicBezTo>
                  <a:cubicBezTo>
                    <a:pt x="1" y="12"/>
                    <a:pt x="2" y="12"/>
                    <a:pt x="2" y="12"/>
                  </a:cubicBezTo>
                  <a:cubicBezTo>
                    <a:pt x="4" y="15"/>
                    <a:pt x="6" y="18"/>
                    <a:pt x="9" y="20"/>
                  </a:cubicBezTo>
                  <a:cubicBezTo>
                    <a:pt x="18" y="29"/>
                    <a:pt x="28" y="36"/>
                    <a:pt x="37" y="45"/>
                  </a:cubicBezTo>
                  <a:cubicBezTo>
                    <a:pt x="45" y="53"/>
                    <a:pt x="45" y="60"/>
                    <a:pt x="37" y="68"/>
                  </a:cubicBezTo>
                  <a:cubicBezTo>
                    <a:pt x="31" y="73"/>
                    <a:pt x="24" y="78"/>
                    <a:pt x="18" y="83"/>
                  </a:cubicBezTo>
                  <a:cubicBezTo>
                    <a:pt x="13" y="87"/>
                    <a:pt x="9" y="91"/>
                    <a:pt x="4" y="94"/>
                  </a:cubicBezTo>
                  <a:cubicBezTo>
                    <a:pt x="1" y="97"/>
                    <a:pt x="0" y="101"/>
                    <a:pt x="2" y="105"/>
                  </a:cubicBezTo>
                  <a:cubicBezTo>
                    <a:pt x="3" y="109"/>
                    <a:pt x="7" y="109"/>
                    <a:pt x="10" y="109"/>
                  </a:cubicBezTo>
                  <a:cubicBezTo>
                    <a:pt x="17" y="109"/>
                    <a:pt x="24" y="106"/>
                    <a:pt x="29" y="101"/>
                  </a:cubicBezTo>
                  <a:cubicBezTo>
                    <a:pt x="39" y="92"/>
                    <a:pt x="48" y="83"/>
                    <a:pt x="58" y="74"/>
                  </a:cubicBezTo>
                  <a:cubicBezTo>
                    <a:pt x="68" y="65"/>
                    <a:pt x="69" y="58"/>
                    <a:pt x="62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39">
              <a:extLst>
                <a:ext uri="{FF2B5EF4-FFF2-40B4-BE49-F238E27FC236}">
                  <a16:creationId xmlns:a16="http://schemas.microsoft.com/office/drawing/2014/main" xmlns="" id="{7A43983A-FE48-4171-AEC0-A08C84833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" y="7"/>
              <a:ext cx="129" cy="211"/>
            </a:xfrm>
            <a:custGeom>
              <a:avLst/>
              <a:gdLst>
                <a:gd name="T0" fmla="*/ 59 w 64"/>
                <a:gd name="T1" fmla="*/ 64 h 102"/>
                <a:gd name="T2" fmla="*/ 64 w 64"/>
                <a:gd name="T3" fmla="*/ 54 h 102"/>
                <a:gd name="T4" fmla="*/ 58 w 64"/>
                <a:gd name="T5" fmla="*/ 41 h 102"/>
                <a:gd name="T6" fmla="*/ 21 w 64"/>
                <a:gd name="T7" fmla="*/ 5 h 102"/>
                <a:gd name="T8" fmla="*/ 7 w 64"/>
                <a:gd name="T9" fmla="*/ 1 h 102"/>
                <a:gd name="T10" fmla="*/ 1 w 64"/>
                <a:gd name="T11" fmla="*/ 6 h 102"/>
                <a:gd name="T12" fmla="*/ 5 w 64"/>
                <a:gd name="T13" fmla="*/ 18 h 102"/>
                <a:gd name="T14" fmla="*/ 18 w 64"/>
                <a:gd name="T15" fmla="*/ 29 h 102"/>
                <a:gd name="T16" fmla="*/ 38 w 64"/>
                <a:gd name="T17" fmla="*/ 47 h 102"/>
                <a:gd name="T18" fmla="*/ 37 w 64"/>
                <a:gd name="T19" fmla="*/ 58 h 102"/>
                <a:gd name="T20" fmla="*/ 13 w 64"/>
                <a:gd name="T21" fmla="*/ 78 h 102"/>
                <a:gd name="T22" fmla="*/ 4 w 64"/>
                <a:gd name="T23" fmla="*/ 91 h 102"/>
                <a:gd name="T24" fmla="*/ 10 w 64"/>
                <a:gd name="T25" fmla="*/ 101 h 102"/>
                <a:gd name="T26" fmla="*/ 15 w 64"/>
                <a:gd name="T27" fmla="*/ 101 h 102"/>
                <a:gd name="T28" fmla="*/ 28 w 64"/>
                <a:gd name="T29" fmla="*/ 93 h 102"/>
                <a:gd name="T30" fmla="*/ 36 w 64"/>
                <a:gd name="T31" fmla="*/ 86 h 102"/>
                <a:gd name="T32" fmla="*/ 59 w 64"/>
                <a:gd name="T33" fmla="*/ 6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102">
                  <a:moveTo>
                    <a:pt x="59" y="64"/>
                  </a:moveTo>
                  <a:cubicBezTo>
                    <a:pt x="61" y="61"/>
                    <a:pt x="63" y="57"/>
                    <a:pt x="64" y="54"/>
                  </a:cubicBezTo>
                  <a:cubicBezTo>
                    <a:pt x="64" y="49"/>
                    <a:pt x="61" y="44"/>
                    <a:pt x="58" y="41"/>
                  </a:cubicBezTo>
                  <a:cubicBezTo>
                    <a:pt x="47" y="27"/>
                    <a:pt x="34" y="16"/>
                    <a:pt x="21" y="5"/>
                  </a:cubicBezTo>
                  <a:cubicBezTo>
                    <a:pt x="17" y="2"/>
                    <a:pt x="12" y="0"/>
                    <a:pt x="7" y="1"/>
                  </a:cubicBezTo>
                  <a:cubicBezTo>
                    <a:pt x="4" y="1"/>
                    <a:pt x="2" y="3"/>
                    <a:pt x="1" y="6"/>
                  </a:cubicBezTo>
                  <a:cubicBezTo>
                    <a:pt x="0" y="10"/>
                    <a:pt x="1" y="15"/>
                    <a:pt x="5" y="18"/>
                  </a:cubicBezTo>
                  <a:cubicBezTo>
                    <a:pt x="9" y="22"/>
                    <a:pt x="13" y="26"/>
                    <a:pt x="18" y="29"/>
                  </a:cubicBezTo>
                  <a:cubicBezTo>
                    <a:pt x="24" y="35"/>
                    <a:pt x="31" y="41"/>
                    <a:pt x="38" y="47"/>
                  </a:cubicBezTo>
                  <a:cubicBezTo>
                    <a:pt x="42" y="52"/>
                    <a:pt x="41" y="53"/>
                    <a:pt x="37" y="58"/>
                  </a:cubicBezTo>
                  <a:cubicBezTo>
                    <a:pt x="30" y="66"/>
                    <a:pt x="22" y="72"/>
                    <a:pt x="13" y="78"/>
                  </a:cubicBezTo>
                  <a:cubicBezTo>
                    <a:pt x="8" y="81"/>
                    <a:pt x="5" y="85"/>
                    <a:pt x="4" y="91"/>
                  </a:cubicBezTo>
                  <a:cubicBezTo>
                    <a:pt x="2" y="95"/>
                    <a:pt x="5" y="100"/>
                    <a:pt x="10" y="101"/>
                  </a:cubicBezTo>
                  <a:cubicBezTo>
                    <a:pt x="11" y="102"/>
                    <a:pt x="13" y="102"/>
                    <a:pt x="15" y="101"/>
                  </a:cubicBezTo>
                  <a:cubicBezTo>
                    <a:pt x="20" y="98"/>
                    <a:pt x="24" y="96"/>
                    <a:pt x="28" y="93"/>
                  </a:cubicBezTo>
                  <a:cubicBezTo>
                    <a:pt x="31" y="91"/>
                    <a:pt x="33" y="88"/>
                    <a:pt x="36" y="86"/>
                  </a:cubicBezTo>
                  <a:cubicBezTo>
                    <a:pt x="44" y="79"/>
                    <a:pt x="51" y="72"/>
                    <a:pt x="59" y="6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9" name="Group 42">
            <a:extLst>
              <a:ext uri="{FF2B5EF4-FFF2-40B4-BE49-F238E27FC236}">
                <a16:creationId xmlns:a16="http://schemas.microsoft.com/office/drawing/2014/main" xmlns="" id="{893408C1-6D2E-410C-909B-1E0F2D2413C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263477" y="250893"/>
            <a:ext cx="1922108" cy="1935874"/>
            <a:chOff x="-1" y="3"/>
            <a:chExt cx="698" cy="703"/>
          </a:xfrm>
        </p:grpSpPr>
        <p:sp>
          <p:nvSpPr>
            <p:cNvPr id="91" name="Freeform 43">
              <a:extLst>
                <a:ext uri="{FF2B5EF4-FFF2-40B4-BE49-F238E27FC236}">
                  <a16:creationId xmlns:a16="http://schemas.microsoft.com/office/drawing/2014/main" xmlns="" id="{D3B91D43-A6FE-4F61-B074-8293196A5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" y="161"/>
              <a:ext cx="425" cy="422"/>
            </a:xfrm>
            <a:custGeom>
              <a:avLst/>
              <a:gdLst>
                <a:gd name="T0" fmla="*/ 204 w 211"/>
                <a:gd name="T1" fmla="*/ 137 h 209"/>
                <a:gd name="T2" fmla="*/ 171 w 211"/>
                <a:gd name="T3" fmla="*/ 190 h 209"/>
                <a:gd name="T4" fmla="*/ 138 w 211"/>
                <a:gd name="T5" fmla="*/ 206 h 209"/>
                <a:gd name="T6" fmla="*/ 115 w 211"/>
                <a:gd name="T7" fmla="*/ 208 h 209"/>
                <a:gd name="T8" fmla="*/ 96 w 211"/>
                <a:gd name="T9" fmla="*/ 205 h 209"/>
                <a:gd name="T10" fmla="*/ 69 w 211"/>
                <a:gd name="T11" fmla="*/ 199 h 209"/>
                <a:gd name="T12" fmla="*/ 44 w 211"/>
                <a:gd name="T13" fmla="*/ 186 h 209"/>
                <a:gd name="T14" fmla="*/ 23 w 211"/>
                <a:gd name="T15" fmla="*/ 169 h 209"/>
                <a:gd name="T16" fmla="*/ 2 w 211"/>
                <a:gd name="T17" fmla="*/ 101 h 209"/>
                <a:gd name="T18" fmla="*/ 5 w 211"/>
                <a:gd name="T19" fmla="*/ 81 h 209"/>
                <a:gd name="T20" fmla="*/ 42 w 211"/>
                <a:gd name="T21" fmla="*/ 15 h 209"/>
                <a:gd name="T22" fmla="*/ 66 w 211"/>
                <a:gd name="T23" fmla="*/ 1 h 209"/>
                <a:gd name="T24" fmla="*/ 70 w 211"/>
                <a:gd name="T25" fmla="*/ 5 h 209"/>
                <a:gd name="T26" fmla="*/ 31 w 211"/>
                <a:gd name="T27" fmla="*/ 41 h 209"/>
                <a:gd name="T28" fmla="*/ 15 w 211"/>
                <a:gd name="T29" fmla="*/ 80 h 209"/>
                <a:gd name="T30" fmla="*/ 19 w 211"/>
                <a:gd name="T31" fmla="*/ 143 h 209"/>
                <a:gd name="T32" fmla="*/ 41 w 211"/>
                <a:gd name="T33" fmla="*/ 174 h 209"/>
                <a:gd name="T34" fmla="*/ 84 w 211"/>
                <a:gd name="T35" fmla="*/ 195 h 209"/>
                <a:gd name="T36" fmla="*/ 117 w 211"/>
                <a:gd name="T37" fmla="*/ 199 h 209"/>
                <a:gd name="T38" fmla="*/ 141 w 211"/>
                <a:gd name="T39" fmla="*/ 197 h 209"/>
                <a:gd name="T40" fmla="*/ 167 w 211"/>
                <a:gd name="T41" fmla="*/ 183 h 209"/>
                <a:gd name="T42" fmla="*/ 186 w 211"/>
                <a:gd name="T43" fmla="*/ 161 h 209"/>
                <a:gd name="T44" fmla="*/ 201 w 211"/>
                <a:gd name="T45" fmla="*/ 114 h 209"/>
                <a:gd name="T46" fmla="*/ 195 w 211"/>
                <a:gd name="T47" fmla="*/ 63 h 209"/>
                <a:gd name="T48" fmla="*/ 176 w 211"/>
                <a:gd name="T49" fmla="*/ 42 h 209"/>
                <a:gd name="T50" fmla="*/ 142 w 211"/>
                <a:gd name="T51" fmla="*/ 31 h 209"/>
                <a:gd name="T52" fmla="*/ 80 w 211"/>
                <a:gd name="T53" fmla="*/ 65 h 209"/>
                <a:gd name="T54" fmla="*/ 70 w 211"/>
                <a:gd name="T55" fmla="*/ 95 h 209"/>
                <a:gd name="T56" fmla="*/ 80 w 211"/>
                <a:gd name="T57" fmla="*/ 127 h 209"/>
                <a:gd name="T58" fmla="*/ 128 w 211"/>
                <a:gd name="T59" fmla="*/ 145 h 209"/>
                <a:gd name="T60" fmla="*/ 168 w 211"/>
                <a:gd name="T61" fmla="*/ 109 h 209"/>
                <a:gd name="T62" fmla="*/ 135 w 211"/>
                <a:gd name="T63" fmla="*/ 77 h 209"/>
                <a:gd name="T64" fmla="*/ 130 w 211"/>
                <a:gd name="T65" fmla="*/ 77 h 209"/>
                <a:gd name="T66" fmla="*/ 136 w 211"/>
                <a:gd name="T67" fmla="*/ 71 h 209"/>
                <a:gd name="T68" fmla="*/ 167 w 211"/>
                <a:gd name="T69" fmla="*/ 81 h 209"/>
                <a:gd name="T70" fmla="*/ 172 w 211"/>
                <a:gd name="T71" fmla="*/ 125 h 209"/>
                <a:gd name="T72" fmla="*/ 115 w 211"/>
                <a:gd name="T73" fmla="*/ 154 h 209"/>
                <a:gd name="T74" fmla="*/ 73 w 211"/>
                <a:gd name="T75" fmla="*/ 130 h 209"/>
                <a:gd name="T76" fmla="*/ 63 w 211"/>
                <a:gd name="T77" fmla="*/ 88 h 209"/>
                <a:gd name="T78" fmla="*/ 74 w 211"/>
                <a:gd name="T79" fmla="*/ 59 h 209"/>
                <a:gd name="T80" fmla="*/ 136 w 211"/>
                <a:gd name="T81" fmla="*/ 21 h 209"/>
                <a:gd name="T82" fmla="*/ 172 w 211"/>
                <a:gd name="T83" fmla="*/ 27 h 209"/>
                <a:gd name="T84" fmla="*/ 195 w 211"/>
                <a:gd name="T85" fmla="*/ 45 h 209"/>
                <a:gd name="T86" fmla="*/ 211 w 211"/>
                <a:gd name="T87" fmla="*/ 8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1" h="209">
                  <a:moveTo>
                    <a:pt x="210" y="98"/>
                  </a:moveTo>
                  <a:cubicBezTo>
                    <a:pt x="211" y="111"/>
                    <a:pt x="208" y="124"/>
                    <a:pt x="204" y="137"/>
                  </a:cubicBezTo>
                  <a:cubicBezTo>
                    <a:pt x="200" y="154"/>
                    <a:pt x="192" y="169"/>
                    <a:pt x="181" y="181"/>
                  </a:cubicBezTo>
                  <a:cubicBezTo>
                    <a:pt x="178" y="185"/>
                    <a:pt x="175" y="187"/>
                    <a:pt x="171" y="190"/>
                  </a:cubicBezTo>
                  <a:cubicBezTo>
                    <a:pt x="165" y="193"/>
                    <a:pt x="160" y="196"/>
                    <a:pt x="154" y="200"/>
                  </a:cubicBezTo>
                  <a:cubicBezTo>
                    <a:pt x="150" y="203"/>
                    <a:pt x="144" y="205"/>
                    <a:pt x="138" y="206"/>
                  </a:cubicBezTo>
                  <a:cubicBezTo>
                    <a:pt x="135" y="207"/>
                    <a:pt x="131" y="207"/>
                    <a:pt x="127" y="208"/>
                  </a:cubicBezTo>
                  <a:cubicBezTo>
                    <a:pt x="123" y="209"/>
                    <a:pt x="119" y="209"/>
                    <a:pt x="115" y="208"/>
                  </a:cubicBezTo>
                  <a:cubicBezTo>
                    <a:pt x="112" y="207"/>
                    <a:pt x="108" y="206"/>
                    <a:pt x="104" y="206"/>
                  </a:cubicBezTo>
                  <a:cubicBezTo>
                    <a:pt x="102" y="206"/>
                    <a:pt x="99" y="206"/>
                    <a:pt x="96" y="205"/>
                  </a:cubicBezTo>
                  <a:cubicBezTo>
                    <a:pt x="93" y="205"/>
                    <a:pt x="89" y="204"/>
                    <a:pt x="86" y="204"/>
                  </a:cubicBezTo>
                  <a:cubicBezTo>
                    <a:pt x="80" y="203"/>
                    <a:pt x="74" y="202"/>
                    <a:pt x="69" y="199"/>
                  </a:cubicBezTo>
                  <a:cubicBezTo>
                    <a:pt x="64" y="196"/>
                    <a:pt x="58" y="194"/>
                    <a:pt x="52" y="191"/>
                  </a:cubicBezTo>
                  <a:cubicBezTo>
                    <a:pt x="49" y="189"/>
                    <a:pt x="46" y="188"/>
                    <a:pt x="44" y="186"/>
                  </a:cubicBezTo>
                  <a:cubicBezTo>
                    <a:pt x="41" y="185"/>
                    <a:pt x="39" y="183"/>
                    <a:pt x="36" y="182"/>
                  </a:cubicBezTo>
                  <a:cubicBezTo>
                    <a:pt x="31" y="179"/>
                    <a:pt x="26" y="174"/>
                    <a:pt x="23" y="169"/>
                  </a:cubicBezTo>
                  <a:cubicBezTo>
                    <a:pt x="19" y="162"/>
                    <a:pt x="15" y="155"/>
                    <a:pt x="11" y="148"/>
                  </a:cubicBezTo>
                  <a:cubicBezTo>
                    <a:pt x="3" y="134"/>
                    <a:pt x="0" y="117"/>
                    <a:pt x="2" y="101"/>
                  </a:cubicBezTo>
                  <a:cubicBezTo>
                    <a:pt x="3" y="97"/>
                    <a:pt x="4" y="93"/>
                    <a:pt x="4" y="88"/>
                  </a:cubicBezTo>
                  <a:cubicBezTo>
                    <a:pt x="4" y="86"/>
                    <a:pt x="4" y="83"/>
                    <a:pt x="5" y="81"/>
                  </a:cubicBezTo>
                  <a:cubicBezTo>
                    <a:pt x="8" y="68"/>
                    <a:pt x="12" y="56"/>
                    <a:pt x="18" y="45"/>
                  </a:cubicBezTo>
                  <a:cubicBezTo>
                    <a:pt x="24" y="34"/>
                    <a:pt x="32" y="24"/>
                    <a:pt x="42" y="15"/>
                  </a:cubicBezTo>
                  <a:cubicBezTo>
                    <a:pt x="46" y="11"/>
                    <a:pt x="52" y="7"/>
                    <a:pt x="57" y="5"/>
                  </a:cubicBezTo>
                  <a:cubicBezTo>
                    <a:pt x="60" y="3"/>
                    <a:pt x="63" y="2"/>
                    <a:pt x="66" y="1"/>
                  </a:cubicBezTo>
                  <a:cubicBezTo>
                    <a:pt x="67" y="0"/>
                    <a:pt x="68" y="0"/>
                    <a:pt x="70" y="1"/>
                  </a:cubicBezTo>
                  <a:cubicBezTo>
                    <a:pt x="71" y="2"/>
                    <a:pt x="71" y="4"/>
                    <a:pt x="70" y="5"/>
                  </a:cubicBezTo>
                  <a:cubicBezTo>
                    <a:pt x="68" y="8"/>
                    <a:pt x="66" y="11"/>
                    <a:pt x="62" y="12"/>
                  </a:cubicBezTo>
                  <a:cubicBezTo>
                    <a:pt x="49" y="18"/>
                    <a:pt x="40" y="29"/>
                    <a:pt x="31" y="41"/>
                  </a:cubicBezTo>
                  <a:cubicBezTo>
                    <a:pt x="23" y="53"/>
                    <a:pt x="20" y="66"/>
                    <a:pt x="15" y="79"/>
                  </a:cubicBezTo>
                  <a:cubicBezTo>
                    <a:pt x="15" y="79"/>
                    <a:pt x="15" y="79"/>
                    <a:pt x="15" y="80"/>
                  </a:cubicBezTo>
                  <a:cubicBezTo>
                    <a:pt x="14" y="91"/>
                    <a:pt x="12" y="102"/>
                    <a:pt x="11" y="113"/>
                  </a:cubicBezTo>
                  <a:cubicBezTo>
                    <a:pt x="11" y="123"/>
                    <a:pt x="14" y="134"/>
                    <a:pt x="19" y="143"/>
                  </a:cubicBezTo>
                  <a:cubicBezTo>
                    <a:pt x="23" y="150"/>
                    <a:pt x="28" y="157"/>
                    <a:pt x="32" y="164"/>
                  </a:cubicBezTo>
                  <a:cubicBezTo>
                    <a:pt x="34" y="168"/>
                    <a:pt x="37" y="171"/>
                    <a:pt x="41" y="174"/>
                  </a:cubicBezTo>
                  <a:cubicBezTo>
                    <a:pt x="52" y="181"/>
                    <a:pt x="64" y="186"/>
                    <a:pt x="76" y="192"/>
                  </a:cubicBezTo>
                  <a:cubicBezTo>
                    <a:pt x="78" y="193"/>
                    <a:pt x="81" y="194"/>
                    <a:pt x="84" y="195"/>
                  </a:cubicBezTo>
                  <a:cubicBezTo>
                    <a:pt x="92" y="196"/>
                    <a:pt x="101" y="197"/>
                    <a:pt x="109" y="198"/>
                  </a:cubicBezTo>
                  <a:cubicBezTo>
                    <a:pt x="112" y="198"/>
                    <a:pt x="114" y="199"/>
                    <a:pt x="117" y="199"/>
                  </a:cubicBezTo>
                  <a:cubicBezTo>
                    <a:pt x="120" y="199"/>
                    <a:pt x="122" y="200"/>
                    <a:pt x="125" y="200"/>
                  </a:cubicBezTo>
                  <a:cubicBezTo>
                    <a:pt x="130" y="199"/>
                    <a:pt x="136" y="198"/>
                    <a:pt x="141" y="197"/>
                  </a:cubicBezTo>
                  <a:cubicBezTo>
                    <a:pt x="144" y="195"/>
                    <a:pt x="148" y="194"/>
                    <a:pt x="150" y="192"/>
                  </a:cubicBezTo>
                  <a:cubicBezTo>
                    <a:pt x="156" y="189"/>
                    <a:pt x="161" y="186"/>
                    <a:pt x="167" y="183"/>
                  </a:cubicBezTo>
                  <a:cubicBezTo>
                    <a:pt x="170" y="181"/>
                    <a:pt x="174" y="178"/>
                    <a:pt x="176" y="175"/>
                  </a:cubicBezTo>
                  <a:cubicBezTo>
                    <a:pt x="180" y="170"/>
                    <a:pt x="183" y="165"/>
                    <a:pt x="186" y="161"/>
                  </a:cubicBezTo>
                  <a:cubicBezTo>
                    <a:pt x="188" y="158"/>
                    <a:pt x="190" y="155"/>
                    <a:pt x="191" y="152"/>
                  </a:cubicBezTo>
                  <a:cubicBezTo>
                    <a:pt x="196" y="140"/>
                    <a:pt x="199" y="127"/>
                    <a:pt x="201" y="114"/>
                  </a:cubicBezTo>
                  <a:cubicBezTo>
                    <a:pt x="203" y="101"/>
                    <a:pt x="203" y="89"/>
                    <a:pt x="200" y="76"/>
                  </a:cubicBezTo>
                  <a:cubicBezTo>
                    <a:pt x="200" y="71"/>
                    <a:pt x="198" y="67"/>
                    <a:pt x="195" y="63"/>
                  </a:cubicBezTo>
                  <a:cubicBezTo>
                    <a:pt x="194" y="60"/>
                    <a:pt x="192" y="58"/>
                    <a:pt x="190" y="55"/>
                  </a:cubicBezTo>
                  <a:cubicBezTo>
                    <a:pt x="186" y="50"/>
                    <a:pt x="182" y="45"/>
                    <a:pt x="176" y="42"/>
                  </a:cubicBezTo>
                  <a:cubicBezTo>
                    <a:pt x="167" y="35"/>
                    <a:pt x="157" y="33"/>
                    <a:pt x="147" y="31"/>
                  </a:cubicBezTo>
                  <a:cubicBezTo>
                    <a:pt x="145" y="31"/>
                    <a:pt x="143" y="31"/>
                    <a:pt x="142" y="31"/>
                  </a:cubicBezTo>
                  <a:cubicBezTo>
                    <a:pt x="123" y="33"/>
                    <a:pt x="105" y="40"/>
                    <a:pt x="90" y="52"/>
                  </a:cubicBezTo>
                  <a:cubicBezTo>
                    <a:pt x="86" y="56"/>
                    <a:pt x="82" y="60"/>
                    <a:pt x="80" y="65"/>
                  </a:cubicBezTo>
                  <a:cubicBezTo>
                    <a:pt x="76" y="72"/>
                    <a:pt x="74" y="79"/>
                    <a:pt x="72" y="86"/>
                  </a:cubicBezTo>
                  <a:cubicBezTo>
                    <a:pt x="70" y="88"/>
                    <a:pt x="70" y="92"/>
                    <a:pt x="70" y="95"/>
                  </a:cubicBezTo>
                  <a:cubicBezTo>
                    <a:pt x="70" y="103"/>
                    <a:pt x="72" y="111"/>
                    <a:pt x="74" y="118"/>
                  </a:cubicBezTo>
                  <a:cubicBezTo>
                    <a:pt x="76" y="121"/>
                    <a:pt x="78" y="125"/>
                    <a:pt x="80" y="127"/>
                  </a:cubicBezTo>
                  <a:cubicBezTo>
                    <a:pt x="87" y="134"/>
                    <a:pt x="95" y="140"/>
                    <a:pt x="103" y="143"/>
                  </a:cubicBezTo>
                  <a:cubicBezTo>
                    <a:pt x="111" y="147"/>
                    <a:pt x="120" y="147"/>
                    <a:pt x="128" y="145"/>
                  </a:cubicBezTo>
                  <a:cubicBezTo>
                    <a:pt x="133" y="144"/>
                    <a:pt x="138" y="142"/>
                    <a:pt x="143" y="141"/>
                  </a:cubicBezTo>
                  <a:cubicBezTo>
                    <a:pt x="158" y="136"/>
                    <a:pt x="165" y="127"/>
                    <a:pt x="168" y="109"/>
                  </a:cubicBezTo>
                  <a:cubicBezTo>
                    <a:pt x="170" y="97"/>
                    <a:pt x="164" y="85"/>
                    <a:pt x="153" y="80"/>
                  </a:cubicBezTo>
                  <a:cubicBezTo>
                    <a:pt x="148" y="76"/>
                    <a:pt x="141" y="75"/>
                    <a:pt x="135" y="77"/>
                  </a:cubicBezTo>
                  <a:cubicBezTo>
                    <a:pt x="134" y="78"/>
                    <a:pt x="133" y="78"/>
                    <a:pt x="132" y="78"/>
                  </a:cubicBezTo>
                  <a:cubicBezTo>
                    <a:pt x="132" y="78"/>
                    <a:pt x="131" y="78"/>
                    <a:pt x="130" y="77"/>
                  </a:cubicBezTo>
                  <a:cubicBezTo>
                    <a:pt x="130" y="77"/>
                    <a:pt x="130" y="75"/>
                    <a:pt x="130" y="75"/>
                  </a:cubicBezTo>
                  <a:cubicBezTo>
                    <a:pt x="132" y="73"/>
                    <a:pt x="134" y="71"/>
                    <a:pt x="136" y="71"/>
                  </a:cubicBezTo>
                  <a:cubicBezTo>
                    <a:pt x="141" y="70"/>
                    <a:pt x="146" y="70"/>
                    <a:pt x="152" y="72"/>
                  </a:cubicBezTo>
                  <a:cubicBezTo>
                    <a:pt x="157" y="74"/>
                    <a:pt x="162" y="77"/>
                    <a:pt x="167" y="81"/>
                  </a:cubicBezTo>
                  <a:cubicBezTo>
                    <a:pt x="172" y="86"/>
                    <a:pt x="176" y="92"/>
                    <a:pt x="176" y="99"/>
                  </a:cubicBezTo>
                  <a:cubicBezTo>
                    <a:pt x="177" y="108"/>
                    <a:pt x="176" y="117"/>
                    <a:pt x="172" y="125"/>
                  </a:cubicBezTo>
                  <a:cubicBezTo>
                    <a:pt x="169" y="134"/>
                    <a:pt x="162" y="141"/>
                    <a:pt x="154" y="145"/>
                  </a:cubicBezTo>
                  <a:cubicBezTo>
                    <a:pt x="142" y="151"/>
                    <a:pt x="128" y="155"/>
                    <a:pt x="115" y="154"/>
                  </a:cubicBezTo>
                  <a:cubicBezTo>
                    <a:pt x="110" y="154"/>
                    <a:pt x="106" y="153"/>
                    <a:pt x="102" y="151"/>
                  </a:cubicBezTo>
                  <a:cubicBezTo>
                    <a:pt x="91" y="147"/>
                    <a:pt x="81" y="139"/>
                    <a:pt x="73" y="130"/>
                  </a:cubicBezTo>
                  <a:cubicBezTo>
                    <a:pt x="70" y="126"/>
                    <a:pt x="68" y="122"/>
                    <a:pt x="66" y="118"/>
                  </a:cubicBezTo>
                  <a:cubicBezTo>
                    <a:pt x="63" y="108"/>
                    <a:pt x="62" y="98"/>
                    <a:pt x="63" y="88"/>
                  </a:cubicBezTo>
                  <a:cubicBezTo>
                    <a:pt x="63" y="86"/>
                    <a:pt x="63" y="84"/>
                    <a:pt x="64" y="83"/>
                  </a:cubicBezTo>
                  <a:cubicBezTo>
                    <a:pt x="66" y="74"/>
                    <a:pt x="70" y="66"/>
                    <a:pt x="74" y="59"/>
                  </a:cubicBezTo>
                  <a:cubicBezTo>
                    <a:pt x="78" y="51"/>
                    <a:pt x="84" y="45"/>
                    <a:pt x="91" y="40"/>
                  </a:cubicBezTo>
                  <a:cubicBezTo>
                    <a:pt x="104" y="30"/>
                    <a:pt x="120" y="24"/>
                    <a:pt x="136" y="21"/>
                  </a:cubicBezTo>
                  <a:cubicBezTo>
                    <a:pt x="139" y="21"/>
                    <a:pt x="142" y="20"/>
                    <a:pt x="144" y="20"/>
                  </a:cubicBezTo>
                  <a:cubicBezTo>
                    <a:pt x="154" y="21"/>
                    <a:pt x="163" y="23"/>
                    <a:pt x="172" y="27"/>
                  </a:cubicBezTo>
                  <a:cubicBezTo>
                    <a:pt x="176" y="30"/>
                    <a:pt x="180" y="32"/>
                    <a:pt x="184" y="35"/>
                  </a:cubicBezTo>
                  <a:cubicBezTo>
                    <a:pt x="189" y="38"/>
                    <a:pt x="192" y="41"/>
                    <a:pt x="195" y="45"/>
                  </a:cubicBezTo>
                  <a:cubicBezTo>
                    <a:pt x="197" y="48"/>
                    <a:pt x="198" y="51"/>
                    <a:pt x="200" y="53"/>
                  </a:cubicBezTo>
                  <a:cubicBezTo>
                    <a:pt x="208" y="63"/>
                    <a:pt x="211" y="75"/>
                    <a:pt x="211" y="88"/>
                  </a:cubicBezTo>
                  <a:cubicBezTo>
                    <a:pt x="210" y="91"/>
                    <a:pt x="210" y="94"/>
                    <a:pt x="210" y="98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44">
              <a:extLst>
                <a:ext uri="{FF2B5EF4-FFF2-40B4-BE49-F238E27FC236}">
                  <a16:creationId xmlns:a16="http://schemas.microsoft.com/office/drawing/2014/main" xmlns="" id="{CFCAF6F3-C16E-4D61-8DAF-142F79DF7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474"/>
              <a:ext cx="121" cy="42"/>
            </a:xfrm>
            <a:custGeom>
              <a:avLst/>
              <a:gdLst>
                <a:gd name="T0" fmla="*/ 55 w 60"/>
                <a:gd name="T1" fmla="*/ 15 h 21"/>
                <a:gd name="T2" fmla="*/ 59 w 60"/>
                <a:gd name="T3" fmla="*/ 18 h 21"/>
                <a:gd name="T4" fmla="*/ 59 w 60"/>
                <a:gd name="T5" fmla="*/ 20 h 21"/>
                <a:gd name="T6" fmla="*/ 58 w 60"/>
                <a:gd name="T7" fmla="*/ 21 h 21"/>
                <a:gd name="T8" fmla="*/ 53 w 60"/>
                <a:gd name="T9" fmla="*/ 21 h 21"/>
                <a:gd name="T10" fmla="*/ 11 w 60"/>
                <a:gd name="T11" fmla="*/ 9 h 21"/>
                <a:gd name="T12" fmla="*/ 4 w 60"/>
                <a:gd name="T13" fmla="*/ 6 h 21"/>
                <a:gd name="T14" fmla="*/ 1 w 60"/>
                <a:gd name="T15" fmla="*/ 4 h 21"/>
                <a:gd name="T16" fmla="*/ 1 w 60"/>
                <a:gd name="T17" fmla="*/ 1 h 21"/>
                <a:gd name="T18" fmla="*/ 2 w 60"/>
                <a:gd name="T19" fmla="*/ 1 h 21"/>
                <a:gd name="T20" fmla="*/ 6 w 60"/>
                <a:gd name="T21" fmla="*/ 1 h 21"/>
                <a:gd name="T22" fmla="*/ 47 w 60"/>
                <a:gd name="T23" fmla="*/ 12 h 21"/>
                <a:gd name="T24" fmla="*/ 55 w 60"/>
                <a:gd name="T25" fmla="*/ 1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21">
                  <a:moveTo>
                    <a:pt x="55" y="15"/>
                  </a:moveTo>
                  <a:cubicBezTo>
                    <a:pt x="56" y="16"/>
                    <a:pt x="58" y="17"/>
                    <a:pt x="59" y="18"/>
                  </a:cubicBezTo>
                  <a:cubicBezTo>
                    <a:pt x="59" y="18"/>
                    <a:pt x="60" y="19"/>
                    <a:pt x="59" y="20"/>
                  </a:cubicBezTo>
                  <a:cubicBezTo>
                    <a:pt x="59" y="21"/>
                    <a:pt x="59" y="21"/>
                    <a:pt x="58" y="21"/>
                  </a:cubicBezTo>
                  <a:cubicBezTo>
                    <a:pt x="56" y="21"/>
                    <a:pt x="54" y="21"/>
                    <a:pt x="53" y="21"/>
                  </a:cubicBezTo>
                  <a:cubicBezTo>
                    <a:pt x="39" y="17"/>
                    <a:pt x="25" y="13"/>
                    <a:pt x="11" y="9"/>
                  </a:cubicBezTo>
                  <a:cubicBezTo>
                    <a:pt x="9" y="8"/>
                    <a:pt x="6" y="8"/>
                    <a:pt x="4" y="6"/>
                  </a:cubicBezTo>
                  <a:cubicBezTo>
                    <a:pt x="3" y="6"/>
                    <a:pt x="2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0"/>
                    <a:pt x="5" y="0"/>
                    <a:pt x="6" y="1"/>
                  </a:cubicBezTo>
                  <a:cubicBezTo>
                    <a:pt x="20" y="4"/>
                    <a:pt x="33" y="8"/>
                    <a:pt x="47" y="12"/>
                  </a:cubicBezTo>
                  <a:cubicBezTo>
                    <a:pt x="50" y="13"/>
                    <a:pt x="53" y="14"/>
                    <a:pt x="55" y="15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45">
              <a:extLst>
                <a:ext uri="{FF2B5EF4-FFF2-40B4-BE49-F238E27FC236}">
                  <a16:creationId xmlns:a16="http://schemas.microsoft.com/office/drawing/2014/main" xmlns="" id="{194FF642-4658-4182-A86B-68F1505F97A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" y="593"/>
              <a:ext cx="73" cy="75"/>
            </a:xfrm>
            <a:custGeom>
              <a:avLst/>
              <a:gdLst>
                <a:gd name="T0" fmla="*/ 1 w 36"/>
                <a:gd name="T1" fmla="*/ 37 h 37"/>
                <a:gd name="T2" fmla="*/ 0 w 36"/>
                <a:gd name="T3" fmla="*/ 35 h 37"/>
                <a:gd name="T4" fmla="*/ 3 w 36"/>
                <a:gd name="T5" fmla="*/ 31 h 37"/>
                <a:gd name="T6" fmla="*/ 27 w 36"/>
                <a:gd name="T7" fmla="*/ 3 h 37"/>
                <a:gd name="T8" fmla="*/ 31 w 36"/>
                <a:gd name="T9" fmla="*/ 0 h 37"/>
                <a:gd name="T10" fmla="*/ 35 w 36"/>
                <a:gd name="T11" fmla="*/ 1 h 37"/>
                <a:gd name="T12" fmla="*/ 35 w 36"/>
                <a:gd name="T13" fmla="*/ 3 h 37"/>
                <a:gd name="T14" fmla="*/ 33 w 36"/>
                <a:gd name="T15" fmla="*/ 7 h 37"/>
                <a:gd name="T16" fmla="*/ 10 w 36"/>
                <a:gd name="T17" fmla="*/ 33 h 37"/>
                <a:gd name="T18" fmla="*/ 1 w 36"/>
                <a:gd name="T1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7">
                  <a:moveTo>
                    <a:pt x="1" y="37"/>
                  </a:moveTo>
                  <a:cubicBezTo>
                    <a:pt x="0" y="37"/>
                    <a:pt x="0" y="35"/>
                    <a:pt x="0" y="35"/>
                  </a:cubicBezTo>
                  <a:cubicBezTo>
                    <a:pt x="1" y="33"/>
                    <a:pt x="2" y="32"/>
                    <a:pt x="3" y="31"/>
                  </a:cubicBezTo>
                  <a:cubicBezTo>
                    <a:pt x="11" y="21"/>
                    <a:pt x="19" y="13"/>
                    <a:pt x="27" y="3"/>
                  </a:cubicBezTo>
                  <a:cubicBezTo>
                    <a:pt x="28" y="2"/>
                    <a:pt x="30" y="1"/>
                    <a:pt x="31" y="0"/>
                  </a:cubicBezTo>
                  <a:cubicBezTo>
                    <a:pt x="32" y="0"/>
                    <a:pt x="34" y="0"/>
                    <a:pt x="35" y="1"/>
                  </a:cubicBezTo>
                  <a:cubicBezTo>
                    <a:pt x="35" y="1"/>
                    <a:pt x="36" y="3"/>
                    <a:pt x="35" y="3"/>
                  </a:cubicBezTo>
                  <a:cubicBezTo>
                    <a:pt x="35" y="5"/>
                    <a:pt x="34" y="6"/>
                    <a:pt x="33" y="7"/>
                  </a:cubicBezTo>
                  <a:cubicBezTo>
                    <a:pt x="25" y="16"/>
                    <a:pt x="18" y="25"/>
                    <a:pt x="10" y="33"/>
                  </a:cubicBezTo>
                  <a:cubicBezTo>
                    <a:pt x="8" y="35"/>
                    <a:pt x="4" y="37"/>
                    <a:pt x="1" y="37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46">
              <a:extLst>
                <a:ext uri="{FF2B5EF4-FFF2-40B4-BE49-F238E27FC236}">
                  <a16:creationId xmlns:a16="http://schemas.microsoft.com/office/drawing/2014/main" xmlns="" id="{A150931D-B6E1-4257-B2BE-01AE0ECB2C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" y="153"/>
              <a:ext cx="66" cy="54"/>
            </a:xfrm>
            <a:custGeom>
              <a:avLst/>
              <a:gdLst>
                <a:gd name="T0" fmla="*/ 33 w 33"/>
                <a:gd name="T1" fmla="*/ 0 h 27"/>
                <a:gd name="T2" fmla="*/ 33 w 33"/>
                <a:gd name="T3" fmla="*/ 3 h 27"/>
                <a:gd name="T4" fmla="*/ 31 w 33"/>
                <a:gd name="T5" fmla="*/ 6 h 27"/>
                <a:gd name="T6" fmla="*/ 7 w 33"/>
                <a:gd name="T7" fmla="*/ 25 h 27"/>
                <a:gd name="T8" fmla="*/ 3 w 33"/>
                <a:gd name="T9" fmla="*/ 27 h 27"/>
                <a:gd name="T10" fmla="*/ 0 w 33"/>
                <a:gd name="T11" fmla="*/ 25 h 27"/>
                <a:gd name="T12" fmla="*/ 0 w 33"/>
                <a:gd name="T13" fmla="*/ 23 h 27"/>
                <a:gd name="T14" fmla="*/ 3 w 33"/>
                <a:gd name="T15" fmla="*/ 20 h 27"/>
                <a:gd name="T16" fmla="*/ 27 w 33"/>
                <a:gd name="T17" fmla="*/ 2 h 27"/>
                <a:gd name="T18" fmla="*/ 33 w 33"/>
                <a:gd name="T1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27">
                  <a:moveTo>
                    <a:pt x="33" y="0"/>
                  </a:moveTo>
                  <a:cubicBezTo>
                    <a:pt x="33" y="1"/>
                    <a:pt x="33" y="2"/>
                    <a:pt x="33" y="3"/>
                  </a:cubicBezTo>
                  <a:cubicBezTo>
                    <a:pt x="33" y="4"/>
                    <a:pt x="31" y="5"/>
                    <a:pt x="31" y="6"/>
                  </a:cubicBezTo>
                  <a:cubicBezTo>
                    <a:pt x="23" y="13"/>
                    <a:pt x="16" y="19"/>
                    <a:pt x="7" y="25"/>
                  </a:cubicBezTo>
                  <a:cubicBezTo>
                    <a:pt x="6" y="25"/>
                    <a:pt x="4" y="26"/>
                    <a:pt x="3" y="27"/>
                  </a:cubicBezTo>
                  <a:cubicBezTo>
                    <a:pt x="2" y="27"/>
                    <a:pt x="1" y="26"/>
                    <a:pt x="0" y="25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1" y="22"/>
                    <a:pt x="1" y="21"/>
                    <a:pt x="3" y="20"/>
                  </a:cubicBezTo>
                  <a:cubicBezTo>
                    <a:pt x="11" y="14"/>
                    <a:pt x="19" y="8"/>
                    <a:pt x="27" y="2"/>
                  </a:cubicBezTo>
                  <a:cubicBezTo>
                    <a:pt x="28" y="1"/>
                    <a:pt x="30" y="0"/>
                    <a:pt x="33" y="0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47">
              <a:extLst>
                <a:ext uri="{FF2B5EF4-FFF2-40B4-BE49-F238E27FC236}">
                  <a16:creationId xmlns:a16="http://schemas.microsoft.com/office/drawing/2014/main" xmlns="" id="{0CEC2CC4-4D86-4D98-91B1-27EB2C4D8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" y="3"/>
              <a:ext cx="14" cy="77"/>
            </a:xfrm>
            <a:custGeom>
              <a:avLst/>
              <a:gdLst>
                <a:gd name="T0" fmla="*/ 4 w 7"/>
                <a:gd name="T1" fmla="*/ 38 h 38"/>
                <a:gd name="T2" fmla="*/ 2 w 7"/>
                <a:gd name="T3" fmla="*/ 30 h 38"/>
                <a:gd name="T4" fmla="*/ 0 w 7"/>
                <a:gd name="T5" fmla="*/ 9 h 38"/>
                <a:gd name="T6" fmla="*/ 0 w 7"/>
                <a:gd name="T7" fmla="*/ 4 h 38"/>
                <a:gd name="T8" fmla="*/ 2 w 7"/>
                <a:gd name="T9" fmla="*/ 0 h 38"/>
                <a:gd name="T10" fmla="*/ 5 w 7"/>
                <a:gd name="T11" fmla="*/ 4 h 38"/>
                <a:gd name="T12" fmla="*/ 7 w 7"/>
                <a:gd name="T13" fmla="*/ 31 h 38"/>
                <a:gd name="T14" fmla="*/ 6 w 7"/>
                <a:gd name="T15" fmla="*/ 35 h 38"/>
                <a:gd name="T16" fmla="*/ 4 w 7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8">
                  <a:moveTo>
                    <a:pt x="4" y="38"/>
                  </a:moveTo>
                  <a:cubicBezTo>
                    <a:pt x="2" y="36"/>
                    <a:pt x="2" y="33"/>
                    <a:pt x="2" y="30"/>
                  </a:cubicBezTo>
                  <a:cubicBezTo>
                    <a:pt x="1" y="23"/>
                    <a:pt x="0" y="16"/>
                    <a:pt x="0" y="9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5" y="1"/>
                    <a:pt x="5" y="4"/>
                  </a:cubicBezTo>
                  <a:cubicBezTo>
                    <a:pt x="6" y="13"/>
                    <a:pt x="6" y="22"/>
                    <a:pt x="7" y="31"/>
                  </a:cubicBezTo>
                  <a:cubicBezTo>
                    <a:pt x="7" y="33"/>
                    <a:pt x="7" y="34"/>
                    <a:pt x="6" y="35"/>
                  </a:cubicBezTo>
                  <a:cubicBezTo>
                    <a:pt x="6" y="36"/>
                    <a:pt x="5" y="37"/>
                    <a:pt x="4" y="38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48">
              <a:extLst>
                <a:ext uri="{FF2B5EF4-FFF2-40B4-BE49-F238E27FC236}">
                  <a16:creationId xmlns:a16="http://schemas.microsoft.com/office/drawing/2014/main" xmlns="" id="{EAE91A6B-2608-4F70-B76C-921EF412A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-1" y="252"/>
              <a:ext cx="64" cy="24"/>
            </a:xfrm>
            <a:custGeom>
              <a:avLst/>
              <a:gdLst>
                <a:gd name="T0" fmla="*/ 27 w 32"/>
                <a:gd name="T1" fmla="*/ 12 h 12"/>
                <a:gd name="T2" fmla="*/ 2 w 32"/>
                <a:gd name="T3" fmla="*/ 5 h 12"/>
                <a:gd name="T4" fmla="*/ 1 w 32"/>
                <a:gd name="T5" fmla="*/ 2 h 12"/>
                <a:gd name="T6" fmla="*/ 4 w 32"/>
                <a:gd name="T7" fmla="*/ 0 h 12"/>
                <a:gd name="T8" fmla="*/ 9 w 32"/>
                <a:gd name="T9" fmla="*/ 1 h 12"/>
                <a:gd name="T10" fmla="*/ 27 w 32"/>
                <a:gd name="T11" fmla="*/ 6 h 12"/>
                <a:gd name="T12" fmla="*/ 31 w 32"/>
                <a:gd name="T13" fmla="*/ 8 h 12"/>
                <a:gd name="T14" fmla="*/ 31 w 32"/>
                <a:gd name="T15" fmla="*/ 11 h 12"/>
                <a:gd name="T16" fmla="*/ 31 w 32"/>
                <a:gd name="T17" fmla="*/ 11 h 12"/>
                <a:gd name="T18" fmla="*/ 27 w 32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">
                  <a:moveTo>
                    <a:pt x="27" y="12"/>
                  </a:moveTo>
                  <a:cubicBezTo>
                    <a:pt x="18" y="12"/>
                    <a:pt x="10" y="9"/>
                    <a:pt x="2" y="5"/>
                  </a:cubicBezTo>
                  <a:cubicBezTo>
                    <a:pt x="1" y="4"/>
                    <a:pt x="1" y="4"/>
                    <a:pt x="1" y="2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0"/>
                    <a:pt x="9" y="1"/>
                  </a:cubicBezTo>
                  <a:cubicBezTo>
                    <a:pt x="15" y="4"/>
                    <a:pt x="21" y="5"/>
                    <a:pt x="27" y="6"/>
                  </a:cubicBezTo>
                  <a:cubicBezTo>
                    <a:pt x="29" y="6"/>
                    <a:pt x="30" y="7"/>
                    <a:pt x="31" y="8"/>
                  </a:cubicBezTo>
                  <a:cubicBezTo>
                    <a:pt x="32" y="8"/>
                    <a:pt x="32" y="10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29" y="12"/>
                    <a:pt x="28" y="12"/>
                    <a:pt x="27" y="12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49">
              <a:extLst>
                <a:ext uri="{FF2B5EF4-FFF2-40B4-BE49-F238E27FC236}">
                  <a16:creationId xmlns:a16="http://schemas.microsoft.com/office/drawing/2014/main" xmlns="" id="{6930B841-377C-4E70-9F85-5B13DC1B4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" y="664"/>
              <a:ext cx="24" cy="42"/>
            </a:xfrm>
            <a:custGeom>
              <a:avLst/>
              <a:gdLst>
                <a:gd name="T0" fmla="*/ 0 w 12"/>
                <a:gd name="T1" fmla="*/ 3 h 21"/>
                <a:gd name="T2" fmla="*/ 2 w 12"/>
                <a:gd name="T3" fmla="*/ 0 h 21"/>
                <a:gd name="T4" fmla="*/ 5 w 12"/>
                <a:gd name="T5" fmla="*/ 1 h 21"/>
                <a:gd name="T6" fmla="*/ 7 w 12"/>
                <a:gd name="T7" fmla="*/ 4 h 21"/>
                <a:gd name="T8" fmla="*/ 12 w 12"/>
                <a:gd name="T9" fmla="*/ 16 h 21"/>
                <a:gd name="T10" fmla="*/ 12 w 12"/>
                <a:gd name="T11" fmla="*/ 19 h 21"/>
                <a:gd name="T12" fmla="*/ 11 w 12"/>
                <a:gd name="T13" fmla="*/ 21 h 21"/>
                <a:gd name="T14" fmla="*/ 9 w 12"/>
                <a:gd name="T15" fmla="*/ 21 h 21"/>
                <a:gd name="T16" fmla="*/ 8 w 12"/>
                <a:gd name="T17" fmla="*/ 20 h 21"/>
                <a:gd name="T18" fmla="*/ 0 w 12"/>
                <a:gd name="T1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21">
                  <a:moveTo>
                    <a:pt x="0" y="3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6" y="2"/>
                    <a:pt x="7" y="3"/>
                    <a:pt x="7" y="4"/>
                  </a:cubicBezTo>
                  <a:cubicBezTo>
                    <a:pt x="9" y="8"/>
                    <a:pt x="10" y="12"/>
                    <a:pt x="12" y="16"/>
                  </a:cubicBezTo>
                  <a:cubicBezTo>
                    <a:pt x="12" y="17"/>
                    <a:pt x="12" y="18"/>
                    <a:pt x="12" y="19"/>
                  </a:cubicBezTo>
                  <a:cubicBezTo>
                    <a:pt x="12" y="20"/>
                    <a:pt x="11" y="20"/>
                    <a:pt x="11" y="21"/>
                  </a:cubicBezTo>
                  <a:cubicBezTo>
                    <a:pt x="10" y="21"/>
                    <a:pt x="10" y="21"/>
                    <a:pt x="9" y="21"/>
                  </a:cubicBezTo>
                  <a:cubicBezTo>
                    <a:pt x="9" y="21"/>
                    <a:pt x="9" y="20"/>
                    <a:pt x="8" y="20"/>
                  </a:cubicBezTo>
                  <a:cubicBezTo>
                    <a:pt x="4" y="16"/>
                    <a:pt x="1" y="9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98" name="文本框 97">
            <a:extLst>
              <a:ext uri="{FF2B5EF4-FFF2-40B4-BE49-F238E27FC236}">
                <a16:creationId xmlns:a16="http://schemas.microsoft.com/office/drawing/2014/main" xmlns="" id="{F53C43C3-768B-4397-8640-F62E2510F70C}"/>
              </a:ext>
            </a:extLst>
          </p:cNvPr>
          <p:cNvSpPr txBox="1"/>
          <p:nvPr/>
        </p:nvSpPr>
        <p:spPr>
          <a:xfrm>
            <a:off x="7366000" y="2927386"/>
            <a:ext cx="35836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4" name="墨迹 103">
                <a:extLst>
                  <a:ext uri="{FF2B5EF4-FFF2-40B4-BE49-F238E27FC236}">
                    <a16:creationId xmlns:a16="http://schemas.microsoft.com/office/drawing/2014/main" xmlns="" id="{B46E8410-4FA8-446F-B25E-057B4102FB9D}"/>
                  </a:ext>
                </a:extLst>
              </p14:cNvPr>
              <p14:cNvContentPartPr/>
              <p14:nvPr/>
            </p14:nvContentPartPr>
            <p14:xfrm>
              <a:off x="9439716" y="5599784"/>
              <a:ext cx="2500007" cy="1732161"/>
            </p14:xfrm>
          </p:contentPart>
        </mc:Choice>
        <mc:Fallback xmlns="">
          <p:pic>
            <p:nvPicPr>
              <p:cNvPr id="104" name="墨迹 103">
                <a:extLst>
                  <a:ext uri="{FF2B5EF4-FFF2-40B4-BE49-F238E27FC236}">
                    <a16:creationId xmlns:a16="http://schemas.microsoft.com/office/drawing/2014/main" id="{B46E8410-4FA8-446F-B25E-057B4102FB9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415958" y="5576026"/>
                <a:ext cx="2547163" cy="17793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07" name="墨迹 106">
                <a:extLst>
                  <a:ext uri="{FF2B5EF4-FFF2-40B4-BE49-F238E27FC236}">
                    <a16:creationId xmlns:a16="http://schemas.microsoft.com/office/drawing/2014/main" xmlns="" id="{5FAD76DB-C5D6-44E7-AD23-E2EFE4F95CC7}"/>
                  </a:ext>
                </a:extLst>
              </p14:cNvPr>
              <p14:cNvContentPartPr/>
              <p14:nvPr/>
            </p14:nvContentPartPr>
            <p14:xfrm>
              <a:off x="9878195" y="5501451"/>
              <a:ext cx="2948806" cy="1830494"/>
            </p14:xfrm>
          </p:contentPart>
        </mc:Choice>
        <mc:Fallback xmlns="">
          <p:pic>
            <p:nvPicPr>
              <p:cNvPr id="107" name="墨迹 106">
                <a:extLst>
                  <a:ext uri="{FF2B5EF4-FFF2-40B4-BE49-F238E27FC236}">
                    <a16:creationId xmlns:a16="http://schemas.microsoft.com/office/drawing/2014/main" id="{5FAD76DB-C5D6-44E7-AD23-E2EFE4F95CC7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854438" y="5477692"/>
                <a:ext cx="2995961" cy="1877651"/>
              </a:xfrm>
              <a:prstGeom prst="rect">
                <a:avLst/>
              </a:prstGeom>
            </p:spPr>
          </p:pic>
        </mc:Fallback>
      </mc:AlternateContent>
      <p:sp>
        <p:nvSpPr>
          <p:cNvPr id="3" name="文本框 2"/>
          <p:cNvSpPr txBox="1"/>
          <p:nvPr/>
        </p:nvSpPr>
        <p:spPr>
          <a:xfrm>
            <a:off x="2453489" y="250893"/>
            <a:ext cx="17111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ECD0D2"/>
                </a:solidFill>
              </a:rPr>
              <a:t>https://www.ypppt.com/</a:t>
            </a:r>
            <a:endParaRPr lang="zh-CN" altLang="en-US" sz="1050" dirty="0">
              <a:solidFill>
                <a:srgbClr val="ECD0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688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6EC74E1-575E-48AE-98BE-1AB36ED1413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6F1C05CA-47DE-414C-B719-2AE035A5CE9C}"/>
              </a:ext>
            </a:extLst>
          </p:cNvPr>
          <p:cNvSpPr txBox="1"/>
          <p:nvPr/>
        </p:nvSpPr>
        <p:spPr>
          <a:xfrm>
            <a:off x="3492498" y="1128240"/>
            <a:ext cx="74280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 </a:t>
            </a: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   adipiscing elit. Maecenas porttitor congue </a:t>
            </a: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     massa. Fusce posuere, magna sed pulvinar   </a:t>
            </a: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       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        amet commodo magna eros quis urna. Nunc viverra imperdiet enim.</a:t>
            </a:r>
          </a:p>
        </p:txBody>
      </p:sp>
      <p:grpSp>
        <p:nvGrpSpPr>
          <p:cNvPr id="14" name="Group 4">
            <a:extLst>
              <a:ext uri="{FF2B5EF4-FFF2-40B4-BE49-F238E27FC236}">
                <a16:creationId xmlns:a16="http://schemas.microsoft.com/office/drawing/2014/main" xmlns="" id="{8913AA8F-2A8B-40B1-9A03-2654E69BEE98}"/>
              </a:ext>
            </a:extLst>
          </p:cNvPr>
          <p:cNvGrpSpPr>
            <a:grpSpLocks noChangeAspect="1"/>
          </p:cNvGrpSpPr>
          <p:nvPr/>
        </p:nvGrpSpPr>
        <p:grpSpPr bwMode="auto">
          <a:xfrm flipH="1">
            <a:off x="1271411" y="884662"/>
            <a:ext cx="2808111" cy="1813238"/>
            <a:chOff x="28" y="4"/>
            <a:chExt cx="700" cy="452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xmlns="" id="{134DED5A-0076-4FC9-AAB5-6049CF70E8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" y="138"/>
              <a:ext cx="680" cy="318"/>
            </a:xfrm>
            <a:custGeom>
              <a:avLst/>
              <a:gdLst>
                <a:gd name="T0" fmla="*/ 199 w 337"/>
                <a:gd name="T1" fmla="*/ 1 h 157"/>
                <a:gd name="T2" fmla="*/ 238 w 337"/>
                <a:gd name="T3" fmla="*/ 7 h 157"/>
                <a:gd name="T4" fmla="*/ 252 w 337"/>
                <a:gd name="T5" fmla="*/ 51 h 157"/>
                <a:gd name="T6" fmla="*/ 320 w 337"/>
                <a:gd name="T7" fmla="*/ 64 h 157"/>
                <a:gd name="T8" fmla="*/ 335 w 337"/>
                <a:gd name="T9" fmla="*/ 119 h 157"/>
                <a:gd name="T10" fmla="*/ 324 w 337"/>
                <a:gd name="T11" fmla="*/ 145 h 157"/>
                <a:gd name="T12" fmla="*/ 276 w 337"/>
                <a:gd name="T13" fmla="*/ 151 h 157"/>
                <a:gd name="T14" fmla="*/ 170 w 337"/>
                <a:gd name="T15" fmla="*/ 149 h 157"/>
                <a:gd name="T16" fmla="*/ 55 w 337"/>
                <a:gd name="T17" fmla="*/ 152 h 157"/>
                <a:gd name="T18" fmla="*/ 15 w 337"/>
                <a:gd name="T19" fmla="*/ 152 h 157"/>
                <a:gd name="T20" fmla="*/ 22 w 337"/>
                <a:gd name="T21" fmla="*/ 81 h 157"/>
                <a:gd name="T22" fmla="*/ 63 w 337"/>
                <a:gd name="T23" fmla="*/ 72 h 157"/>
                <a:gd name="T24" fmla="*/ 65 w 337"/>
                <a:gd name="T25" fmla="*/ 50 h 157"/>
                <a:gd name="T26" fmla="*/ 114 w 337"/>
                <a:gd name="T27" fmla="*/ 4 h 157"/>
                <a:gd name="T28" fmla="*/ 157 w 337"/>
                <a:gd name="T29" fmla="*/ 26 h 157"/>
                <a:gd name="T30" fmla="*/ 71 w 337"/>
                <a:gd name="T31" fmla="*/ 90 h 157"/>
                <a:gd name="T32" fmla="*/ 56 w 337"/>
                <a:gd name="T33" fmla="*/ 77 h 157"/>
                <a:gd name="T34" fmla="*/ 17 w 337"/>
                <a:gd name="T35" fmla="*/ 147 h 157"/>
                <a:gd name="T36" fmla="*/ 36 w 337"/>
                <a:gd name="T37" fmla="*/ 150 h 157"/>
                <a:gd name="T38" fmla="*/ 202 w 337"/>
                <a:gd name="T39" fmla="*/ 144 h 157"/>
                <a:gd name="T40" fmla="*/ 304 w 337"/>
                <a:gd name="T41" fmla="*/ 147 h 157"/>
                <a:gd name="T42" fmla="*/ 329 w 337"/>
                <a:gd name="T43" fmla="*/ 128 h 157"/>
                <a:gd name="T44" fmla="*/ 314 w 337"/>
                <a:gd name="T45" fmla="*/ 67 h 157"/>
                <a:gd name="T46" fmla="*/ 248 w 337"/>
                <a:gd name="T47" fmla="*/ 62 h 157"/>
                <a:gd name="T48" fmla="*/ 243 w 337"/>
                <a:gd name="T49" fmla="*/ 60 h 157"/>
                <a:gd name="T50" fmla="*/ 248 w 337"/>
                <a:gd name="T51" fmla="*/ 48 h 157"/>
                <a:gd name="T52" fmla="*/ 232 w 337"/>
                <a:gd name="T53" fmla="*/ 10 h 157"/>
                <a:gd name="T54" fmla="*/ 197 w 337"/>
                <a:gd name="T55" fmla="*/ 7 h 157"/>
                <a:gd name="T56" fmla="*/ 165 w 337"/>
                <a:gd name="T57" fmla="*/ 41 h 157"/>
                <a:gd name="T58" fmla="*/ 160 w 337"/>
                <a:gd name="T59" fmla="*/ 45 h 157"/>
                <a:gd name="T60" fmla="*/ 156 w 337"/>
                <a:gd name="T61" fmla="*/ 39 h 157"/>
                <a:gd name="T62" fmla="*/ 102 w 337"/>
                <a:gd name="T63" fmla="*/ 13 h 157"/>
                <a:gd name="T64" fmla="*/ 71 w 337"/>
                <a:gd name="T65" fmla="*/ 49 h 157"/>
                <a:gd name="T66" fmla="*/ 72 w 337"/>
                <a:gd name="T67" fmla="*/ 82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37" h="157">
                  <a:moveTo>
                    <a:pt x="160" y="32"/>
                  </a:moveTo>
                  <a:cubicBezTo>
                    <a:pt x="168" y="17"/>
                    <a:pt x="182" y="6"/>
                    <a:pt x="199" y="1"/>
                  </a:cubicBezTo>
                  <a:cubicBezTo>
                    <a:pt x="203" y="0"/>
                    <a:pt x="208" y="0"/>
                    <a:pt x="212" y="0"/>
                  </a:cubicBezTo>
                  <a:cubicBezTo>
                    <a:pt x="221" y="1"/>
                    <a:pt x="230" y="3"/>
                    <a:pt x="238" y="7"/>
                  </a:cubicBezTo>
                  <a:cubicBezTo>
                    <a:pt x="249" y="12"/>
                    <a:pt x="252" y="22"/>
                    <a:pt x="254" y="33"/>
                  </a:cubicBezTo>
                  <a:cubicBezTo>
                    <a:pt x="255" y="39"/>
                    <a:pt x="255" y="45"/>
                    <a:pt x="252" y="51"/>
                  </a:cubicBezTo>
                  <a:cubicBezTo>
                    <a:pt x="258" y="50"/>
                    <a:pt x="264" y="49"/>
                    <a:pt x="269" y="48"/>
                  </a:cubicBezTo>
                  <a:cubicBezTo>
                    <a:pt x="288" y="46"/>
                    <a:pt x="306" y="52"/>
                    <a:pt x="320" y="64"/>
                  </a:cubicBezTo>
                  <a:cubicBezTo>
                    <a:pt x="328" y="71"/>
                    <a:pt x="333" y="80"/>
                    <a:pt x="334" y="90"/>
                  </a:cubicBezTo>
                  <a:cubicBezTo>
                    <a:pt x="336" y="99"/>
                    <a:pt x="337" y="109"/>
                    <a:pt x="335" y="119"/>
                  </a:cubicBezTo>
                  <a:cubicBezTo>
                    <a:pt x="334" y="126"/>
                    <a:pt x="331" y="133"/>
                    <a:pt x="328" y="140"/>
                  </a:cubicBezTo>
                  <a:cubicBezTo>
                    <a:pt x="327" y="142"/>
                    <a:pt x="326" y="144"/>
                    <a:pt x="324" y="145"/>
                  </a:cubicBezTo>
                  <a:cubicBezTo>
                    <a:pt x="320" y="147"/>
                    <a:pt x="318" y="151"/>
                    <a:pt x="318" y="155"/>
                  </a:cubicBezTo>
                  <a:cubicBezTo>
                    <a:pt x="304" y="150"/>
                    <a:pt x="290" y="152"/>
                    <a:pt x="276" y="151"/>
                  </a:cubicBezTo>
                  <a:cubicBezTo>
                    <a:pt x="272" y="150"/>
                    <a:pt x="267" y="150"/>
                    <a:pt x="263" y="150"/>
                  </a:cubicBezTo>
                  <a:cubicBezTo>
                    <a:pt x="232" y="150"/>
                    <a:pt x="201" y="149"/>
                    <a:pt x="170" y="149"/>
                  </a:cubicBezTo>
                  <a:cubicBezTo>
                    <a:pt x="152" y="148"/>
                    <a:pt x="133" y="148"/>
                    <a:pt x="114" y="148"/>
                  </a:cubicBezTo>
                  <a:cubicBezTo>
                    <a:pt x="95" y="148"/>
                    <a:pt x="75" y="150"/>
                    <a:pt x="55" y="152"/>
                  </a:cubicBezTo>
                  <a:cubicBezTo>
                    <a:pt x="45" y="152"/>
                    <a:pt x="35" y="154"/>
                    <a:pt x="25" y="156"/>
                  </a:cubicBezTo>
                  <a:cubicBezTo>
                    <a:pt x="21" y="157"/>
                    <a:pt x="17" y="156"/>
                    <a:pt x="15" y="152"/>
                  </a:cubicBezTo>
                  <a:cubicBezTo>
                    <a:pt x="6" y="140"/>
                    <a:pt x="0" y="126"/>
                    <a:pt x="3" y="110"/>
                  </a:cubicBezTo>
                  <a:cubicBezTo>
                    <a:pt x="5" y="98"/>
                    <a:pt x="12" y="88"/>
                    <a:pt x="22" y="81"/>
                  </a:cubicBezTo>
                  <a:cubicBezTo>
                    <a:pt x="30" y="77"/>
                    <a:pt x="37" y="72"/>
                    <a:pt x="46" y="71"/>
                  </a:cubicBezTo>
                  <a:cubicBezTo>
                    <a:pt x="52" y="71"/>
                    <a:pt x="57" y="72"/>
                    <a:pt x="63" y="72"/>
                  </a:cubicBezTo>
                  <a:cubicBezTo>
                    <a:pt x="63" y="71"/>
                    <a:pt x="64" y="69"/>
                    <a:pt x="64" y="68"/>
                  </a:cubicBezTo>
                  <a:cubicBezTo>
                    <a:pt x="64" y="62"/>
                    <a:pt x="64" y="56"/>
                    <a:pt x="65" y="50"/>
                  </a:cubicBezTo>
                  <a:cubicBezTo>
                    <a:pt x="67" y="39"/>
                    <a:pt x="73" y="28"/>
                    <a:pt x="81" y="21"/>
                  </a:cubicBezTo>
                  <a:cubicBezTo>
                    <a:pt x="91" y="13"/>
                    <a:pt x="101" y="6"/>
                    <a:pt x="114" y="4"/>
                  </a:cubicBezTo>
                  <a:cubicBezTo>
                    <a:pt x="124" y="2"/>
                    <a:pt x="134" y="4"/>
                    <a:pt x="143" y="9"/>
                  </a:cubicBezTo>
                  <a:cubicBezTo>
                    <a:pt x="149" y="13"/>
                    <a:pt x="154" y="19"/>
                    <a:pt x="157" y="26"/>
                  </a:cubicBezTo>
                  <a:cubicBezTo>
                    <a:pt x="158" y="28"/>
                    <a:pt x="159" y="30"/>
                    <a:pt x="160" y="32"/>
                  </a:cubicBezTo>
                  <a:close/>
                  <a:moveTo>
                    <a:pt x="71" y="90"/>
                  </a:moveTo>
                  <a:cubicBezTo>
                    <a:pt x="69" y="90"/>
                    <a:pt x="66" y="88"/>
                    <a:pt x="66" y="85"/>
                  </a:cubicBezTo>
                  <a:cubicBezTo>
                    <a:pt x="64" y="81"/>
                    <a:pt x="61" y="78"/>
                    <a:pt x="56" y="77"/>
                  </a:cubicBezTo>
                  <a:cubicBezTo>
                    <a:pt x="41" y="74"/>
                    <a:pt x="28" y="81"/>
                    <a:pt x="19" y="91"/>
                  </a:cubicBezTo>
                  <a:cubicBezTo>
                    <a:pt x="2" y="110"/>
                    <a:pt x="5" y="128"/>
                    <a:pt x="17" y="147"/>
                  </a:cubicBezTo>
                  <a:cubicBezTo>
                    <a:pt x="18" y="149"/>
                    <a:pt x="21" y="151"/>
                    <a:pt x="24" y="151"/>
                  </a:cubicBezTo>
                  <a:cubicBezTo>
                    <a:pt x="28" y="151"/>
                    <a:pt x="32" y="151"/>
                    <a:pt x="36" y="150"/>
                  </a:cubicBezTo>
                  <a:cubicBezTo>
                    <a:pt x="64" y="144"/>
                    <a:pt x="91" y="144"/>
                    <a:pt x="119" y="143"/>
                  </a:cubicBezTo>
                  <a:cubicBezTo>
                    <a:pt x="146" y="143"/>
                    <a:pt x="174" y="144"/>
                    <a:pt x="202" y="144"/>
                  </a:cubicBezTo>
                  <a:cubicBezTo>
                    <a:pt x="211" y="145"/>
                    <a:pt x="219" y="144"/>
                    <a:pt x="228" y="145"/>
                  </a:cubicBezTo>
                  <a:cubicBezTo>
                    <a:pt x="253" y="145"/>
                    <a:pt x="279" y="146"/>
                    <a:pt x="304" y="147"/>
                  </a:cubicBezTo>
                  <a:cubicBezTo>
                    <a:pt x="310" y="148"/>
                    <a:pt x="316" y="146"/>
                    <a:pt x="321" y="141"/>
                  </a:cubicBezTo>
                  <a:cubicBezTo>
                    <a:pt x="325" y="137"/>
                    <a:pt x="327" y="133"/>
                    <a:pt x="329" y="128"/>
                  </a:cubicBezTo>
                  <a:cubicBezTo>
                    <a:pt x="331" y="119"/>
                    <a:pt x="332" y="109"/>
                    <a:pt x="331" y="100"/>
                  </a:cubicBezTo>
                  <a:cubicBezTo>
                    <a:pt x="330" y="87"/>
                    <a:pt x="325" y="75"/>
                    <a:pt x="314" y="67"/>
                  </a:cubicBezTo>
                  <a:cubicBezTo>
                    <a:pt x="305" y="59"/>
                    <a:pt x="294" y="55"/>
                    <a:pt x="283" y="54"/>
                  </a:cubicBezTo>
                  <a:cubicBezTo>
                    <a:pt x="271" y="53"/>
                    <a:pt x="258" y="52"/>
                    <a:pt x="248" y="62"/>
                  </a:cubicBezTo>
                  <a:cubicBezTo>
                    <a:pt x="247" y="63"/>
                    <a:pt x="245" y="64"/>
                    <a:pt x="244" y="63"/>
                  </a:cubicBezTo>
                  <a:cubicBezTo>
                    <a:pt x="243" y="62"/>
                    <a:pt x="243" y="61"/>
                    <a:pt x="243" y="60"/>
                  </a:cubicBezTo>
                  <a:cubicBezTo>
                    <a:pt x="243" y="58"/>
                    <a:pt x="243" y="56"/>
                    <a:pt x="244" y="55"/>
                  </a:cubicBezTo>
                  <a:cubicBezTo>
                    <a:pt x="245" y="52"/>
                    <a:pt x="247" y="50"/>
                    <a:pt x="248" y="48"/>
                  </a:cubicBezTo>
                  <a:cubicBezTo>
                    <a:pt x="250" y="40"/>
                    <a:pt x="250" y="32"/>
                    <a:pt x="247" y="24"/>
                  </a:cubicBezTo>
                  <a:cubicBezTo>
                    <a:pt x="244" y="18"/>
                    <a:pt x="239" y="12"/>
                    <a:pt x="232" y="10"/>
                  </a:cubicBezTo>
                  <a:cubicBezTo>
                    <a:pt x="227" y="8"/>
                    <a:pt x="222" y="7"/>
                    <a:pt x="216" y="6"/>
                  </a:cubicBezTo>
                  <a:cubicBezTo>
                    <a:pt x="210" y="5"/>
                    <a:pt x="203" y="5"/>
                    <a:pt x="197" y="7"/>
                  </a:cubicBezTo>
                  <a:cubicBezTo>
                    <a:pt x="190" y="10"/>
                    <a:pt x="184" y="13"/>
                    <a:pt x="178" y="18"/>
                  </a:cubicBezTo>
                  <a:cubicBezTo>
                    <a:pt x="170" y="24"/>
                    <a:pt x="164" y="30"/>
                    <a:pt x="165" y="41"/>
                  </a:cubicBezTo>
                  <a:cubicBezTo>
                    <a:pt x="165" y="43"/>
                    <a:pt x="163" y="45"/>
                    <a:pt x="161" y="45"/>
                  </a:cubicBezTo>
                  <a:cubicBezTo>
                    <a:pt x="161" y="45"/>
                    <a:pt x="160" y="45"/>
                    <a:pt x="160" y="45"/>
                  </a:cubicBezTo>
                  <a:cubicBezTo>
                    <a:pt x="158" y="46"/>
                    <a:pt x="157" y="44"/>
                    <a:pt x="157" y="42"/>
                  </a:cubicBezTo>
                  <a:cubicBezTo>
                    <a:pt x="157" y="41"/>
                    <a:pt x="157" y="40"/>
                    <a:pt x="156" y="39"/>
                  </a:cubicBezTo>
                  <a:cubicBezTo>
                    <a:pt x="155" y="30"/>
                    <a:pt x="149" y="21"/>
                    <a:pt x="142" y="15"/>
                  </a:cubicBezTo>
                  <a:cubicBezTo>
                    <a:pt x="129" y="5"/>
                    <a:pt x="115" y="7"/>
                    <a:pt x="102" y="13"/>
                  </a:cubicBezTo>
                  <a:cubicBezTo>
                    <a:pt x="97" y="16"/>
                    <a:pt x="92" y="19"/>
                    <a:pt x="87" y="23"/>
                  </a:cubicBezTo>
                  <a:cubicBezTo>
                    <a:pt x="78" y="29"/>
                    <a:pt x="72" y="39"/>
                    <a:pt x="71" y="49"/>
                  </a:cubicBezTo>
                  <a:cubicBezTo>
                    <a:pt x="70" y="58"/>
                    <a:pt x="69" y="66"/>
                    <a:pt x="69" y="74"/>
                  </a:cubicBezTo>
                  <a:cubicBezTo>
                    <a:pt x="70" y="77"/>
                    <a:pt x="71" y="79"/>
                    <a:pt x="72" y="82"/>
                  </a:cubicBezTo>
                  <a:cubicBezTo>
                    <a:pt x="74" y="84"/>
                    <a:pt x="73" y="87"/>
                    <a:pt x="71" y="90"/>
                  </a:cubicBez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xmlns="" id="{B67EAFBB-03AC-418A-AE2E-1A8324C581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" y="4"/>
              <a:ext cx="244" cy="132"/>
            </a:xfrm>
            <a:custGeom>
              <a:avLst/>
              <a:gdLst>
                <a:gd name="T0" fmla="*/ 23 w 121"/>
                <a:gd name="T1" fmla="*/ 29 h 65"/>
                <a:gd name="T2" fmla="*/ 25 w 121"/>
                <a:gd name="T3" fmla="*/ 22 h 65"/>
                <a:gd name="T4" fmla="*/ 43 w 121"/>
                <a:gd name="T5" fmla="*/ 3 h 65"/>
                <a:gd name="T6" fmla="*/ 59 w 121"/>
                <a:gd name="T7" fmla="*/ 7 h 65"/>
                <a:gd name="T8" fmla="*/ 63 w 121"/>
                <a:gd name="T9" fmla="*/ 11 h 65"/>
                <a:gd name="T10" fmla="*/ 75 w 121"/>
                <a:gd name="T11" fmla="*/ 5 h 65"/>
                <a:gd name="T12" fmla="*/ 89 w 121"/>
                <a:gd name="T13" fmla="*/ 9 h 65"/>
                <a:gd name="T14" fmla="*/ 91 w 121"/>
                <a:gd name="T15" fmla="*/ 14 h 65"/>
                <a:gd name="T16" fmla="*/ 97 w 121"/>
                <a:gd name="T17" fmla="*/ 20 h 65"/>
                <a:gd name="T18" fmla="*/ 120 w 121"/>
                <a:gd name="T19" fmla="*/ 46 h 65"/>
                <a:gd name="T20" fmla="*/ 110 w 121"/>
                <a:gd name="T21" fmla="*/ 59 h 65"/>
                <a:gd name="T22" fmla="*/ 83 w 121"/>
                <a:gd name="T23" fmla="*/ 63 h 65"/>
                <a:gd name="T24" fmla="*/ 75 w 121"/>
                <a:gd name="T25" fmla="*/ 63 h 65"/>
                <a:gd name="T26" fmla="*/ 56 w 121"/>
                <a:gd name="T27" fmla="*/ 63 h 65"/>
                <a:gd name="T28" fmla="*/ 15 w 121"/>
                <a:gd name="T29" fmla="*/ 64 h 65"/>
                <a:gd name="T30" fmla="*/ 9 w 121"/>
                <a:gd name="T31" fmla="*/ 61 h 65"/>
                <a:gd name="T32" fmla="*/ 1 w 121"/>
                <a:gd name="T33" fmla="*/ 43 h 65"/>
                <a:gd name="T34" fmla="*/ 12 w 121"/>
                <a:gd name="T35" fmla="*/ 27 h 65"/>
                <a:gd name="T36" fmla="*/ 19 w 121"/>
                <a:gd name="T37" fmla="*/ 28 h 65"/>
                <a:gd name="T38" fmla="*/ 23 w 121"/>
                <a:gd name="T39" fmla="*/ 29 h 65"/>
                <a:gd name="T40" fmla="*/ 90 w 121"/>
                <a:gd name="T41" fmla="*/ 58 h 65"/>
                <a:gd name="T42" fmla="*/ 90 w 121"/>
                <a:gd name="T43" fmla="*/ 59 h 65"/>
                <a:gd name="T44" fmla="*/ 107 w 121"/>
                <a:gd name="T45" fmla="*/ 55 h 65"/>
                <a:gd name="T46" fmla="*/ 114 w 121"/>
                <a:gd name="T47" fmla="*/ 48 h 65"/>
                <a:gd name="T48" fmla="*/ 110 w 121"/>
                <a:gd name="T49" fmla="*/ 31 h 65"/>
                <a:gd name="T50" fmla="*/ 90 w 121"/>
                <a:gd name="T51" fmla="*/ 26 h 65"/>
                <a:gd name="T52" fmla="*/ 83 w 121"/>
                <a:gd name="T53" fmla="*/ 27 h 65"/>
                <a:gd name="T54" fmla="*/ 85 w 121"/>
                <a:gd name="T55" fmla="*/ 21 h 65"/>
                <a:gd name="T56" fmla="*/ 84 w 121"/>
                <a:gd name="T57" fmla="*/ 11 h 65"/>
                <a:gd name="T58" fmla="*/ 75 w 121"/>
                <a:gd name="T59" fmla="*/ 11 h 65"/>
                <a:gd name="T60" fmla="*/ 66 w 121"/>
                <a:gd name="T61" fmla="*/ 21 h 65"/>
                <a:gd name="T62" fmla="*/ 63 w 121"/>
                <a:gd name="T63" fmla="*/ 25 h 65"/>
                <a:gd name="T64" fmla="*/ 60 w 121"/>
                <a:gd name="T65" fmla="*/ 21 h 65"/>
                <a:gd name="T66" fmla="*/ 56 w 121"/>
                <a:gd name="T67" fmla="*/ 11 h 65"/>
                <a:gd name="T68" fmla="*/ 45 w 121"/>
                <a:gd name="T69" fmla="*/ 7 h 65"/>
                <a:gd name="T70" fmla="*/ 44 w 121"/>
                <a:gd name="T71" fmla="*/ 8 h 65"/>
                <a:gd name="T72" fmla="*/ 29 w 121"/>
                <a:gd name="T73" fmla="*/ 25 h 65"/>
                <a:gd name="T74" fmla="*/ 28 w 121"/>
                <a:gd name="T75" fmla="*/ 35 h 65"/>
                <a:gd name="T76" fmla="*/ 26 w 121"/>
                <a:gd name="T77" fmla="*/ 38 h 65"/>
                <a:gd name="T78" fmla="*/ 23 w 121"/>
                <a:gd name="T79" fmla="*/ 37 h 65"/>
                <a:gd name="T80" fmla="*/ 20 w 121"/>
                <a:gd name="T81" fmla="*/ 34 h 65"/>
                <a:gd name="T82" fmla="*/ 11 w 121"/>
                <a:gd name="T83" fmla="*/ 33 h 65"/>
                <a:gd name="T84" fmla="*/ 6 w 121"/>
                <a:gd name="T85" fmla="*/ 40 h 65"/>
                <a:gd name="T86" fmla="*/ 9 w 121"/>
                <a:gd name="T87" fmla="*/ 52 h 65"/>
                <a:gd name="T88" fmla="*/ 20 w 121"/>
                <a:gd name="T89" fmla="*/ 59 h 65"/>
                <a:gd name="T90" fmla="*/ 45 w 121"/>
                <a:gd name="T91" fmla="*/ 58 h 65"/>
                <a:gd name="T92" fmla="*/ 90 w 121"/>
                <a:gd name="T93" fmla="*/ 58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1" h="65">
                  <a:moveTo>
                    <a:pt x="23" y="29"/>
                  </a:moveTo>
                  <a:cubicBezTo>
                    <a:pt x="24" y="26"/>
                    <a:pt x="24" y="24"/>
                    <a:pt x="25" y="22"/>
                  </a:cubicBezTo>
                  <a:cubicBezTo>
                    <a:pt x="28" y="13"/>
                    <a:pt x="35" y="6"/>
                    <a:pt x="43" y="3"/>
                  </a:cubicBezTo>
                  <a:cubicBezTo>
                    <a:pt x="49" y="0"/>
                    <a:pt x="56" y="2"/>
                    <a:pt x="59" y="7"/>
                  </a:cubicBezTo>
                  <a:cubicBezTo>
                    <a:pt x="61" y="8"/>
                    <a:pt x="62" y="10"/>
                    <a:pt x="63" y="11"/>
                  </a:cubicBezTo>
                  <a:cubicBezTo>
                    <a:pt x="67" y="9"/>
                    <a:pt x="71" y="7"/>
                    <a:pt x="75" y="5"/>
                  </a:cubicBezTo>
                  <a:cubicBezTo>
                    <a:pt x="80" y="2"/>
                    <a:pt x="86" y="4"/>
                    <a:pt x="89" y="9"/>
                  </a:cubicBezTo>
                  <a:cubicBezTo>
                    <a:pt x="90" y="11"/>
                    <a:pt x="90" y="12"/>
                    <a:pt x="91" y="14"/>
                  </a:cubicBezTo>
                  <a:cubicBezTo>
                    <a:pt x="91" y="19"/>
                    <a:pt x="91" y="19"/>
                    <a:pt x="97" y="20"/>
                  </a:cubicBezTo>
                  <a:cubicBezTo>
                    <a:pt x="115" y="21"/>
                    <a:pt x="121" y="32"/>
                    <a:pt x="120" y="46"/>
                  </a:cubicBezTo>
                  <a:cubicBezTo>
                    <a:pt x="119" y="52"/>
                    <a:pt x="115" y="57"/>
                    <a:pt x="110" y="59"/>
                  </a:cubicBezTo>
                  <a:cubicBezTo>
                    <a:pt x="101" y="63"/>
                    <a:pt x="92" y="65"/>
                    <a:pt x="83" y="63"/>
                  </a:cubicBezTo>
                  <a:cubicBezTo>
                    <a:pt x="80" y="63"/>
                    <a:pt x="78" y="63"/>
                    <a:pt x="75" y="63"/>
                  </a:cubicBezTo>
                  <a:cubicBezTo>
                    <a:pt x="69" y="63"/>
                    <a:pt x="62" y="63"/>
                    <a:pt x="56" y="63"/>
                  </a:cubicBezTo>
                  <a:cubicBezTo>
                    <a:pt x="42" y="62"/>
                    <a:pt x="29" y="62"/>
                    <a:pt x="15" y="64"/>
                  </a:cubicBezTo>
                  <a:cubicBezTo>
                    <a:pt x="13" y="64"/>
                    <a:pt x="10" y="63"/>
                    <a:pt x="9" y="61"/>
                  </a:cubicBezTo>
                  <a:cubicBezTo>
                    <a:pt x="5" y="56"/>
                    <a:pt x="2" y="50"/>
                    <a:pt x="1" y="43"/>
                  </a:cubicBezTo>
                  <a:cubicBezTo>
                    <a:pt x="0" y="36"/>
                    <a:pt x="4" y="29"/>
                    <a:pt x="12" y="27"/>
                  </a:cubicBezTo>
                  <a:cubicBezTo>
                    <a:pt x="14" y="27"/>
                    <a:pt x="17" y="27"/>
                    <a:pt x="19" y="28"/>
                  </a:cubicBezTo>
                  <a:cubicBezTo>
                    <a:pt x="20" y="28"/>
                    <a:pt x="21" y="28"/>
                    <a:pt x="23" y="29"/>
                  </a:cubicBezTo>
                  <a:close/>
                  <a:moveTo>
                    <a:pt x="90" y="58"/>
                  </a:moveTo>
                  <a:cubicBezTo>
                    <a:pt x="90" y="59"/>
                    <a:pt x="90" y="59"/>
                    <a:pt x="90" y="59"/>
                  </a:cubicBezTo>
                  <a:cubicBezTo>
                    <a:pt x="95" y="57"/>
                    <a:pt x="101" y="56"/>
                    <a:pt x="107" y="55"/>
                  </a:cubicBezTo>
                  <a:cubicBezTo>
                    <a:pt x="110" y="54"/>
                    <a:pt x="113" y="51"/>
                    <a:pt x="114" y="48"/>
                  </a:cubicBezTo>
                  <a:cubicBezTo>
                    <a:pt x="115" y="42"/>
                    <a:pt x="115" y="36"/>
                    <a:pt x="110" y="31"/>
                  </a:cubicBezTo>
                  <a:cubicBezTo>
                    <a:pt x="104" y="26"/>
                    <a:pt x="97" y="25"/>
                    <a:pt x="90" y="26"/>
                  </a:cubicBezTo>
                  <a:cubicBezTo>
                    <a:pt x="88" y="27"/>
                    <a:pt x="86" y="30"/>
                    <a:pt x="83" y="27"/>
                  </a:cubicBezTo>
                  <a:cubicBezTo>
                    <a:pt x="81" y="25"/>
                    <a:pt x="84" y="23"/>
                    <a:pt x="85" y="21"/>
                  </a:cubicBezTo>
                  <a:cubicBezTo>
                    <a:pt x="86" y="18"/>
                    <a:pt x="86" y="14"/>
                    <a:pt x="84" y="11"/>
                  </a:cubicBezTo>
                  <a:cubicBezTo>
                    <a:pt x="81" y="9"/>
                    <a:pt x="78" y="9"/>
                    <a:pt x="75" y="11"/>
                  </a:cubicBezTo>
                  <a:cubicBezTo>
                    <a:pt x="71" y="12"/>
                    <a:pt x="67" y="16"/>
                    <a:pt x="66" y="21"/>
                  </a:cubicBezTo>
                  <a:cubicBezTo>
                    <a:pt x="65" y="23"/>
                    <a:pt x="64" y="25"/>
                    <a:pt x="63" y="25"/>
                  </a:cubicBezTo>
                  <a:cubicBezTo>
                    <a:pt x="60" y="25"/>
                    <a:pt x="60" y="23"/>
                    <a:pt x="60" y="21"/>
                  </a:cubicBezTo>
                  <a:cubicBezTo>
                    <a:pt x="59" y="18"/>
                    <a:pt x="58" y="14"/>
                    <a:pt x="56" y="11"/>
                  </a:cubicBezTo>
                  <a:cubicBezTo>
                    <a:pt x="54" y="7"/>
                    <a:pt x="49" y="5"/>
                    <a:pt x="45" y="7"/>
                  </a:cubicBezTo>
                  <a:cubicBezTo>
                    <a:pt x="45" y="8"/>
                    <a:pt x="44" y="8"/>
                    <a:pt x="44" y="8"/>
                  </a:cubicBezTo>
                  <a:cubicBezTo>
                    <a:pt x="37" y="12"/>
                    <a:pt x="32" y="18"/>
                    <a:pt x="29" y="25"/>
                  </a:cubicBezTo>
                  <a:cubicBezTo>
                    <a:pt x="29" y="29"/>
                    <a:pt x="29" y="32"/>
                    <a:pt x="28" y="35"/>
                  </a:cubicBezTo>
                  <a:cubicBezTo>
                    <a:pt x="28" y="37"/>
                    <a:pt x="27" y="38"/>
                    <a:pt x="26" y="38"/>
                  </a:cubicBezTo>
                  <a:cubicBezTo>
                    <a:pt x="26" y="39"/>
                    <a:pt x="24" y="38"/>
                    <a:pt x="23" y="37"/>
                  </a:cubicBezTo>
                  <a:cubicBezTo>
                    <a:pt x="22" y="36"/>
                    <a:pt x="21" y="35"/>
                    <a:pt x="20" y="34"/>
                  </a:cubicBezTo>
                  <a:cubicBezTo>
                    <a:pt x="18" y="32"/>
                    <a:pt x="14" y="31"/>
                    <a:pt x="11" y="33"/>
                  </a:cubicBezTo>
                  <a:cubicBezTo>
                    <a:pt x="8" y="34"/>
                    <a:pt x="6" y="37"/>
                    <a:pt x="6" y="40"/>
                  </a:cubicBezTo>
                  <a:cubicBezTo>
                    <a:pt x="7" y="44"/>
                    <a:pt x="7" y="48"/>
                    <a:pt x="9" y="52"/>
                  </a:cubicBezTo>
                  <a:cubicBezTo>
                    <a:pt x="10" y="57"/>
                    <a:pt x="15" y="59"/>
                    <a:pt x="20" y="59"/>
                  </a:cubicBezTo>
                  <a:cubicBezTo>
                    <a:pt x="28" y="58"/>
                    <a:pt x="37" y="57"/>
                    <a:pt x="45" y="58"/>
                  </a:cubicBezTo>
                  <a:cubicBezTo>
                    <a:pt x="60" y="58"/>
                    <a:pt x="75" y="58"/>
                    <a:pt x="90" y="58"/>
                  </a:cubicBezTo>
                  <a:close/>
                </a:path>
              </a:pathLst>
            </a:custGeom>
            <a:solidFill>
              <a:srgbClr val="0000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xmlns="" id="{AD46F1A0-755A-46B8-8AD4-37F5EFDA6949}"/>
              </a:ext>
            </a:extLst>
          </p:cNvPr>
          <p:cNvSpPr txBox="1"/>
          <p:nvPr/>
        </p:nvSpPr>
        <p:spPr>
          <a:xfrm>
            <a:off x="1431874" y="3835891"/>
            <a:ext cx="2094722" cy="4031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0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INFORMATION</a:t>
            </a:r>
            <a:endParaRPr lang="zh-CN" altLang="en-US" sz="20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xmlns="" id="{CEC52DA1-2BCA-45B5-BB18-7035DE17DCFA}"/>
              </a:ext>
            </a:extLst>
          </p:cNvPr>
          <p:cNvSpPr txBox="1"/>
          <p:nvPr/>
        </p:nvSpPr>
        <p:spPr>
          <a:xfrm>
            <a:off x="8748893" y="3835891"/>
            <a:ext cx="2094722" cy="4031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0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OUR INFODATA</a:t>
            </a:r>
            <a:endParaRPr lang="zh-CN" altLang="en-US" sz="20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xmlns="" id="{B2A30FF4-F9CC-4861-9D7D-642AF8C078D5}"/>
              </a:ext>
            </a:extLst>
          </p:cNvPr>
          <p:cNvSpPr txBox="1"/>
          <p:nvPr/>
        </p:nvSpPr>
        <p:spPr>
          <a:xfrm>
            <a:off x="6307715" y="3835891"/>
            <a:ext cx="2094722" cy="4031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0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SUPPORTERS SAY</a:t>
            </a:r>
            <a:endParaRPr lang="zh-CN" altLang="en-US" sz="20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11F2A0AD-7C35-49E2-A399-EE0F90D86E6B}"/>
              </a:ext>
            </a:extLst>
          </p:cNvPr>
          <p:cNvSpPr txBox="1"/>
          <p:nvPr/>
        </p:nvSpPr>
        <p:spPr>
          <a:xfrm>
            <a:off x="3869795" y="3835891"/>
            <a:ext cx="2094722" cy="4031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000" b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ASPIRATION</a:t>
            </a:r>
            <a:endParaRPr lang="zh-CN" altLang="en-US" sz="20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墨迹 25">
                <a:extLst>
                  <a:ext uri="{FF2B5EF4-FFF2-40B4-BE49-F238E27FC236}">
                    <a16:creationId xmlns:a16="http://schemas.microsoft.com/office/drawing/2014/main" xmlns="" id="{66BAD9BC-59BB-4BCB-B0AF-D577410D4AC1}"/>
                  </a:ext>
                </a:extLst>
              </p14:cNvPr>
              <p14:cNvContentPartPr/>
              <p14:nvPr/>
            </p14:nvContentPartPr>
            <p14:xfrm rot="1570447">
              <a:off x="4774577" y="4065539"/>
              <a:ext cx="1190848" cy="643514"/>
            </p14:xfrm>
          </p:contentPart>
        </mc:Choice>
        <mc:Fallback xmlns="">
          <p:pic>
            <p:nvPicPr>
              <p:cNvPr id="26" name="墨迹 25">
                <a:extLst>
                  <a:ext uri="{FF2B5EF4-FFF2-40B4-BE49-F238E27FC236}">
                    <a16:creationId xmlns:a16="http://schemas.microsoft.com/office/drawing/2014/main" id="{66BAD9BC-59BB-4BCB-B0AF-D577410D4A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 rot="1570447">
                <a:off x="4750818" y="4041785"/>
                <a:ext cx="1238367" cy="690662"/>
              </a:xfrm>
              <a:prstGeom prst="rect">
                <a:avLst/>
              </a:prstGeom>
            </p:spPr>
          </p:pic>
        </mc:Fallback>
      </mc:AlternateContent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8BD46395-FAA4-4BD5-BB2C-6DD996FD682F}"/>
              </a:ext>
            </a:extLst>
          </p:cNvPr>
          <p:cNvSpPr txBox="1"/>
          <p:nvPr/>
        </p:nvSpPr>
        <p:spPr>
          <a:xfrm>
            <a:off x="1535488" y="4885001"/>
            <a:ext cx="1887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maecenas porttitor congue massa. fusce posuere, magna sed pulvinar ultricies 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27E5FBFE-662D-4152-83CF-2D56357B177C}"/>
              </a:ext>
            </a:extLst>
          </p:cNvPr>
          <p:cNvSpPr txBox="1"/>
          <p:nvPr/>
        </p:nvSpPr>
        <p:spPr>
          <a:xfrm>
            <a:off x="3974494" y="4885001"/>
            <a:ext cx="18874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consectetuer adipiscing elit. maecenas porttitor congue massa. fusce posuere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="" id="{6A178A76-1DB1-46CC-9E24-717EAC81414E}"/>
              </a:ext>
            </a:extLst>
          </p:cNvPr>
          <p:cNvSpPr txBox="1"/>
          <p:nvPr/>
        </p:nvSpPr>
        <p:spPr>
          <a:xfrm>
            <a:off x="6413500" y="4885001"/>
            <a:ext cx="18874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fusce posuere, magna sed pulvinar ultricies, purus lectus malesuada libero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A9052670-57E9-40D6-9ABE-4B508D725974}"/>
              </a:ext>
            </a:extLst>
          </p:cNvPr>
          <p:cNvSpPr txBox="1"/>
          <p:nvPr/>
        </p:nvSpPr>
        <p:spPr>
          <a:xfrm>
            <a:off x="8852506" y="4885001"/>
            <a:ext cx="18874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malesuada libero, sit amet commodo magna eros quis urna. nunc viverra imperdiet enim</a:t>
            </a:r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xmlns="" id="{3EC6BA30-C1C6-4A9E-B951-C04C9B52D24A}"/>
              </a:ext>
            </a:extLst>
          </p:cNvPr>
          <p:cNvSpPr>
            <a:spLocks noEditPoints="1"/>
          </p:cNvSpPr>
          <p:nvPr/>
        </p:nvSpPr>
        <p:spPr bwMode="auto">
          <a:xfrm flipV="1">
            <a:off x="10406063" y="0"/>
            <a:ext cx="514526" cy="1597864"/>
          </a:xfrm>
          <a:custGeom>
            <a:avLst/>
            <a:gdLst>
              <a:gd name="T0" fmla="*/ 65 w 106"/>
              <a:gd name="T1" fmla="*/ 162 h 335"/>
              <a:gd name="T2" fmla="*/ 59 w 106"/>
              <a:gd name="T3" fmla="*/ 170 h 335"/>
              <a:gd name="T4" fmla="*/ 60 w 106"/>
              <a:gd name="T5" fmla="*/ 180 h 335"/>
              <a:gd name="T6" fmla="*/ 72 w 106"/>
              <a:gd name="T7" fmla="*/ 271 h 335"/>
              <a:gd name="T8" fmla="*/ 66 w 106"/>
              <a:gd name="T9" fmla="*/ 317 h 335"/>
              <a:gd name="T10" fmla="*/ 65 w 106"/>
              <a:gd name="T11" fmla="*/ 330 h 335"/>
              <a:gd name="T12" fmla="*/ 55 w 106"/>
              <a:gd name="T13" fmla="*/ 331 h 335"/>
              <a:gd name="T14" fmla="*/ 55 w 106"/>
              <a:gd name="T15" fmla="*/ 327 h 335"/>
              <a:gd name="T16" fmla="*/ 63 w 106"/>
              <a:gd name="T17" fmla="*/ 253 h 335"/>
              <a:gd name="T18" fmla="*/ 48 w 106"/>
              <a:gd name="T19" fmla="*/ 166 h 335"/>
              <a:gd name="T20" fmla="*/ 40 w 106"/>
              <a:gd name="T21" fmla="*/ 162 h 335"/>
              <a:gd name="T22" fmla="*/ 31 w 106"/>
              <a:gd name="T23" fmla="*/ 161 h 335"/>
              <a:gd name="T24" fmla="*/ 35 w 106"/>
              <a:gd name="T25" fmla="*/ 147 h 335"/>
              <a:gd name="T26" fmla="*/ 43 w 106"/>
              <a:gd name="T27" fmla="*/ 135 h 335"/>
              <a:gd name="T28" fmla="*/ 38 w 106"/>
              <a:gd name="T29" fmla="*/ 129 h 335"/>
              <a:gd name="T30" fmla="*/ 5 w 106"/>
              <a:gd name="T31" fmla="*/ 78 h 335"/>
              <a:gd name="T32" fmla="*/ 20 w 106"/>
              <a:gd name="T33" fmla="*/ 20 h 335"/>
              <a:gd name="T34" fmla="*/ 77 w 106"/>
              <a:gd name="T35" fmla="*/ 10 h 335"/>
              <a:gd name="T36" fmla="*/ 103 w 106"/>
              <a:gd name="T37" fmla="*/ 69 h 335"/>
              <a:gd name="T38" fmla="*/ 73 w 106"/>
              <a:gd name="T39" fmla="*/ 129 h 335"/>
              <a:gd name="T40" fmla="*/ 75 w 106"/>
              <a:gd name="T41" fmla="*/ 144 h 335"/>
              <a:gd name="T42" fmla="*/ 85 w 106"/>
              <a:gd name="T43" fmla="*/ 156 h 335"/>
              <a:gd name="T44" fmla="*/ 85 w 106"/>
              <a:gd name="T45" fmla="*/ 160 h 335"/>
              <a:gd name="T46" fmla="*/ 76 w 106"/>
              <a:gd name="T47" fmla="*/ 163 h 335"/>
              <a:gd name="T48" fmla="*/ 65 w 106"/>
              <a:gd name="T49" fmla="*/ 162 h 335"/>
              <a:gd name="T50" fmla="*/ 15 w 106"/>
              <a:gd name="T51" fmla="*/ 60 h 335"/>
              <a:gd name="T52" fmla="*/ 15 w 106"/>
              <a:gd name="T53" fmla="*/ 77 h 335"/>
              <a:gd name="T54" fmla="*/ 49 w 106"/>
              <a:gd name="T55" fmla="*/ 124 h 335"/>
              <a:gd name="T56" fmla="*/ 54 w 106"/>
              <a:gd name="T57" fmla="*/ 127 h 335"/>
              <a:gd name="T58" fmla="*/ 63 w 106"/>
              <a:gd name="T59" fmla="*/ 125 h 335"/>
              <a:gd name="T60" fmla="*/ 81 w 106"/>
              <a:gd name="T61" fmla="*/ 100 h 335"/>
              <a:gd name="T62" fmla="*/ 91 w 106"/>
              <a:gd name="T63" fmla="*/ 61 h 335"/>
              <a:gd name="T64" fmla="*/ 75 w 106"/>
              <a:gd name="T65" fmla="*/ 24 h 335"/>
              <a:gd name="T66" fmla="*/ 38 w 106"/>
              <a:gd name="T67" fmla="*/ 17 h 335"/>
              <a:gd name="T68" fmla="*/ 21 w 106"/>
              <a:gd name="T69" fmla="*/ 36 h 335"/>
              <a:gd name="T70" fmla="*/ 15 w 106"/>
              <a:gd name="T71" fmla="*/ 60 h 335"/>
              <a:gd name="T72" fmla="*/ 48 w 106"/>
              <a:gd name="T73" fmla="*/ 145 h 335"/>
              <a:gd name="T74" fmla="*/ 47 w 106"/>
              <a:gd name="T75" fmla="*/ 152 h 335"/>
              <a:gd name="T76" fmla="*/ 51 w 106"/>
              <a:gd name="T77" fmla="*/ 153 h 335"/>
              <a:gd name="T78" fmla="*/ 63 w 106"/>
              <a:gd name="T79" fmla="*/ 153 h 335"/>
              <a:gd name="T80" fmla="*/ 66 w 106"/>
              <a:gd name="T81" fmla="*/ 153 h 335"/>
              <a:gd name="T82" fmla="*/ 65 w 106"/>
              <a:gd name="T83" fmla="*/ 149 h 335"/>
              <a:gd name="T84" fmla="*/ 59 w 106"/>
              <a:gd name="T85" fmla="*/ 140 h 335"/>
              <a:gd name="T86" fmla="*/ 55 w 106"/>
              <a:gd name="T87" fmla="*/ 138 h 335"/>
              <a:gd name="T88" fmla="*/ 53 w 106"/>
              <a:gd name="T89" fmla="*/ 140 h 335"/>
              <a:gd name="T90" fmla="*/ 48 w 106"/>
              <a:gd name="T91" fmla="*/ 145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06" h="335">
                <a:moveTo>
                  <a:pt x="65" y="162"/>
                </a:moveTo>
                <a:cubicBezTo>
                  <a:pt x="62" y="163"/>
                  <a:pt x="59" y="166"/>
                  <a:pt x="59" y="170"/>
                </a:cubicBezTo>
                <a:cubicBezTo>
                  <a:pt x="59" y="173"/>
                  <a:pt x="59" y="177"/>
                  <a:pt x="60" y="180"/>
                </a:cubicBezTo>
                <a:cubicBezTo>
                  <a:pt x="67" y="210"/>
                  <a:pt x="76" y="241"/>
                  <a:pt x="72" y="271"/>
                </a:cubicBezTo>
                <a:cubicBezTo>
                  <a:pt x="70" y="287"/>
                  <a:pt x="65" y="302"/>
                  <a:pt x="66" y="317"/>
                </a:cubicBezTo>
                <a:cubicBezTo>
                  <a:pt x="67" y="321"/>
                  <a:pt x="67" y="326"/>
                  <a:pt x="65" y="330"/>
                </a:cubicBezTo>
                <a:cubicBezTo>
                  <a:pt x="63" y="333"/>
                  <a:pt x="57" y="335"/>
                  <a:pt x="55" y="331"/>
                </a:cubicBezTo>
                <a:cubicBezTo>
                  <a:pt x="55" y="330"/>
                  <a:pt x="54" y="329"/>
                  <a:pt x="55" y="327"/>
                </a:cubicBezTo>
                <a:cubicBezTo>
                  <a:pt x="55" y="302"/>
                  <a:pt x="63" y="278"/>
                  <a:pt x="63" y="253"/>
                </a:cubicBezTo>
                <a:cubicBezTo>
                  <a:pt x="62" y="223"/>
                  <a:pt x="49" y="195"/>
                  <a:pt x="48" y="166"/>
                </a:cubicBezTo>
                <a:cubicBezTo>
                  <a:pt x="48" y="163"/>
                  <a:pt x="43" y="161"/>
                  <a:pt x="40" y="162"/>
                </a:cubicBezTo>
                <a:cubicBezTo>
                  <a:pt x="37" y="162"/>
                  <a:pt x="33" y="163"/>
                  <a:pt x="31" y="161"/>
                </a:cubicBezTo>
                <a:cubicBezTo>
                  <a:pt x="27" y="157"/>
                  <a:pt x="31" y="151"/>
                  <a:pt x="35" y="147"/>
                </a:cubicBezTo>
                <a:cubicBezTo>
                  <a:pt x="39" y="144"/>
                  <a:pt x="44" y="140"/>
                  <a:pt x="43" y="135"/>
                </a:cubicBezTo>
                <a:cubicBezTo>
                  <a:pt x="42" y="133"/>
                  <a:pt x="40" y="131"/>
                  <a:pt x="38" y="129"/>
                </a:cubicBezTo>
                <a:cubicBezTo>
                  <a:pt x="21" y="117"/>
                  <a:pt x="9" y="99"/>
                  <a:pt x="5" y="78"/>
                </a:cubicBezTo>
                <a:cubicBezTo>
                  <a:pt x="0" y="58"/>
                  <a:pt x="5" y="35"/>
                  <a:pt x="20" y="20"/>
                </a:cubicBezTo>
                <a:cubicBezTo>
                  <a:pt x="34" y="5"/>
                  <a:pt x="59" y="0"/>
                  <a:pt x="77" y="10"/>
                </a:cubicBezTo>
                <a:cubicBezTo>
                  <a:pt x="97" y="21"/>
                  <a:pt x="106" y="47"/>
                  <a:pt x="103" y="69"/>
                </a:cubicBezTo>
                <a:cubicBezTo>
                  <a:pt x="99" y="91"/>
                  <a:pt x="87" y="111"/>
                  <a:pt x="73" y="129"/>
                </a:cubicBezTo>
                <a:cubicBezTo>
                  <a:pt x="70" y="134"/>
                  <a:pt x="72" y="140"/>
                  <a:pt x="75" y="144"/>
                </a:cubicBezTo>
                <a:cubicBezTo>
                  <a:pt x="79" y="148"/>
                  <a:pt x="83" y="151"/>
                  <a:pt x="85" y="156"/>
                </a:cubicBezTo>
                <a:cubicBezTo>
                  <a:pt x="85" y="157"/>
                  <a:pt x="86" y="159"/>
                  <a:pt x="85" y="160"/>
                </a:cubicBezTo>
                <a:cubicBezTo>
                  <a:pt x="84" y="164"/>
                  <a:pt x="79" y="165"/>
                  <a:pt x="76" y="163"/>
                </a:cubicBezTo>
                <a:cubicBezTo>
                  <a:pt x="73" y="162"/>
                  <a:pt x="69" y="161"/>
                  <a:pt x="65" y="162"/>
                </a:cubicBezTo>
                <a:moveTo>
                  <a:pt x="15" y="60"/>
                </a:moveTo>
                <a:cubicBezTo>
                  <a:pt x="14" y="66"/>
                  <a:pt x="14" y="71"/>
                  <a:pt x="15" y="77"/>
                </a:cubicBezTo>
                <a:cubicBezTo>
                  <a:pt x="18" y="96"/>
                  <a:pt x="34" y="111"/>
                  <a:pt x="49" y="124"/>
                </a:cubicBezTo>
                <a:cubicBezTo>
                  <a:pt x="51" y="125"/>
                  <a:pt x="53" y="126"/>
                  <a:pt x="54" y="127"/>
                </a:cubicBezTo>
                <a:cubicBezTo>
                  <a:pt x="57" y="127"/>
                  <a:pt x="61" y="127"/>
                  <a:pt x="63" y="125"/>
                </a:cubicBezTo>
                <a:cubicBezTo>
                  <a:pt x="71" y="118"/>
                  <a:pt x="78" y="110"/>
                  <a:pt x="81" y="100"/>
                </a:cubicBezTo>
                <a:cubicBezTo>
                  <a:pt x="87" y="88"/>
                  <a:pt x="91" y="75"/>
                  <a:pt x="91" y="61"/>
                </a:cubicBezTo>
                <a:cubicBezTo>
                  <a:pt x="91" y="47"/>
                  <a:pt x="85" y="34"/>
                  <a:pt x="75" y="24"/>
                </a:cubicBezTo>
                <a:cubicBezTo>
                  <a:pt x="65" y="15"/>
                  <a:pt x="51" y="12"/>
                  <a:pt x="38" y="17"/>
                </a:cubicBezTo>
                <a:cubicBezTo>
                  <a:pt x="30" y="21"/>
                  <a:pt x="24" y="28"/>
                  <a:pt x="21" y="36"/>
                </a:cubicBezTo>
                <a:cubicBezTo>
                  <a:pt x="17" y="43"/>
                  <a:pt x="15" y="52"/>
                  <a:pt x="15" y="60"/>
                </a:cubicBezTo>
                <a:moveTo>
                  <a:pt x="48" y="145"/>
                </a:moveTo>
                <a:cubicBezTo>
                  <a:pt x="47" y="147"/>
                  <a:pt x="45" y="150"/>
                  <a:pt x="47" y="152"/>
                </a:cubicBezTo>
                <a:cubicBezTo>
                  <a:pt x="48" y="153"/>
                  <a:pt x="49" y="153"/>
                  <a:pt x="51" y="153"/>
                </a:cubicBezTo>
                <a:cubicBezTo>
                  <a:pt x="63" y="153"/>
                  <a:pt x="63" y="153"/>
                  <a:pt x="63" y="153"/>
                </a:cubicBezTo>
                <a:cubicBezTo>
                  <a:pt x="64" y="153"/>
                  <a:pt x="65" y="153"/>
                  <a:pt x="66" y="153"/>
                </a:cubicBezTo>
                <a:cubicBezTo>
                  <a:pt x="67" y="151"/>
                  <a:pt x="66" y="150"/>
                  <a:pt x="65" y="149"/>
                </a:cubicBezTo>
                <a:cubicBezTo>
                  <a:pt x="63" y="146"/>
                  <a:pt x="61" y="143"/>
                  <a:pt x="59" y="140"/>
                </a:cubicBezTo>
                <a:cubicBezTo>
                  <a:pt x="58" y="139"/>
                  <a:pt x="57" y="138"/>
                  <a:pt x="55" y="138"/>
                </a:cubicBezTo>
                <a:cubicBezTo>
                  <a:pt x="55" y="139"/>
                  <a:pt x="54" y="139"/>
                  <a:pt x="53" y="140"/>
                </a:cubicBezTo>
                <a:lnTo>
                  <a:pt x="48" y="14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548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43A66EE-CF70-4921-91D3-B2E5BF2C2A7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Group 59">
            <a:extLst>
              <a:ext uri="{FF2B5EF4-FFF2-40B4-BE49-F238E27FC236}">
                <a16:creationId xmlns:a16="http://schemas.microsoft.com/office/drawing/2014/main" xmlns="" id="{9C0F483C-53B4-45BE-9682-D0D9F8DCC19A}"/>
              </a:ext>
            </a:extLst>
          </p:cNvPr>
          <p:cNvGrpSpPr>
            <a:grpSpLocks noChangeAspect="1"/>
          </p:cNvGrpSpPr>
          <p:nvPr/>
        </p:nvGrpSpPr>
        <p:grpSpPr bwMode="auto">
          <a:xfrm flipH="1">
            <a:off x="-1" y="223877"/>
            <a:ext cx="1356375" cy="1390004"/>
            <a:chOff x="-2" y="-2"/>
            <a:chExt cx="726" cy="744"/>
          </a:xfrm>
          <a:solidFill>
            <a:schemeClr val="tx1"/>
          </a:solidFill>
        </p:grpSpPr>
        <p:sp>
          <p:nvSpPr>
            <p:cNvPr id="4" name="Freeform 60">
              <a:extLst>
                <a:ext uri="{FF2B5EF4-FFF2-40B4-BE49-F238E27FC236}">
                  <a16:creationId xmlns:a16="http://schemas.microsoft.com/office/drawing/2014/main" xmlns="" id="{6AA252C5-009A-443A-95B9-57406D0228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" y="-2"/>
              <a:ext cx="712" cy="516"/>
            </a:xfrm>
            <a:custGeom>
              <a:avLst/>
              <a:gdLst>
                <a:gd name="T0" fmla="*/ 56 w 353"/>
                <a:gd name="T1" fmla="*/ 15 h 256"/>
                <a:gd name="T2" fmla="*/ 90 w 353"/>
                <a:gd name="T3" fmla="*/ 44 h 256"/>
                <a:gd name="T4" fmla="*/ 93 w 353"/>
                <a:gd name="T5" fmla="*/ 56 h 256"/>
                <a:gd name="T6" fmla="*/ 130 w 353"/>
                <a:gd name="T7" fmla="*/ 38 h 256"/>
                <a:gd name="T8" fmla="*/ 125 w 353"/>
                <a:gd name="T9" fmla="*/ 78 h 256"/>
                <a:gd name="T10" fmla="*/ 75 w 353"/>
                <a:gd name="T11" fmla="*/ 106 h 256"/>
                <a:gd name="T12" fmla="*/ 238 w 353"/>
                <a:gd name="T13" fmla="*/ 111 h 256"/>
                <a:gd name="T14" fmla="*/ 261 w 353"/>
                <a:gd name="T15" fmla="*/ 78 h 256"/>
                <a:gd name="T16" fmla="*/ 293 w 353"/>
                <a:gd name="T17" fmla="*/ 29 h 256"/>
                <a:gd name="T18" fmla="*/ 347 w 353"/>
                <a:gd name="T19" fmla="*/ 13 h 256"/>
                <a:gd name="T20" fmla="*/ 349 w 353"/>
                <a:gd name="T21" fmla="*/ 140 h 256"/>
                <a:gd name="T22" fmla="*/ 349 w 353"/>
                <a:gd name="T23" fmla="*/ 248 h 256"/>
                <a:gd name="T24" fmla="*/ 336 w 353"/>
                <a:gd name="T25" fmla="*/ 255 h 256"/>
                <a:gd name="T26" fmla="*/ 300 w 353"/>
                <a:gd name="T27" fmla="*/ 230 h 256"/>
                <a:gd name="T28" fmla="*/ 255 w 353"/>
                <a:gd name="T29" fmla="*/ 207 h 256"/>
                <a:gd name="T30" fmla="*/ 234 w 353"/>
                <a:gd name="T31" fmla="*/ 172 h 256"/>
                <a:gd name="T32" fmla="*/ 109 w 353"/>
                <a:gd name="T33" fmla="*/ 164 h 256"/>
                <a:gd name="T34" fmla="*/ 92 w 353"/>
                <a:gd name="T35" fmla="*/ 202 h 256"/>
                <a:gd name="T36" fmla="*/ 31 w 353"/>
                <a:gd name="T37" fmla="*/ 201 h 256"/>
                <a:gd name="T38" fmla="*/ 40 w 353"/>
                <a:gd name="T39" fmla="*/ 126 h 256"/>
                <a:gd name="T40" fmla="*/ 61 w 353"/>
                <a:gd name="T41" fmla="*/ 101 h 256"/>
                <a:gd name="T42" fmla="*/ 12 w 353"/>
                <a:gd name="T43" fmla="*/ 78 h 256"/>
                <a:gd name="T44" fmla="*/ 33 w 353"/>
                <a:gd name="T45" fmla="*/ 38 h 256"/>
                <a:gd name="T46" fmla="*/ 88 w 353"/>
                <a:gd name="T47" fmla="*/ 119 h 256"/>
                <a:gd name="T48" fmla="*/ 37 w 353"/>
                <a:gd name="T49" fmla="*/ 169 h 256"/>
                <a:gd name="T50" fmla="*/ 87 w 353"/>
                <a:gd name="T51" fmla="*/ 171 h 256"/>
                <a:gd name="T52" fmla="*/ 185 w 353"/>
                <a:gd name="T53" fmla="*/ 166 h 256"/>
                <a:gd name="T54" fmla="*/ 252 w 353"/>
                <a:gd name="T55" fmla="*/ 162 h 256"/>
                <a:gd name="T56" fmla="*/ 216 w 353"/>
                <a:gd name="T57" fmla="*/ 117 h 256"/>
                <a:gd name="T58" fmla="*/ 88 w 353"/>
                <a:gd name="T59" fmla="*/ 119 h 256"/>
                <a:gd name="T60" fmla="*/ 306 w 353"/>
                <a:gd name="T61" fmla="*/ 202 h 256"/>
                <a:gd name="T62" fmla="*/ 319 w 353"/>
                <a:gd name="T63" fmla="*/ 91 h 256"/>
                <a:gd name="T64" fmla="*/ 291 w 353"/>
                <a:gd name="T65" fmla="*/ 78 h 256"/>
                <a:gd name="T66" fmla="*/ 255 w 353"/>
                <a:gd name="T67" fmla="*/ 112 h 256"/>
                <a:gd name="T68" fmla="*/ 249 w 353"/>
                <a:gd name="T69" fmla="*/ 175 h 256"/>
                <a:gd name="T70" fmla="*/ 256 w 353"/>
                <a:gd name="T71" fmla="*/ 202 h 256"/>
                <a:gd name="T72" fmla="*/ 307 w 353"/>
                <a:gd name="T73" fmla="*/ 186 h 256"/>
                <a:gd name="T74" fmla="*/ 349 w 353"/>
                <a:gd name="T75" fmla="*/ 63 h 256"/>
                <a:gd name="T76" fmla="*/ 337 w 353"/>
                <a:gd name="T77" fmla="*/ 7 h 256"/>
                <a:gd name="T78" fmla="*/ 294 w 353"/>
                <a:gd name="T79" fmla="*/ 64 h 256"/>
                <a:gd name="T80" fmla="*/ 332 w 353"/>
                <a:gd name="T81" fmla="*/ 134 h 256"/>
                <a:gd name="T82" fmla="*/ 303 w 353"/>
                <a:gd name="T83" fmla="*/ 217 h 256"/>
                <a:gd name="T84" fmla="*/ 340 w 353"/>
                <a:gd name="T85" fmla="*/ 251 h 256"/>
                <a:gd name="T86" fmla="*/ 345 w 353"/>
                <a:gd name="T87" fmla="*/ 217 h 256"/>
                <a:gd name="T88" fmla="*/ 345 w 353"/>
                <a:gd name="T89" fmla="*/ 116 h 256"/>
                <a:gd name="T90" fmla="*/ 85 w 353"/>
                <a:gd name="T91" fmla="*/ 21 h 256"/>
                <a:gd name="T92" fmla="*/ 58 w 353"/>
                <a:gd name="T93" fmla="*/ 27 h 256"/>
                <a:gd name="T94" fmla="*/ 53 w 353"/>
                <a:gd name="T95" fmla="*/ 66 h 256"/>
                <a:gd name="T96" fmla="*/ 5 w 353"/>
                <a:gd name="T97" fmla="*/ 57 h 256"/>
                <a:gd name="T98" fmla="*/ 25 w 353"/>
                <a:gd name="T99" fmla="*/ 81 h 256"/>
                <a:gd name="T100" fmla="*/ 86 w 353"/>
                <a:gd name="T101" fmla="*/ 90 h 256"/>
                <a:gd name="T102" fmla="*/ 130 w 353"/>
                <a:gd name="T103" fmla="*/ 53 h 256"/>
                <a:gd name="T104" fmla="*/ 96 w 353"/>
                <a:gd name="T105" fmla="*/ 60 h 256"/>
                <a:gd name="T106" fmla="*/ 83 w 353"/>
                <a:gd name="T107" fmla="*/ 48 h 256"/>
                <a:gd name="T108" fmla="*/ 82 w 353"/>
                <a:gd name="T109" fmla="*/ 210 h 256"/>
                <a:gd name="T110" fmla="*/ 62 w 353"/>
                <a:gd name="T111" fmla="*/ 207 h 256"/>
                <a:gd name="T112" fmla="*/ 39 w 353"/>
                <a:gd name="T113" fmla="*/ 210 h 256"/>
                <a:gd name="T114" fmla="*/ 42 w 353"/>
                <a:gd name="T115" fmla="*/ 211 h 256"/>
                <a:gd name="T116" fmla="*/ 66 w 353"/>
                <a:gd name="T117" fmla="*/ 183 h 256"/>
                <a:gd name="T118" fmla="*/ 38 w 353"/>
                <a:gd name="T119" fmla="*/ 185 h 256"/>
                <a:gd name="T120" fmla="*/ 84 w 353"/>
                <a:gd name="T121" fmla="*/ 180 h 256"/>
                <a:gd name="T122" fmla="*/ 63 w 353"/>
                <a:gd name="T123" fmla="*/ 198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53" h="256">
                  <a:moveTo>
                    <a:pt x="55" y="60"/>
                  </a:moveTo>
                  <a:cubicBezTo>
                    <a:pt x="56" y="54"/>
                    <a:pt x="56" y="48"/>
                    <a:pt x="54" y="42"/>
                  </a:cubicBezTo>
                  <a:cubicBezTo>
                    <a:pt x="52" y="33"/>
                    <a:pt x="53" y="24"/>
                    <a:pt x="56" y="15"/>
                  </a:cubicBezTo>
                  <a:cubicBezTo>
                    <a:pt x="58" y="9"/>
                    <a:pt x="64" y="4"/>
                    <a:pt x="71" y="4"/>
                  </a:cubicBezTo>
                  <a:cubicBezTo>
                    <a:pt x="78" y="3"/>
                    <a:pt x="85" y="8"/>
                    <a:pt x="88" y="14"/>
                  </a:cubicBezTo>
                  <a:cubicBezTo>
                    <a:pt x="92" y="24"/>
                    <a:pt x="93" y="34"/>
                    <a:pt x="90" y="44"/>
                  </a:cubicBezTo>
                  <a:cubicBezTo>
                    <a:pt x="89" y="47"/>
                    <a:pt x="87" y="49"/>
                    <a:pt x="87" y="52"/>
                  </a:cubicBezTo>
                  <a:cubicBezTo>
                    <a:pt x="86" y="55"/>
                    <a:pt x="83" y="59"/>
                    <a:pt x="87" y="61"/>
                  </a:cubicBezTo>
                  <a:cubicBezTo>
                    <a:pt x="90" y="62"/>
                    <a:pt x="92" y="58"/>
                    <a:pt x="93" y="56"/>
                  </a:cubicBezTo>
                  <a:cubicBezTo>
                    <a:pt x="97" y="51"/>
                    <a:pt x="100" y="46"/>
                    <a:pt x="103" y="42"/>
                  </a:cubicBezTo>
                  <a:cubicBezTo>
                    <a:pt x="105" y="38"/>
                    <a:pt x="107" y="36"/>
                    <a:pt x="111" y="34"/>
                  </a:cubicBezTo>
                  <a:cubicBezTo>
                    <a:pt x="117" y="30"/>
                    <a:pt x="126" y="32"/>
                    <a:pt x="130" y="38"/>
                  </a:cubicBezTo>
                  <a:cubicBezTo>
                    <a:pt x="130" y="38"/>
                    <a:pt x="130" y="38"/>
                    <a:pt x="130" y="3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39" y="52"/>
                    <a:pt x="136" y="68"/>
                    <a:pt x="125" y="78"/>
                  </a:cubicBezTo>
                  <a:cubicBezTo>
                    <a:pt x="120" y="82"/>
                    <a:pt x="114" y="85"/>
                    <a:pt x="109" y="87"/>
                  </a:cubicBezTo>
                  <a:cubicBezTo>
                    <a:pt x="100" y="89"/>
                    <a:pt x="92" y="92"/>
                    <a:pt x="84" y="95"/>
                  </a:cubicBezTo>
                  <a:cubicBezTo>
                    <a:pt x="76" y="97"/>
                    <a:pt x="75" y="98"/>
                    <a:pt x="75" y="106"/>
                  </a:cubicBezTo>
                  <a:cubicBezTo>
                    <a:pt x="75" y="113"/>
                    <a:pt x="76" y="114"/>
                    <a:pt x="82" y="115"/>
                  </a:cubicBezTo>
                  <a:cubicBezTo>
                    <a:pt x="111" y="115"/>
                    <a:pt x="140" y="118"/>
                    <a:pt x="168" y="116"/>
                  </a:cubicBezTo>
                  <a:cubicBezTo>
                    <a:pt x="192" y="115"/>
                    <a:pt x="215" y="113"/>
                    <a:pt x="238" y="111"/>
                  </a:cubicBezTo>
                  <a:cubicBezTo>
                    <a:pt x="244" y="110"/>
                    <a:pt x="244" y="110"/>
                    <a:pt x="245" y="103"/>
                  </a:cubicBezTo>
                  <a:cubicBezTo>
                    <a:pt x="245" y="100"/>
                    <a:pt x="246" y="97"/>
                    <a:pt x="246" y="94"/>
                  </a:cubicBezTo>
                  <a:cubicBezTo>
                    <a:pt x="248" y="87"/>
                    <a:pt x="253" y="80"/>
                    <a:pt x="261" y="78"/>
                  </a:cubicBezTo>
                  <a:cubicBezTo>
                    <a:pt x="268" y="76"/>
                    <a:pt x="275" y="75"/>
                    <a:pt x="282" y="74"/>
                  </a:cubicBezTo>
                  <a:cubicBezTo>
                    <a:pt x="287" y="73"/>
                    <a:pt x="289" y="72"/>
                    <a:pt x="289" y="67"/>
                  </a:cubicBezTo>
                  <a:cubicBezTo>
                    <a:pt x="290" y="55"/>
                    <a:pt x="292" y="42"/>
                    <a:pt x="293" y="29"/>
                  </a:cubicBezTo>
                  <a:cubicBezTo>
                    <a:pt x="294" y="9"/>
                    <a:pt x="300" y="6"/>
                    <a:pt x="319" y="1"/>
                  </a:cubicBezTo>
                  <a:cubicBezTo>
                    <a:pt x="325" y="0"/>
                    <a:pt x="331" y="1"/>
                    <a:pt x="336" y="2"/>
                  </a:cubicBezTo>
                  <a:cubicBezTo>
                    <a:pt x="342" y="3"/>
                    <a:pt x="346" y="7"/>
                    <a:pt x="347" y="13"/>
                  </a:cubicBezTo>
                  <a:cubicBezTo>
                    <a:pt x="350" y="23"/>
                    <a:pt x="352" y="34"/>
                    <a:pt x="353" y="45"/>
                  </a:cubicBezTo>
                  <a:cubicBezTo>
                    <a:pt x="353" y="64"/>
                    <a:pt x="352" y="83"/>
                    <a:pt x="350" y="102"/>
                  </a:cubicBezTo>
                  <a:cubicBezTo>
                    <a:pt x="349" y="114"/>
                    <a:pt x="349" y="127"/>
                    <a:pt x="349" y="140"/>
                  </a:cubicBezTo>
                  <a:cubicBezTo>
                    <a:pt x="349" y="163"/>
                    <a:pt x="349" y="187"/>
                    <a:pt x="349" y="211"/>
                  </a:cubicBezTo>
                  <a:cubicBezTo>
                    <a:pt x="349" y="214"/>
                    <a:pt x="349" y="216"/>
                    <a:pt x="348" y="219"/>
                  </a:cubicBezTo>
                  <a:cubicBezTo>
                    <a:pt x="347" y="229"/>
                    <a:pt x="346" y="238"/>
                    <a:pt x="349" y="248"/>
                  </a:cubicBezTo>
                  <a:cubicBezTo>
                    <a:pt x="350" y="250"/>
                    <a:pt x="350" y="252"/>
                    <a:pt x="347" y="253"/>
                  </a:cubicBezTo>
                  <a:cubicBezTo>
                    <a:pt x="347" y="254"/>
                    <a:pt x="346" y="254"/>
                    <a:pt x="346" y="254"/>
                  </a:cubicBezTo>
                  <a:cubicBezTo>
                    <a:pt x="342" y="255"/>
                    <a:pt x="339" y="255"/>
                    <a:pt x="336" y="255"/>
                  </a:cubicBezTo>
                  <a:cubicBezTo>
                    <a:pt x="329" y="256"/>
                    <a:pt x="322" y="255"/>
                    <a:pt x="316" y="254"/>
                  </a:cubicBezTo>
                  <a:cubicBezTo>
                    <a:pt x="308" y="253"/>
                    <a:pt x="302" y="248"/>
                    <a:pt x="301" y="240"/>
                  </a:cubicBezTo>
                  <a:cubicBezTo>
                    <a:pt x="300" y="237"/>
                    <a:pt x="300" y="234"/>
                    <a:pt x="300" y="230"/>
                  </a:cubicBezTo>
                  <a:cubicBezTo>
                    <a:pt x="299" y="226"/>
                    <a:pt x="299" y="223"/>
                    <a:pt x="298" y="219"/>
                  </a:cubicBezTo>
                  <a:cubicBezTo>
                    <a:pt x="296" y="209"/>
                    <a:pt x="296" y="210"/>
                    <a:pt x="287" y="210"/>
                  </a:cubicBezTo>
                  <a:cubicBezTo>
                    <a:pt x="276" y="211"/>
                    <a:pt x="265" y="210"/>
                    <a:pt x="255" y="207"/>
                  </a:cubicBezTo>
                  <a:cubicBezTo>
                    <a:pt x="248" y="205"/>
                    <a:pt x="243" y="198"/>
                    <a:pt x="242" y="191"/>
                  </a:cubicBezTo>
                  <a:cubicBezTo>
                    <a:pt x="242" y="187"/>
                    <a:pt x="242" y="183"/>
                    <a:pt x="242" y="179"/>
                  </a:cubicBezTo>
                  <a:cubicBezTo>
                    <a:pt x="241" y="175"/>
                    <a:pt x="239" y="172"/>
                    <a:pt x="234" y="172"/>
                  </a:cubicBezTo>
                  <a:cubicBezTo>
                    <a:pt x="226" y="172"/>
                    <a:pt x="217" y="170"/>
                    <a:pt x="209" y="171"/>
                  </a:cubicBezTo>
                  <a:cubicBezTo>
                    <a:pt x="197" y="171"/>
                    <a:pt x="185" y="170"/>
                    <a:pt x="173" y="169"/>
                  </a:cubicBezTo>
                  <a:cubicBezTo>
                    <a:pt x="152" y="167"/>
                    <a:pt x="130" y="166"/>
                    <a:pt x="109" y="164"/>
                  </a:cubicBezTo>
                  <a:cubicBezTo>
                    <a:pt x="108" y="164"/>
                    <a:pt x="106" y="164"/>
                    <a:pt x="105" y="165"/>
                  </a:cubicBezTo>
                  <a:cubicBezTo>
                    <a:pt x="93" y="167"/>
                    <a:pt x="91" y="166"/>
                    <a:pt x="90" y="181"/>
                  </a:cubicBezTo>
                  <a:cubicBezTo>
                    <a:pt x="90" y="188"/>
                    <a:pt x="91" y="195"/>
                    <a:pt x="92" y="202"/>
                  </a:cubicBezTo>
                  <a:cubicBezTo>
                    <a:pt x="93" y="209"/>
                    <a:pt x="92" y="211"/>
                    <a:pt x="85" y="213"/>
                  </a:cubicBezTo>
                  <a:cubicBezTo>
                    <a:pt x="72" y="218"/>
                    <a:pt x="57" y="219"/>
                    <a:pt x="43" y="217"/>
                  </a:cubicBezTo>
                  <a:cubicBezTo>
                    <a:pt x="33" y="214"/>
                    <a:pt x="31" y="212"/>
                    <a:pt x="31" y="201"/>
                  </a:cubicBezTo>
                  <a:cubicBezTo>
                    <a:pt x="32" y="200"/>
                    <a:pt x="32" y="198"/>
                    <a:pt x="32" y="197"/>
                  </a:cubicBezTo>
                  <a:cubicBezTo>
                    <a:pt x="29" y="182"/>
                    <a:pt x="33" y="167"/>
                    <a:pt x="34" y="152"/>
                  </a:cubicBezTo>
                  <a:cubicBezTo>
                    <a:pt x="36" y="143"/>
                    <a:pt x="38" y="134"/>
                    <a:pt x="40" y="126"/>
                  </a:cubicBezTo>
                  <a:cubicBezTo>
                    <a:pt x="42" y="120"/>
                    <a:pt x="48" y="118"/>
                    <a:pt x="52" y="116"/>
                  </a:cubicBezTo>
                  <a:cubicBezTo>
                    <a:pt x="61" y="113"/>
                    <a:pt x="61" y="113"/>
                    <a:pt x="61" y="104"/>
                  </a:cubicBezTo>
                  <a:cubicBezTo>
                    <a:pt x="61" y="103"/>
                    <a:pt x="61" y="102"/>
                    <a:pt x="61" y="101"/>
                  </a:cubicBezTo>
                  <a:cubicBezTo>
                    <a:pt x="61" y="96"/>
                    <a:pt x="59" y="94"/>
                    <a:pt x="55" y="93"/>
                  </a:cubicBezTo>
                  <a:cubicBezTo>
                    <a:pt x="51" y="92"/>
                    <a:pt x="48" y="92"/>
                    <a:pt x="44" y="91"/>
                  </a:cubicBezTo>
                  <a:cubicBezTo>
                    <a:pt x="32" y="91"/>
                    <a:pt x="22" y="84"/>
                    <a:pt x="12" y="78"/>
                  </a:cubicBezTo>
                  <a:cubicBezTo>
                    <a:pt x="4" y="74"/>
                    <a:pt x="1" y="66"/>
                    <a:pt x="0" y="57"/>
                  </a:cubicBezTo>
                  <a:cubicBezTo>
                    <a:pt x="0" y="55"/>
                    <a:pt x="1" y="53"/>
                    <a:pt x="1" y="51"/>
                  </a:cubicBezTo>
                  <a:cubicBezTo>
                    <a:pt x="6" y="39"/>
                    <a:pt x="20" y="33"/>
                    <a:pt x="33" y="38"/>
                  </a:cubicBezTo>
                  <a:cubicBezTo>
                    <a:pt x="34" y="39"/>
                    <a:pt x="35" y="39"/>
                    <a:pt x="37" y="40"/>
                  </a:cubicBezTo>
                  <a:cubicBezTo>
                    <a:pt x="45" y="45"/>
                    <a:pt x="51" y="52"/>
                    <a:pt x="55" y="60"/>
                  </a:cubicBezTo>
                  <a:close/>
                  <a:moveTo>
                    <a:pt x="88" y="119"/>
                  </a:moveTo>
                  <a:cubicBezTo>
                    <a:pt x="78" y="119"/>
                    <a:pt x="68" y="118"/>
                    <a:pt x="58" y="120"/>
                  </a:cubicBezTo>
                  <a:cubicBezTo>
                    <a:pt x="53" y="121"/>
                    <a:pt x="48" y="123"/>
                    <a:pt x="46" y="128"/>
                  </a:cubicBezTo>
                  <a:cubicBezTo>
                    <a:pt x="40" y="141"/>
                    <a:pt x="37" y="155"/>
                    <a:pt x="37" y="169"/>
                  </a:cubicBezTo>
                  <a:cubicBezTo>
                    <a:pt x="37" y="172"/>
                    <a:pt x="39" y="175"/>
                    <a:pt x="42" y="176"/>
                  </a:cubicBezTo>
                  <a:cubicBezTo>
                    <a:pt x="55" y="180"/>
                    <a:pt x="70" y="179"/>
                    <a:pt x="83" y="174"/>
                  </a:cubicBezTo>
                  <a:cubicBezTo>
                    <a:pt x="85" y="174"/>
                    <a:pt x="86" y="173"/>
                    <a:pt x="87" y="171"/>
                  </a:cubicBezTo>
                  <a:cubicBezTo>
                    <a:pt x="88" y="163"/>
                    <a:pt x="94" y="161"/>
                    <a:pt x="101" y="161"/>
                  </a:cubicBezTo>
                  <a:cubicBezTo>
                    <a:pt x="106" y="160"/>
                    <a:pt x="110" y="161"/>
                    <a:pt x="115" y="161"/>
                  </a:cubicBezTo>
                  <a:cubicBezTo>
                    <a:pt x="139" y="162"/>
                    <a:pt x="162" y="164"/>
                    <a:pt x="185" y="166"/>
                  </a:cubicBezTo>
                  <a:cubicBezTo>
                    <a:pt x="198" y="166"/>
                    <a:pt x="211" y="167"/>
                    <a:pt x="224" y="167"/>
                  </a:cubicBezTo>
                  <a:cubicBezTo>
                    <a:pt x="229" y="167"/>
                    <a:pt x="234" y="168"/>
                    <a:pt x="239" y="168"/>
                  </a:cubicBezTo>
                  <a:cubicBezTo>
                    <a:pt x="244" y="169"/>
                    <a:pt x="249" y="166"/>
                    <a:pt x="252" y="162"/>
                  </a:cubicBezTo>
                  <a:cubicBezTo>
                    <a:pt x="260" y="151"/>
                    <a:pt x="261" y="136"/>
                    <a:pt x="256" y="123"/>
                  </a:cubicBezTo>
                  <a:cubicBezTo>
                    <a:pt x="254" y="118"/>
                    <a:pt x="249" y="114"/>
                    <a:pt x="243" y="115"/>
                  </a:cubicBezTo>
                  <a:cubicBezTo>
                    <a:pt x="234" y="115"/>
                    <a:pt x="225" y="116"/>
                    <a:pt x="216" y="117"/>
                  </a:cubicBezTo>
                  <a:cubicBezTo>
                    <a:pt x="204" y="118"/>
                    <a:pt x="193" y="118"/>
                    <a:pt x="181" y="119"/>
                  </a:cubicBezTo>
                  <a:cubicBezTo>
                    <a:pt x="168" y="121"/>
                    <a:pt x="154" y="121"/>
                    <a:pt x="141" y="121"/>
                  </a:cubicBezTo>
                  <a:cubicBezTo>
                    <a:pt x="123" y="120"/>
                    <a:pt x="106" y="118"/>
                    <a:pt x="88" y="119"/>
                  </a:cubicBezTo>
                  <a:close/>
                  <a:moveTo>
                    <a:pt x="314" y="128"/>
                  </a:moveTo>
                  <a:cubicBezTo>
                    <a:pt x="317" y="140"/>
                    <a:pt x="318" y="153"/>
                    <a:pt x="316" y="165"/>
                  </a:cubicBezTo>
                  <a:cubicBezTo>
                    <a:pt x="314" y="178"/>
                    <a:pt x="309" y="189"/>
                    <a:pt x="306" y="202"/>
                  </a:cubicBezTo>
                  <a:cubicBezTo>
                    <a:pt x="311" y="202"/>
                    <a:pt x="315" y="198"/>
                    <a:pt x="316" y="194"/>
                  </a:cubicBezTo>
                  <a:cubicBezTo>
                    <a:pt x="317" y="188"/>
                    <a:pt x="319" y="183"/>
                    <a:pt x="320" y="177"/>
                  </a:cubicBezTo>
                  <a:cubicBezTo>
                    <a:pt x="324" y="149"/>
                    <a:pt x="324" y="119"/>
                    <a:pt x="319" y="91"/>
                  </a:cubicBezTo>
                  <a:cubicBezTo>
                    <a:pt x="318" y="82"/>
                    <a:pt x="310" y="76"/>
                    <a:pt x="302" y="77"/>
                  </a:cubicBezTo>
                  <a:cubicBezTo>
                    <a:pt x="302" y="77"/>
                    <a:pt x="301" y="77"/>
                    <a:pt x="301" y="77"/>
                  </a:cubicBezTo>
                  <a:cubicBezTo>
                    <a:pt x="297" y="77"/>
                    <a:pt x="294" y="77"/>
                    <a:pt x="291" y="78"/>
                  </a:cubicBezTo>
                  <a:cubicBezTo>
                    <a:pt x="280" y="79"/>
                    <a:pt x="269" y="81"/>
                    <a:pt x="259" y="84"/>
                  </a:cubicBezTo>
                  <a:cubicBezTo>
                    <a:pt x="251" y="87"/>
                    <a:pt x="251" y="94"/>
                    <a:pt x="250" y="100"/>
                  </a:cubicBezTo>
                  <a:cubicBezTo>
                    <a:pt x="248" y="106"/>
                    <a:pt x="251" y="109"/>
                    <a:pt x="255" y="112"/>
                  </a:cubicBezTo>
                  <a:cubicBezTo>
                    <a:pt x="267" y="123"/>
                    <a:pt x="270" y="137"/>
                    <a:pt x="267" y="152"/>
                  </a:cubicBezTo>
                  <a:cubicBezTo>
                    <a:pt x="267" y="156"/>
                    <a:pt x="265" y="160"/>
                    <a:pt x="262" y="162"/>
                  </a:cubicBezTo>
                  <a:cubicBezTo>
                    <a:pt x="258" y="167"/>
                    <a:pt x="254" y="171"/>
                    <a:pt x="249" y="175"/>
                  </a:cubicBezTo>
                  <a:cubicBezTo>
                    <a:pt x="247" y="176"/>
                    <a:pt x="246" y="178"/>
                    <a:pt x="246" y="181"/>
                  </a:cubicBezTo>
                  <a:cubicBezTo>
                    <a:pt x="246" y="184"/>
                    <a:pt x="246" y="187"/>
                    <a:pt x="247" y="190"/>
                  </a:cubicBezTo>
                  <a:cubicBezTo>
                    <a:pt x="247" y="196"/>
                    <a:pt x="251" y="201"/>
                    <a:pt x="256" y="202"/>
                  </a:cubicBezTo>
                  <a:cubicBezTo>
                    <a:pt x="270" y="207"/>
                    <a:pt x="284" y="207"/>
                    <a:pt x="298" y="204"/>
                  </a:cubicBezTo>
                  <a:cubicBezTo>
                    <a:pt x="300" y="204"/>
                    <a:pt x="302" y="203"/>
                    <a:pt x="302" y="200"/>
                  </a:cubicBezTo>
                  <a:cubicBezTo>
                    <a:pt x="303" y="195"/>
                    <a:pt x="305" y="191"/>
                    <a:pt x="307" y="186"/>
                  </a:cubicBezTo>
                  <a:cubicBezTo>
                    <a:pt x="314" y="170"/>
                    <a:pt x="315" y="151"/>
                    <a:pt x="312" y="133"/>
                  </a:cubicBezTo>
                  <a:cubicBezTo>
                    <a:pt x="312" y="132"/>
                    <a:pt x="312" y="131"/>
                    <a:pt x="314" y="128"/>
                  </a:cubicBezTo>
                  <a:close/>
                  <a:moveTo>
                    <a:pt x="349" y="63"/>
                  </a:moveTo>
                  <a:cubicBezTo>
                    <a:pt x="349" y="61"/>
                    <a:pt x="348" y="59"/>
                    <a:pt x="349" y="57"/>
                  </a:cubicBezTo>
                  <a:cubicBezTo>
                    <a:pt x="349" y="43"/>
                    <a:pt x="347" y="29"/>
                    <a:pt x="343" y="16"/>
                  </a:cubicBezTo>
                  <a:cubicBezTo>
                    <a:pt x="342" y="12"/>
                    <a:pt x="341" y="8"/>
                    <a:pt x="337" y="7"/>
                  </a:cubicBezTo>
                  <a:cubicBezTo>
                    <a:pt x="327" y="4"/>
                    <a:pt x="316" y="5"/>
                    <a:pt x="307" y="10"/>
                  </a:cubicBezTo>
                  <a:cubicBezTo>
                    <a:pt x="303" y="12"/>
                    <a:pt x="300" y="15"/>
                    <a:pt x="299" y="19"/>
                  </a:cubicBezTo>
                  <a:cubicBezTo>
                    <a:pt x="296" y="34"/>
                    <a:pt x="294" y="49"/>
                    <a:pt x="294" y="64"/>
                  </a:cubicBezTo>
                  <a:cubicBezTo>
                    <a:pt x="293" y="69"/>
                    <a:pt x="294" y="69"/>
                    <a:pt x="300" y="68"/>
                  </a:cubicBezTo>
                  <a:cubicBezTo>
                    <a:pt x="314" y="66"/>
                    <a:pt x="321" y="70"/>
                    <a:pt x="326" y="84"/>
                  </a:cubicBezTo>
                  <a:cubicBezTo>
                    <a:pt x="331" y="100"/>
                    <a:pt x="331" y="117"/>
                    <a:pt x="332" y="134"/>
                  </a:cubicBezTo>
                  <a:cubicBezTo>
                    <a:pt x="333" y="154"/>
                    <a:pt x="331" y="173"/>
                    <a:pt x="326" y="192"/>
                  </a:cubicBezTo>
                  <a:cubicBezTo>
                    <a:pt x="323" y="203"/>
                    <a:pt x="318" y="211"/>
                    <a:pt x="306" y="213"/>
                  </a:cubicBezTo>
                  <a:cubicBezTo>
                    <a:pt x="303" y="214"/>
                    <a:pt x="302" y="215"/>
                    <a:pt x="303" y="217"/>
                  </a:cubicBezTo>
                  <a:cubicBezTo>
                    <a:pt x="303" y="224"/>
                    <a:pt x="304" y="230"/>
                    <a:pt x="305" y="237"/>
                  </a:cubicBezTo>
                  <a:cubicBezTo>
                    <a:pt x="305" y="243"/>
                    <a:pt x="310" y="248"/>
                    <a:pt x="316" y="249"/>
                  </a:cubicBezTo>
                  <a:cubicBezTo>
                    <a:pt x="324" y="251"/>
                    <a:pt x="332" y="252"/>
                    <a:pt x="340" y="251"/>
                  </a:cubicBezTo>
                  <a:cubicBezTo>
                    <a:pt x="343" y="250"/>
                    <a:pt x="344" y="249"/>
                    <a:pt x="343" y="246"/>
                  </a:cubicBezTo>
                  <a:cubicBezTo>
                    <a:pt x="342" y="242"/>
                    <a:pt x="341" y="237"/>
                    <a:pt x="342" y="233"/>
                  </a:cubicBezTo>
                  <a:cubicBezTo>
                    <a:pt x="344" y="228"/>
                    <a:pt x="345" y="222"/>
                    <a:pt x="345" y="217"/>
                  </a:cubicBezTo>
                  <a:cubicBezTo>
                    <a:pt x="345" y="209"/>
                    <a:pt x="344" y="200"/>
                    <a:pt x="345" y="192"/>
                  </a:cubicBezTo>
                  <a:cubicBezTo>
                    <a:pt x="345" y="173"/>
                    <a:pt x="344" y="154"/>
                    <a:pt x="345" y="135"/>
                  </a:cubicBezTo>
                  <a:cubicBezTo>
                    <a:pt x="345" y="128"/>
                    <a:pt x="344" y="122"/>
                    <a:pt x="345" y="116"/>
                  </a:cubicBezTo>
                  <a:cubicBezTo>
                    <a:pt x="346" y="98"/>
                    <a:pt x="349" y="81"/>
                    <a:pt x="349" y="63"/>
                  </a:cubicBezTo>
                  <a:close/>
                  <a:moveTo>
                    <a:pt x="86" y="31"/>
                  </a:moveTo>
                  <a:cubicBezTo>
                    <a:pt x="87" y="28"/>
                    <a:pt x="86" y="24"/>
                    <a:pt x="85" y="21"/>
                  </a:cubicBezTo>
                  <a:cubicBezTo>
                    <a:pt x="83" y="13"/>
                    <a:pt x="78" y="9"/>
                    <a:pt x="72" y="9"/>
                  </a:cubicBezTo>
                  <a:cubicBezTo>
                    <a:pt x="64" y="10"/>
                    <a:pt x="59" y="16"/>
                    <a:pt x="58" y="23"/>
                  </a:cubicBezTo>
                  <a:cubicBezTo>
                    <a:pt x="58" y="24"/>
                    <a:pt x="58" y="26"/>
                    <a:pt x="58" y="27"/>
                  </a:cubicBezTo>
                  <a:cubicBezTo>
                    <a:pt x="58" y="35"/>
                    <a:pt x="58" y="43"/>
                    <a:pt x="60" y="50"/>
                  </a:cubicBezTo>
                  <a:cubicBezTo>
                    <a:pt x="60" y="54"/>
                    <a:pt x="60" y="57"/>
                    <a:pt x="59" y="61"/>
                  </a:cubicBezTo>
                  <a:cubicBezTo>
                    <a:pt x="59" y="64"/>
                    <a:pt x="56" y="66"/>
                    <a:pt x="53" y="66"/>
                  </a:cubicBezTo>
                  <a:cubicBezTo>
                    <a:pt x="50" y="67"/>
                    <a:pt x="49" y="64"/>
                    <a:pt x="48" y="62"/>
                  </a:cubicBezTo>
                  <a:cubicBezTo>
                    <a:pt x="45" y="54"/>
                    <a:pt x="40" y="48"/>
                    <a:pt x="33" y="44"/>
                  </a:cubicBezTo>
                  <a:cubicBezTo>
                    <a:pt x="22" y="37"/>
                    <a:pt x="7" y="45"/>
                    <a:pt x="5" y="57"/>
                  </a:cubicBezTo>
                  <a:cubicBezTo>
                    <a:pt x="5" y="58"/>
                    <a:pt x="5" y="60"/>
                    <a:pt x="6" y="61"/>
                  </a:cubicBezTo>
                  <a:cubicBezTo>
                    <a:pt x="9" y="68"/>
                    <a:pt x="11" y="74"/>
                    <a:pt x="19" y="77"/>
                  </a:cubicBezTo>
                  <a:cubicBezTo>
                    <a:pt x="21" y="78"/>
                    <a:pt x="23" y="79"/>
                    <a:pt x="25" y="81"/>
                  </a:cubicBezTo>
                  <a:cubicBezTo>
                    <a:pt x="29" y="83"/>
                    <a:pt x="33" y="85"/>
                    <a:pt x="37" y="86"/>
                  </a:cubicBezTo>
                  <a:cubicBezTo>
                    <a:pt x="47" y="88"/>
                    <a:pt x="56" y="89"/>
                    <a:pt x="66" y="92"/>
                  </a:cubicBezTo>
                  <a:cubicBezTo>
                    <a:pt x="73" y="93"/>
                    <a:pt x="80" y="93"/>
                    <a:pt x="86" y="90"/>
                  </a:cubicBezTo>
                  <a:cubicBezTo>
                    <a:pt x="92" y="88"/>
                    <a:pt x="99" y="86"/>
                    <a:pt x="105" y="84"/>
                  </a:cubicBezTo>
                  <a:cubicBezTo>
                    <a:pt x="111" y="82"/>
                    <a:pt x="116" y="79"/>
                    <a:pt x="121" y="75"/>
                  </a:cubicBezTo>
                  <a:cubicBezTo>
                    <a:pt x="128" y="69"/>
                    <a:pt x="131" y="61"/>
                    <a:pt x="130" y="53"/>
                  </a:cubicBezTo>
                  <a:cubicBezTo>
                    <a:pt x="130" y="46"/>
                    <a:pt x="126" y="38"/>
                    <a:pt x="121" y="37"/>
                  </a:cubicBezTo>
                  <a:cubicBezTo>
                    <a:pt x="114" y="36"/>
                    <a:pt x="109" y="40"/>
                    <a:pt x="106" y="46"/>
                  </a:cubicBezTo>
                  <a:cubicBezTo>
                    <a:pt x="102" y="50"/>
                    <a:pt x="99" y="55"/>
                    <a:pt x="96" y="60"/>
                  </a:cubicBezTo>
                  <a:cubicBezTo>
                    <a:pt x="95" y="62"/>
                    <a:pt x="92" y="64"/>
                    <a:pt x="89" y="66"/>
                  </a:cubicBezTo>
                  <a:cubicBezTo>
                    <a:pt x="84" y="68"/>
                    <a:pt x="81" y="66"/>
                    <a:pt x="80" y="60"/>
                  </a:cubicBezTo>
                  <a:cubicBezTo>
                    <a:pt x="80" y="56"/>
                    <a:pt x="81" y="52"/>
                    <a:pt x="83" y="48"/>
                  </a:cubicBezTo>
                  <a:cubicBezTo>
                    <a:pt x="85" y="43"/>
                    <a:pt x="87" y="37"/>
                    <a:pt x="86" y="31"/>
                  </a:cubicBezTo>
                  <a:close/>
                  <a:moveTo>
                    <a:pt x="60" y="213"/>
                  </a:moveTo>
                  <a:cubicBezTo>
                    <a:pt x="68" y="213"/>
                    <a:pt x="75" y="212"/>
                    <a:pt x="82" y="210"/>
                  </a:cubicBezTo>
                  <a:cubicBezTo>
                    <a:pt x="85" y="209"/>
                    <a:pt x="89" y="208"/>
                    <a:pt x="88" y="204"/>
                  </a:cubicBezTo>
                  <a:cubicBezTo>
                    <a:pt x="87" y="200"/>
                    <a:pt x="83" y="202"/>
                    <a:pt x="81" y="203"/>
                  </a:cubicBezTo>
                  <a:cubicBezTo>
                    <a:pt x="75" y="205"/>
                    <a:pt x="68" y="207"/>
                    <a:pt x="62" y="207"/>
                  </a:cubicBezTo>
                  <a:cubicBezTo>
                    <a:pt x="55" y="207"/>
                    <a:pt x="48" y="207"/>
                    <a:pt x="41" y="206"/>
                  </a:cubicBezTo>
                  <a:cubicBezTo>
                    <a:pt x="40" y="205"/>
                    <a:pt x="39" y="205"/>
                    <a:pt x="38" y="206"/>
                  </a:cubicBezTo>
                  <a:cubicBezTo>
                    <a:pt x="37" y="208"/>
                    <a:pt x="38" y="209"/>
                    <a:pt x="39" y="210"/>
                  </a:cubicBezTo>
                  <a:cubicBezTo>
                    <a:pt x="39" y="210"/>
                    <a:pt x="39" y="210"/>
                    <a:pt x="39" y="210"/>
                  </a:cubicBezTo>
                  <a:cubicBezTo>
                    <a:pt x="39" y="210"/>
                    <a:pt x="39" y="210"/>
                    <a:pt x="39" y="210"/>
                  </a:cubicBezTo>
                  <a:cubicBezTo>
                    <a:pt x="40" y="211"/>
                    <a:pt x="41" y="211"/>
                    <a:pt x="42" y="211"/>
                  </a:cubicBezTo>
                  <a:cubicBezTo>
                    <a:pt x="48" y="213"/>
                    <a:pt x="54" y="213"/>
                    <a:pt x="60" y="213"/>
                  </a:cubicBezTo>
                  <a:close/>
                  <a:moveTo>
                    <a:pt x="84" y="180"/>
                  </a:moveTo>
                  <a:cubicBezTo>
                    <a:pt x="78" y="180"/>
                    <a:pt x="72" y="183"/>
                    <a:pt x="66" y="183"/>
                  </a:cubicBezTo>
                  <a:cubicBezTo>
                    <a:pt x="58" y="183"/>
                    <a:pt x="49" y="182"/>
                    <a:pt x="41" y="180"/>
                  </a:cubicBezTo>
                  <a:cubicBezTo>
                    <a:pt x="39" y="180"/>
                    <a:pt x="38" y="179"/>
                    <a:pt x="37" y="181"/>
                  </a:cubicBezTo>
                  <a:cubicBezTo>
                    <a:pt x="36" y="183"/>
                    <a:pt x="37" y="184"/>
                    <a:pt x="38" y="185"/>
                  </a:cubicBezTo>
                  <a:cubicBezTo>
                    <a:pt x="40" y="187"/>
                    <a:pt x="43" y="188"/>
                    <a:pt x="46" y="188"/>
                  </a:cubicBezTo>
                  <a:cubicBezTo>
                    <a:pt x="55" y="189"/>
                    <a:pt x="65" y="188"/>
                    <a:pt x="74" y="185"/>
                  </a:cubicBezTo>
                  <a:cubicBezTo>
                    <a:pt x="78" y="185"/>
                    <a:pt x="82" y="183"/>
                    <a:pt x="84" y="180"/>
                  </a:cubicBezTo>
                  <a:close/>
                  <a:moveTo>
                    <a:pt x="39" y="198"/>
                  </a:moveTo>
                  <a:cubicBezTo>
                    <a:pt x="48" y="206"/>
                    <a:pt x="77" y="203"/>
                    <a:pt x="86" y="193"/>
                  </a:cubicBezTo>
                  <a:cubicBezTo>
                    <a:pt x="78" y="195"/>
                    <a:pt x="71" y="198"/>
                    <a:pt x="63" y="198"/>
                  </a:cubicBezTo>
                  <a:cubicBezTo>
                    <a:pt x="55" y="198"/>
                    <a:pt x="47" y="196"/>
                    <a:pt x="39" y="198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" name="Freeform 61">
              <a:extLst>
                <a:ext uri="{FF2B5EF4-FFF2-40B4-BE49-F238E27FC236}">
                  <a16:creationId xmlns:a16="http://schemas.microsoft.com/office/drawing/2014/main" xmlns="" id="{43A66C37-69FA-46DF-8874-AA122DAFD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" y="450"/>
              <a:ext cx="89" cy="222"/>
            </a:xfrm>
            <a:custGeom>
              <a:avLst/>
              <a:gdLst>
                <a:gd name="T0" fmla="*/ 2 w 44"/>
                <a:gd name="T1" fmla="*/ 110 h 110"/>
                <a:gd name="T2" fmla="*/ 1 w 44"/>
                <a:gd name="T3" fmla="*/ 96 h 110"/>
                <a:gd name="T4" fmla="*/ 8 w 44"/>
                <a:gd name="T5" fmla="*/ 74 h 110"/>
                <a:gd name="T6" fmla="*/ 13 w 44"/>
                <a:gd name="T7" fmla="*/ 48 h 110"/>
                <a:gd name="T8" fmla="*/ 23 w 44"/>
                <a:gd name="T9" fmla="*/ 10 h 110"/>
                <a:gd name="T10" fmla="*/ 40 w 44"/>
                <a:gd name="T11" fmla="*/ 0 h 110"/>
                <a:gd name="T12" fmla="*/ 43 w 44"/>
                <a:gd name="T13" fmla="*/ 2 h 110"/>
                <a:gd name="T14" fmla="*/ 41 w 44"/>
                <a:gd name="T15" fmla="*/ 5 h 110"/>
                <a:gd name="T16" fmla="*/ 28 w 44"/>
                <a:gd name="T17" fmla="*/ 12 h 110"/>
                <a:gd name="T18" fmla="*/ 18 w 44"/>
                <a:gd name="T19" fmla="*/ 43 h 110"/>
                <a:gd name="T20" fmla="*/ 18 w 44"/>
                <a:gd name="T21" fmla="*/ 63 h 110"/>
                <a:gd name="T22" fmla="*/ 15 w 44"/>
                <a:gd name="T23" fmla="*/ 71 h 110"/>
                <a:gd name="T24" fmla="*/ 4 w 44"/>
                <a:gd name="T25" fmla="*/ 106 h 110"/>
                <a:gd name="T26" fmla="*/ 2 w 44"/>
                <a:gd name="T2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110">
                  <a:moveTo>
                    <a:pt x="2" y="110"/>
                  </a:moveTo>
                  <a:cubicBezTo>
                    <a:pt x="0" y="105"/>
                    <a:pt x="0" y="100"/>
                    <a:pt x="1" y="96"/>
                  </a:cubicBezTo>
                  <a:cubicBezTo>
                    <a:pt x="2" y="88"/>
                    <a:pt x="4" y="81"/>
                    <a:pt x="8" y="74"/>
                  </a:cubicBezTo>
                  <a:cubicBezTo>
                    <a:pt x="13" y="66"/>
                    <a:pt x="15" y="57"/>
                    <a:pt x="13" y="48"/>
                  </a:cubicBezTo>
                  <a:cubicBezTo>
                    <a:pt x="11" y="34"/>
                    <a:pt x="15" y="21"/>
                    <a:pt x="23" y="10"/>
                  </a:cubicBezTo>
                  <a:cubicBezTo>
                    <a:pt x="26" y="4"/>
                    <a:pt x="33" y="1"/>
                    <a:pt x="40" y="0"/>
                  </a:cubicBezTo>
                  <a:cubicBezTo>
                    <a:pt x="41" y="0"/>
                    <a:pt x="43" y="0"/>
                    <a:pt x="43" y="2"/>
                  </a:cubicBezTo>
                  <a:cubicBezTo>
                    <a:pt x="44" y="4"/>
                    <a:pt x="42" y="4"/>
                    <a:pt x="41" y="5"/>
                  </a:cubicBezTo>
                  <a:cubicBezTo>
                    <a:pt x="36" y="7"/>
                    <a:pt x="31" y="8"/>
                    <a:pt x="28" y="12"/>
                  </a:cubicBezTo>
                  <a:cubicBezTo>
                    <a:pt x="21" y="21"/>
                    <a:pt x="18" y="32"/>
                    <a:pt x="18" y="43"/>
                  </a:cubicBezTo>
                  <a:cubicBezTo>
                    <a:pt x="17" y="49"/>
                    <a:pt x="20" y="56"/>
                    <a:pt x="18" y="63"/>
                  </a:cubicBezTo>
                  <a:cubicBezTo>
                    <a:pt x="17" y="66"/>
                    <a:pt x="16" y="68"/>
                    <a:pt x="15" y="71"/>
                  </a:cubicBezTo>
                  <a:cubicBezTo>
                    <a:pt x="9" y="81"/>
                    <a:pt x="4" y="93"/>
                    <a:pt x="4" y="106"/>
                  </a:cubicBezTo>
                  <a:cubicBezTo>
                    <a:pt x="4" y="108"/>
                    <a:pt x="3" y="109"/>
                    <a:pt x="2" y="110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62">
              <a:extLst>
                <a:ext uri="{FF2B5EF4-FFF2-40B4-BE49-F238E27FC236}">
                  <a16:creationId xmlns:a16="http://schemas.microsoft.com/office/drawing/2014/main" xmlns="" id="{9DB1FE43-CC51-4427-A9FA-E7A6264BA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" y="454"/>
              <a:ext cx="65" cy="238"/>
            </a:xfrm>
            <a:custGeom>
              <a:avLst/>
              <a:gdLst>
                <a:gd name="T0" fmla="*/ 0 w 32"/>
                <a:gd name="T1" fmla="*/ 0 h 118"/>
                <a:gd name="T2" fmla="*/ 17 w 32"/>
                <a:gd name="T3" fmla="*/ 26 h 118"/>
                <a:gd name="T4" fmla="*/ 20 w 32"/>
                <a:gd name="T5" fmla="*/ 60 h 118"/>
                <a:gd name="T6" fmla="*/ 22 w 32"/>
                <a:gd name="T7" fmla="*/ 75 h 118"/>
                <a:gd name="T8" fmla="*/ 27 w 32"/>
                <a:gd name="T9" fmla="*/ 116 h 118"/>
                <a:gd name="T10" fmla="*/ 26 w 32"/>
                <a:gd name="T11" fmla="*/ 118 h 118"/>
                <a:gd name="T12" fmla="*/ 25 w 32"/>
                <a:gd name="T13" fmla="*/ 111 h 118"/>
                <a:gd name="T14" fmla="*/ 17 w 32"/>
                <a:gd name="T15" fmla="*/ 76 h 118"/>
                <a:gd name="T16" fmla="*/ 15 w 32"/>
                <a:gd name="T17" fmla="*/ 60 h 118"/>
                <a:gd name="T18" fmla="*/ 1 w 32"/>
                <a:gd name="T19" fmla="*/ 5 h 118"/>
                <a:gd name="T20" fmla="*/ 0 w 32"/>
                <a:gd name="T21" fmla="*/ 3 h 118"/>
                <a:gd name="T22" fmla="*/ 0 w 32"/>
                <a:gd name="T23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18">
                  <a:moveTo>
                    <a:pt x="0" y="0"/>
                  </a:moveTo>
                  <a:cubicBezTo>
                    <a:pt x="10" y="7"/>
                    <a:pt x="14" y="16"/>
                    <a:pt x="17" y="26"/>
                  </a:cubicBezTo>
                  <a:cubicBezTo>
                    <a:pt x="22" y="37"/>
                    <a:pt x="22" y="49"/>
                    <a:pt x="20" y="60"/>
                  </a:cubicBezTo>
                  <a:cubicBezTo>
                    <a:pt x="18" y="65"/>
                    <a:pt x="19" y="71"/>
                    <a:pt x="22" y="75"/>
                  </a:cubicBezTo>
                  <a:cubicBezTo>
                    <a:pt x="30" y="87"/>
                    <a:pt x="32" y="102"/>
                    <a:pt x="27" y="116"/>
                  </a:cubicBezTo>
                  <a:cubicBezTo>
                    <a:pt x="27" y="117"/>
                    <a:pt x="27" y="117"/>
                    <a:pt x="26" y="118"/>
                  </a:cubicBezTo>
                  <a:cubicBezTo>
                    <a:pt x="25" y="116"/>
                    <a:pt x="24" y="114"/>
                    <a:pt x="25" y="111"/>
                  </a:cubicBezTo>
                  <a:cubicBezTo>
                    <a:pt x="27" y="99"/>
                    <a:pt x="24" y="86"/>
                    <a:pt x="17" y="76"/>
                  </a:cubicBezTo>
                  <a:cubicBezTo>
                    <a:pt x="15" y="71"/>
                    <a:pt x="14" y="66"/>
                    <a:pt x="15" y="60"/>
                  </a:cubicBezTo>
                  <a:cubicBezTo>
                    <a:pt x="20" y="41"/>
                    <a:pt x="15" y="20"/>
                    <a:pt x="1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63">
              <a:extLst>
                <a:ext uri="{FF2B5EF4-FFF2-40B4-BE49-F238E27FC236}">
                  <a16:creationId xmlns:a16="http://schemas.microsoft.com/office/drawing/2014/main" xmlns="" id="{379B51B3-A388-4B30-A254-22FEE899A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" y="514"/>
              <a:ext cx="47" cy="228"/>
            </a:xfrm>
            <a:custGeom>
              <a:avLst/>
              <a:gdLst>
                <a:gd name="T0" fmla="*/ 19 w 23"/>
                <a:gd name="T1" fmla="*/ 0 h 113"/>
                <a:gd name="T2" fmla="*/ 20 w 23"/>
                <a:gd name="T3" fmla="*/ 17 h 113"/>
                <a:gd name="T4" fmla="*/ 14 w 23"/>
                <a:gd name="T5" fmla="*/ 30 h 113"/>
                <a:gd name="T6" fmla="*/ 9 w 23"/>
                <a:gd name="T7" fmla="*/ 81 h 113"/>
                <a:gd name="T8" fmla="*/ 5 w 23"/>
                <a:gd name="T9" fmla="*/ 113 h 113"/>
                <a:gd name="T10" fmla="*/ 5 w 23"/>
                <a:gd name="T11" fmla="*/ 103 h 113"/>
                <a:gd name="T12" fmla="*/ 3 w 23"/>
                <a:gd name="T13" fmla="*/ 71 h 113"/>
                <a:gd name="T14" fmla="*/ 6 w 23"/>
                <a:gd name="T15" fmla="*/ 37 h 113"/>
                <a:gd name="T16" fmla="*/ 19 w 23"/>
                <a:gd name="T1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" h="113">
                  <a:moveTo>
                    <a:pt x="19" y="0"/>
                  </a:moveTo>
                  <a:cubicBezTo>
                    <a:pt x="23" y="6"/>
                    <a:pt x="22" y="11"/>
                    <a:pt x="20" y="17"/>
                  </a:cubicBezTo>
                  <a:cubicBezTo>
                    <a:pt x="19" y="21"/>
                    <a:pt x="17" y="26"/>
                    <a:pt x="14" y="30"/>
                  </a:cubicBezTo>
                  <a:cubicBezTo>
                    <a:pt x="4" y="46"/>
                    <a:pt x="5" y="64"/>
                    <a:pt x="9" y="81"/>
                  </a:cubicBezTo>
                  <a:cubicBezTo>
                    <a:pt x="11" y="92"/>
                    <a:pt x="10" y="103"/>
                    <a:pt x="5" y="113"/>
                  </a:cubicBezTo>
                  <a:cubicBezTo>
                    <a:pt x="4" y="110"/>
                    <a:pt x="4" y="106"/>
                    <a:pt x="5" y="103"/>
                  </a:cubicBezTo>
                  <a:cubicBezTo>
                    <a:pt x="6" y="92"/>
                    <a:pt x="5" y="81"/>
                    <a:pt x="3" y="71"/>
                  </a:cubicBezTo>
                  <a:cubicBezTo>
                    <a:pt x="0" y="60"/>
                    <a:pt x="1" y="48"/>
                    <a:pt x="6" y="37"/>
                  </a:cubicBezTo>
                  <a:cubicBezTo>
                    <a:pt x="12" y="25"/>
                    <a:pt x="19" y="14"/>
                    <a:pt x="19" y="0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64">
              <a:extLst>
                <a:ext uri="{FF2B5EF4-FFF2-40B4-BE49-F238E27FC236}">
                  <a16:creationId xmlns:a16="http://schemas.microsoft.com/office/drawing/2014/main" xmlns="" id="{E7E35AD9-0B2B-489C-93A2-93C84AFED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" y="480"/>
              <a:ext cx="34" cy="202"/>
            </a:xfrm>
            <a:custGeom>
              <a:avLst/>
              <a:gdLst>
                <a:gd name="T0" fmla="*/ 3 w 17"/>
                <a:gd name="T1" fmla="*/ 0 h 100"/>
                <a:gd name="T2" fmla="*/ 10 w 17"/>
                <a:gd name="T3" fmla="*/ 17 h 100"/>
                <a:gd name="T4" fmla="*/ 14 w 17"/>
                <a:gd name="T5" fmla="*/ 53 h 100"/>
                <a:gd name="T6" fmla="*/ 15 w 17"/>
                <a:gd name="T7" fmla="*/ 83 h 100"/>
                <a:gd name="T8" fmla="*/ 13 w 17"/>
                <a:gd name="T9" fmla="*/ 100 h 100"/>
                <a:gd name="T10" fmla="*/ 12 w 17"/>
                <a:gd name="T11" fmla="*/ 94 h 100"/>
                <a:gd name="T12" fmla="*/ 12 w 17"/>
                <a:gd name="T13" fmla="*/ 84 h 100"/>
                <a:gd name="T14" fmla="*/ 11 w 17"/>
                <a:gd name="T15" fmla="*/ 50 h 100"/>
                <a:gd name="T16" fmla="*/ 3 w 17"/>
                <a:gd name="T17" fmla="*/ 12 h 100"/>
                <a:gd name="T18" fmla="*/ 3 w 17"/>
                <a:gd name="T19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00">
                  <a:moveTo>
                    <a:pt x="3" y="0"/>
                  </a:moveTo>
                  <a:cubicBezTo>
                    <a:pt x="4" y="6"/>
                    <a:pt x="7" y="12"/>
                    <a:pt x="10" y="17"/>
                  </a:cubicBezTo>
                  <a:cubicBezTo>
                    <a:pt x="15" y="28"/>
                    <a:pt x="17" y="41"/>
                    <a:pt x="14" y="53"/>
                  </a:cubicBezTo>
                  <a:cubicBezTo>
                    <a:pt x="13" y="63"/>
                    <a:pt x="13" y="73"/>
                    <a:pt x="15" y="83"/>
                  </a:cubicBezTo>
                  <a:cubicBezTo>
                    <a:pt x="16" y="88"/>
                    <a:pt x="17" y="94"/>
                    <a:pt x="13" y="100"/>
                  </a:cubicBezTo>
                  <a:cubicBezTo>
                    <a:pt x="12" y="98"/>
                    <a:pt x="12" y="96"/>
                    <a:pt x="12" y="94"/>
                  </a:cubicBezTo>
                  <a:cubicBezTo>
                    <a:pt x="13" y="91"/>
                    <a:pt x="12" y="87"/>
                    <a:pt x="12" y="84"/>
                  </a:cubicBezTo>
                  <a:cubicBezTo>
                    <a:pt x="9" y="73"/>
                    <a:pt x="9" y="61"/>
                    <a:pt x="11" y="50"/>
                  </a:cubicBezTo>
                  <a:cubicBezTo>
                    <a:pt x="12" y="37"/>
                    <a:pt x="9" y="23"/>
                    <a:pt x="3" y="12"/>
                  </a:cubicBezTo>
                  <a:cubicBezTo>
                    <a:pt x="0" y="8"/>
                    <a:pt x="0" y="3"/>
                    <a:pt x="3" y="0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5">
              <a:extLst>
                <a:ext uri="{FF2B5EF4-FFF2-40B4-BE49-F238E27FC236}">
                  <a16:creationId xmlns:a16="http://schemas.microsoft.com/office/drawing/2014/main" xmlns="" id="{E7C0C604-508C-4146-9081-DCFF34BEB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" y="472"/>
              <a:ext cx="49" cy="70"/>
            </a:xfrm>
            <a:custGeom>
              <a:avLst/>
              <a:gdLst>
                <a:gd name="T0" fmla="*/ 7 w 24"/>
                <a:gd name="T1" fmla="*/ 35 h 35"/>
                <a:gd name="T2" fmla="*/ 24 w 24"/>
                <a:gd name="T3" fmla="*/ 0 h 35"/>
                <a:gd name="T4" fmla="*/ 7 w 24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5">
                  <a:moveTo>
                    <a:pt x="7" y="35"/>
                  </a:moveTo>
                  <a:cubicBezTo>
                    <a:pt x="0" y="22"/>
                    <a:pt x="10" y="2"/>
                    <a:pt x="24" y="0"/>
                  </a:cubicBezTo>
                  <a:cubicBezTo>
                    <a:pt x="19" y="12"/>
                    <a:pt x="9" y="21"/>
                    <a:pt x="7" y="35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66">
              <a:extLst>
                <a:ext uri="{FF2B5EF4-FFF2-40B4-BE49-F238E27FC236}">
                  <a16:creationId xmlns:a16="http://schemas.microsoft.com/office/drawing/2014/main" xmlns="" id="{66129467-F368-4DBE-AF78-4BA5F1A54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" y="544"/>
              <a:ext cx="20" cy="119"/>
            </a:xfrm>
            <a:custGeom>
              <a:avLst/>
              <a:gdLst>
                <a:gd name="T0" fmla="*/ 6 w 10"/>
                <a:gd name="T1" fmla="*/ 59 h 59"/>
                <a:gd name="T2" fmla="*/ 2 w 10"/>
                <a:gd name="T3" fmla="*/ 31 h 59"/>
                <a:gd name="T4" fmla="*/ 3 w 10"/>
                <a:gd name="T5" fmla="*/ 13 h 59"/>
                <a:gd name="T6" fmla="*/ 8 w 10"/>
                <a:gd name="T7" fmla="*/ 0 h 59"/>
                <a:gd name="T8" fmla="*/ 8 w 10"/>
                <a:gd name="T9" fmla="*/ 10 h 59"/>
                <a:gd name="T10" fmla="*/ 7 w 10"/>
                <a:gd name="T11" fmla="*/ 34 h 59"/>
                <a:gd name="T12" fmla="*/ 9 w 10"/>
                <a:gd name="T13" fmla="*/ 52 h 59"/>
                <a:gd name="T14" fmla="*/ 6 w 10"/>
                <a:gd name="T15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9">
                  <a:moveTo>
                    <a:pt x="6" y="59"/>
                  </a:moveTo>
                  <a:cubicBezTo>
                    <a:pt x="6" y="49"/>
                    <a:pt x="5" y="40"/>
                    <a:pt x="2" y="31"/>
                  </a:cubicBezTo>
                  <a:cubicBezTo>
                    <a:pt x="0" y="25"/>
                    <a:pt x="1" y="18"/>
                    <a:pt x="3" y="13"/>
                  </a:cubicBezTo>
                  <a:cubicBezTo>
                    <a:pt x="5" y="9"/>
                    <a:pt x="6" y="5"/>
                    <a:pt x="8" y="0"/>
                  </a:cubicBezTo>
                  <a:cubicBezTo>
                    <a:pt x="10" y="3"/>
                    <a:pt x="10" y="7"/>
                    <a:pt x="8" y="10"/>
                  </a:cubicBezTo>
                  <a:cubicBezTo>
                    <a:pt x="4" y="18"/>
                    <a:pt x="4" y="26"/>
                    <a:pt x="7" y="34"/>
                  </a:cubicBezTo>
                  <a:cubicBezTo>
                    <a:pt x="9" y="40"/>
                    <a:pt x="10" y="46"/>
                    <a:pt x="9" y="52"/>
                  </a:cubicBezTo>
                  <a:cubicBezTo>
                    <a:pt x="9" y="55"/>
                    <a:pt x="8" y="58"/>
                    <a:pt x="6" y="59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67">
              <a:extLst>
                <a:ext uri="{FF2B5EF4-FFF2-40B4-BE49-F238E27FC236}">
                  <a16:creationId xmlns:a16="http://schemas.microsoft.com/office/drawing/2014/main" xmlns="" id="{07C0A9D5-1228-4930-B18B-6C167B85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" y="321"/>
              <a:ext cx="18" cy="76"/>
            </a:xfrm>
            <a:custGeom>
              <a:avLst/>
              <a:gdLst>
                <a:gd name="T0" fmla="*/ 0 w 9"/>
                <a:gd name="T1" fmla="*/ 38 h 38"/>
                <a:gd name="T2" fmla="*/ 4 w 9"/>
                <a:gd name="T3" fmla="*/ 0 h 38"/>
                <a:gd name="T4" fmla="*/ 0 w 9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8">
                  <a:moveTo>
                    <a:pt x="0" y="38"/>
                  </a:moveTo>
                  <a:cubicBezTo>
                    <a:pt x="3" y="25"/>
                    <a:pt x="4" y="12"/>
                    <a:pt x="4" y="0"/>
                  </a:cubicBezTo>
                  <a:cubicBezTo>
                    <a:pt x="9" y="7"/>
                    <a:pt x="7" y="25"/>
                    <a:pt x="0" y="38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68">
              <a:extLst>
                <a:ext uri="{FF2B5EF4-FFF2-40B4-BE49-F238E27FC236}">
                  <a16:creationId xmlns:a16="http://schemas.microsoft.com/office/drawing/2014/main" xmlns="" id="{A96F0134-2908-4114-9617-9889EF5B00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" y="339"/>
              <a:ext cx="14" cy="56"/>
            </a:xfrm>
            <a:custGeom>
              <a:avLst/>
              <a:gdLst>
                <a:gd name="T0" fmla="*/ 0 w 7"/>
                <a:gd name="T1" fmla="*/ 28 h 28"/>
                <a:gd name="T2" fmla="*/ 3 w 7"/>
                <a:gd name="T3" fmla="*/ 0 h 28"/>
                <a:gd name="T4" fmla="*/ 0 w 7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28">
                  <a:moveTo>
                    <a:pt x="0" y="28"/>
                  </a:moveTo>
                  <a:cubicBezTo>
                    <a:pt x="2" y="19"/>
                    <a:pt x="3" y="9"/>
                    <a:pt x="3" y="0"/>
                  </a:cubicBezTo>
                  <a:cubicBezTo>
                    <a:pt x="7" y="9"/>
                    <a:pt x="6" y="20"/>
                    <a:pt x="0" y="28"/>
                  </a:cubicBezTo>
                  <a:close/>
                </a:path>
              </a:pathLst>
            </a:custGeom>
            <a:grp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CF9FC809-9344-4E06-89A5-1BE854D6B6E6}"/>
              </a:ext>
            </a:extLst>
          </p:cNvPr>
          <p:cNvSpPr txBox="1"/>
          <p:nvPr/>
        </p:nvSpPr>
        <p:spPr>
          <a:xfrm>
            <a:off x="1215435" y="1813398"/>
            <a:ext cx="5704505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5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Xiao</a:t>
            </a:r>
            <a:endParaRPr lang="zh-CN" altLang="en-US" sz="54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FEFEB892-FF3C-426F-A6C0-4FE0923FBDB2}"/>
              </a:ext>
            </a:extLst>
          </p:cNvPr>
          <p:cNvSpPr txBox="1"/>
          <p:nvPr/>
        </p:nvSpPr>
        <p:spPr>
          <a:xfrm>
            <a:off x="1215435" y="2756303"/>
            <a:ext cx="7091582" cy="6838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altLang="zh-CN" sz="2000" b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 tristique senectus et netus et malesuada fames ac turpis egestas</a:t>
            </a:r>
            <a:endParaRPr lang="zh-CN" altLang="en-US" sz="20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4CB0250A-8587-4316-BAAA-885DB4ED1E24}"/>
              </a:ext>
            </a:extLst>
          </p:cNvPr>
          <p:cNvSpPr txBox="1"/>
          <p:nvPr/>
        </p:nvSpPr>
        <p:spPr>
          <a:xfrm>
            <a:off x="1215435" y="4392139"/>
            <a:ext cx="85118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xmlns="" id="{4E0257E9-53FA-4E9D-9638-9A8B2629E5DA}"/>
              </a:ext>
            </a:extLst>
          </p:cNvPr>
          <p:cNvSpPr/>
          <p:nvPr/>
        </p:nvSpPr>
        <p:spPr>
          <a:xfrm rot="605237" flipH="1">
            <a:off x="10185985" y="3531512"/>
            <a:ext cx="1055747" cy="2526780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6420" h="2715363">
                <a:moveTo>
                  <a:pt x="1031301" y="347351"/>
                </a:moveTo>
                <a:cubicBezTo>
                  <a:pt x="1092200" y="730481"/>
                  <a:pt x="1266850" y="1894559"/>
                  <a:pt x="1231823" y="2279741"/>
                </a:cubicBezTo>
                <a:cubicBezTo>
                  <a:pt x="1196796" y="2664923"/>
                  <a:pt x="531143" y="2865470"/>
                  <a:pt x="325839" y="2582245"/>
                </a:cubicBezTo>
                <a:cubicBezTo>
                  <a:pt x="120535" y="2299020"/>
                  <a:pt x="70768" y="1057327"/>
                  <a:pt x="0" y="580389"/>
                </a:cubicBezTo>
                <a:cubicBezTo>
                  <a:pt x="75282" y="141551"/>
                  <a:pt x="275448" y="57904"/>
                  <a:pt x="447331" y="19064"/>
                </a:cubicBezTo>
                <a:cubicBezTo>
                  <a:pt x="619215" y="-19776"/>
                  <a:pt x="970402" y="-35779"/>
                  <a:pt x="1031301" y="347351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xmlns="" id="{8B4506B7-A195-4EA0-8667-69A0941DAF73}"/>
              </a:ext>
            </a:extLst>
          </p:cNvPr>
          <p:cNvSpPr/>
          <p:nvPr/>
        </p:nvSpPr>
        <p:spPr>
          <a:xfrm rot="605237" flipH="1">
            <a:off x="11664334" y="3528397"/>
            <a:ext cx="1010591" cy="2523002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  <a:gd name="connsiteX0" fmla="*/ 1031558 w 1236677"/>
              <a:gd name="connsiteY0" fmla="*/ 347351 h 2715363"/>
              <a:gd name="connsiteX1" fmla="*/ 1232080 w 1236677"/>
              <a:gd name="connsiteY1" fmla="*/ 2279741 h 2715363"/>
              <a:gd name="connsiteX2" fmla="*/ 326096 w 1236677"/>
              <a:gd name="connsiteY2" fmla="*/ 2582245 h 2715363"/>
              <a:gd name="connsiteX3" fmla="*/ 257 w 1236677"/>
              <a:gd name="connsiteY3" fmla="*/ 580389 h 2715363"/>
              <a:gd name="connsiteX4" fmla="*/ 447588 w 1236677"/>
              <a:gd name="connsiteY4" fmla="*/ 19064 h 2715363"/>
              <a:gd name="connsiteX5" fmla="*/ 1031558 w 1236677"/>
              <a:gd name="connsiteY5" fmla="*/ 347351 h 2715363"/>
              <a:gd name="connsiteX0" fmla="*/ 1031558 w 1275622"/>
              <a:gd name="connsiteY0" fmla="*/ 347351 h 2705697"/>
              <a:gd name="connsiteX1" fmla="*/ 1232080 w 1275622"/>
              <a:gd name="connsiteY1" fmla="*/ 2279741 h 2705697"/>
              <a:gd name="connsiteX2" fmla="*/ 326096 w 1275622"/>
              <a:gd name="connsiteY2" fmla="*/ 2582245 h 2705697"/>
              <a:gd name="connsiteX3" fmla="*/ 257 w 1275622"/>
              <a:gd name="connsiteY3" fmla="*/ 580389 h 2705697"/>
              <a:gd name="connsiteX4" fmla="*/ 447588 w 1275622"/>
              <a:gd name="connsiteY4" fmla="*/ 19064 h 2705697"/>
              <a:gd name="connsiteX5" fmla="*/ 1031558 w 1275622"/>
              <a:gd name="connsiteY5" fmla="*/ 347351 h 2705697"/>
              <a:gd name="connsiteX0" fmla="*/ 1031558 w 1219320"/>
              <a:gd name="connsiteY0" fmla="*/ 346818 h 2710397"/>
              <a:gd name="connsiteX1" fmla="*/ 1156762 w 1219320"/>
              <a:gd name="connsiteY1" fmla="*/ 2296497 h 2710397"/>
              <a:gd name="connsiteX2" fmla="*/ 326096 w 1219320"/>
              <a:gd name="connsiteY2" fmla="*/ 2581712 h 2710397"/>
              <a:gd name="connsiteX3" fmla="*/ 257 w 1219320"/>
              <a:gd name="connsiteY3" fmla="*/ 579856 h 2710397"/>
              <a:gd name="connsiteX4" fmla="*/ 447588 w 1219320"/>
              <a:gd name="connsiteY4" fmla="*/ 18531 h 2710397"/>
              <a:gd name="connsiteX5" fmla="*/ 1031558 w 1219320"/>
              <a:gd name="connsiteY5" fmla="*/ 346818 h 2710397"/>
              <a:gd name="connsiteX0" fmla="*/ 1031558 w 1183536"/>
              <a:gd name="connsiteY0" fmla="*/ 346886 h 2711303"/>
              <a:gd name="connsiteX1" fmla="*/ 1112025 w 1183536"/>
              <a:gd name="connsiteY1" fmla="*/ 2299269 h 2711303"/>
              <a:gd name="connsiteX2" fmla="*/ 326096 w 1183536"/>
              <a:gd name="connsiteY2" fmla="*/ 2581780 h 2711303"/>
              <a:gd name="connsiteX3" fmla="*/ 257 w 1183536"/>
              <a:gd name="connsiteY3" fmla="*/ 579924 h 2711303"/>
              <a:gd name="connsiteX4" fmla="*/ 447588 w 1183536"/>
              <a:gd name="connsiteY4" fmla="*/ 18599 h 2711303"/>
              <a:gd name="connsiteX5" fmla="*/ 1031558 w 1183536"/>
              <a:gd name="connsiteY5" fmla="*/ 346886 h 271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536" h="2711303">
                <a:moveTo>
                  <a:pt x="1031558" y="346886"/>
                </a:moveTo>
                <a:cubicBezTo>
                  <a:pt x="1142298" y="726998"/>
                  <a:pt x="1264482" y="1961405"/>
                  <a:pt x="1112025" y="2299269"/>
                </a:cubicBezTo>
                <a:cubicBezTo>
                  <a:pt x="959568" y="2637133"/>
                  <a:pt x="511391" y="2868337"/>
                  <a:pt x="326096" y="2581780"/>
                </a:cubicBezTo>
                <a:cubicBezTo>
                  <a:pt x="140801" y="2295223"/>
                  <a:pt x="71025" y="1056862"/>
                  <a:pt x="257" y="579924"/>
                </a:cubicBezTo>
                <a:cubicBezTo>
                  <a:pt x="-9768" y="98772"/>
                  <a:pt x="275705" y="57439"/>
                  <a:pt x="447588" y="18599"/>
                </a:cubicBezTo>
                <a:cubicBezTo>
                  <a:pt x="619472" y="-20241"/>
                  <a:pt x="920819" y="-33226"/>
                  <a:pt x="1031558" y="346886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E5317312-4663-450B-88BF-BCD488779050}"/>
              </a:ext>
            </a:extLst>
          </p:cNvPr>
          <p:cNvSpPr txBox="1"/>
          <p:nvPr/>
        </p:nvSpPr>
        <p:spPr>
          <a:xfrm>
            <a:off x="7026699" y="803825"/>
            <a:ext cx="3969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Porttitor congue massa. Fusce posuere, magna sed pulvinar ultricies, purus</a:t>
            </a:r>
          </a:p>
        </p:txBody>
      </p:sp>
      <p:grpSp>
        <p:nvGrpSpPr>
          <p:cNvPr id="25" name="Group 4">
            <a:extLst>
              <a:ext uri="{FF2B5EF4-FFF2-40B4-BE49-F238E27FC236}">
                <a16:creationId xmlns:a16="http://schemas.microsoft.com/office/drawing/2014/main" xmlns="" id="{5CE1E2BE-11B7-4C01-A02C-E8A9E4F7F741}"/>
              </a:ext>
            </a:extLst>
          </p:cNvPr>
          <p:cNvGrpSpPr>
            <a:grpSpLocks noChangeAspect="1"/>
          </p:cNvGrpSpPr>
          <p:nvPr/>
        </p:nvGrpSpPr>
        <p:grpSpPr bwMode="auto">
          <a:xfrm rot="1560611">
            <a:off x="9395734" y="3471384"/>
            <a:ext cx="1411776" cy="1012624"/>
            <a:chOff x="6" y="-3"/>
            <a:chExt cx="718" cy="515"/>
          </a:xfrm>
        </p:grpSpPr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xmlns="" id="{E1AFE556-4F57-4153-911D-CC07EA2C7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"/>
              <a:ext cx="706" cy="503"/>
            </a:xfrm>
            <a:custGeom>
              <a:avLst/>
              <a:gdLst>
                <a:gd name="T0" fmla="*/ 261 w 350"/>
                <a:gd name="T1" fmla="*/ 107 h 248"/>
                <a:gd name="T2" fmla="*/ 255 w 350"/>
                <a:gd name="T3" fmla="*/ 156 h 248"/>
                <a:gd name="T4" fmla="*/ 249 w 350"/>
                <a:gd name="T5" fmla="*/ 202 h 248"/>
                <a:gd name="T6" fmla="*/ 264 w 350"/>
                <a:gd name="T7" fmla="*/ 182 h 248"/>
                <a:gd name="T8" fmla="*/ 313 w 350"/>
                <a:gd name="T9" fmla="*/ 96 h 248"/>
                <a:gd name="T10" fmla="*/ 330 w 350"/>
                <a:gd name="T11" fmla="*/ 62 h 248"/>
                <a:gd name="T12" fmla="*/ 327 w 350"/>
                <a:gd name="T13" fmla="*/ 35 h 248"/>
                <a:gd name="T14" fmla="*/ 275 w 350"/>
                <a:gd name="T15" fmla="*/ 12 h 248"/>
                <a:gd name="T16" fmla="*/ 191 w 350"/>
                <a:gd name="T17" fmla="*/ 36 h 248"/>
                <a:gd name="T18" fmla="*/ 154 w 350"/>
                <a:gd name="T19" fmla="*/ 52 h 248"/>
                <a:gd name="T20" fmla="*/ 127 w 350"/>
                <a:gd name="T21" fmla="*/ 67 h 248"/>
                <a:gd name="T22" fmla="*/ 48 w 350"/>
                <a:gd name="T23" fmla="*/ 133 h 248"/>
                <a:gd name="T24" fmla="*/ 15 w 350"/>
                <a:gd name="T25" fmla="*/ 174 h 248"/>
                <a:gd name="T26" fmla="*/ 0 w 350"/>
                <a:gd name="T27" fmla="*/ 185 h 248"/>
                <a:gd name="T28" fmla="*/ 2 w 350"/>
                <a:gd name="T29" fmla="*/ 179 h 248"/>
                <a:gd name="T30" fmla="*/ 44 w 350"/>
                <a:gd name="T31" fmla="*/ 123 h 248"/>
                <a:gd name="T32" fmla="*/ 114 w 350"/>
                <a:gd name="T33" fmla="*/ 64 h 248"/>
                <a:gd name="T34" fmla="*/ 220 w 350"/>
                <a:gd name="T35" fmla="*/ 11 h 248"/>
                <a:gd name="T36" fmla="*/ 294 w 350"/>
                <a:gd name="T37" fmla="*/ 3 h 248"/>
                <a:gd name="T38" fmla="*/ 336 w 350"/>
                <a:gd name="T39" fmla="*/ 27 h 248"/>
                <a:gd name="T40" fmla="*/ 341 w 350"/>
                <a:gd name="T41" fmla="*/ 50 h 248"/>
                <a:gd name="T42" fmla="*/ 333 w 350"/>
                <a:gd name="T43" fmla="*/ 72 h 248"/>
                <a:gd name="T44" fmla="*/ 296 w 350"/>
                <a:gd name="T45" fmla="*/ 141 h 248"/>
                <a:gd name="T46" fmla="*/ 284 w 350"/>
                <a:gd name="T47" fmla="*/ 171 h 248"/>
                <a:gd name="T48" fmla="*/ 306 w 350"/>
                <a:gd name="T49" fmla="*/ 147 h 248"/>
                <a:gd name="T50" fmla="*/ 334 w 350"/>
                <a:gd name="T51" fmla="*/ 122 h 248"/>
                <a:gd name="T52" fmla="*/ 350 w 350"/>
                <a:gd name="T53" fmla="*/ 119 h 248"/>
                <a:gd name="T54" fmla="*/ 344 w 350"/>
                <a:gd name="T55" fmla="*/ 127 h 248"/>
                <a:gd name="T56" fmla="*/ 309 w 350"/>
                <a:gd name="T57" fmla="*/ 156 h 248"/>
                <a:gd name="T58" fmla="*/ 280 w 350"/>
                <a:gd name="T59" fmla="*/ 191 h 248"/>
                <a:gd name="T60" fmla="*/ 246 w 350"/>
                <a:gd name="T61" fmla="*/ 239 h 248"/>
                <a:gd name="T62" fmla="*/ 233 w 350"/>
                <a:gd name="T63" fmla="*/ 248 h 248"/>
                <a:gd name="T64" fmla="*/ 232 w 350"/>
                <a:gd name="T65" fmla="*/ 236 h 248"/>
                <a:gd name="T66" fmla="*/ 246 w 350"/>
                <a:gd name="T67" fmla="*/ 155 h 248"/>
                <a:gd name="T68" fmla="*/ 251 w 350"/>
                <a:gd name="T69" fmla="*/ 127 h 248"/>
                <a:gd name="T70" fmla="*/ 261 w 350"/>
                <a:gd name="T71" fmla="*/ 10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50" h="248">
                  <a:moveTo>
                    <a:pt x="261" y="107"/>
                  </a:moveTo>
                  <a:cubicBezTo>
                    <a:pt x="263" y="126"/>
                    <a:pt x="257" y="141"/>
                    <a:pt x="255" y="156"/>
                  </a:cubicBezTo>
                  <a:cubicBezTo>
                    <a:pt x="253" y="171"/>
                    <a:pt x="250" y="186"/>
                    <a:pt x="249" y="202"/>
                  </a:cubicBezTo>
                  <a:cubicBezTo>
                    <a:pt x="254" y="195"/>
                    <a:pt x="259" y="189"/>
                    <a:pt x="264" y="182"/>
                  </a:cubicBezTo>
                  <a:cubicBezTo>
                    <a:pt x="281" y="153"/>
                    <a:pt x="297" y="125"/>
                    <a:pt x="313" y="96"/>
                  </a:cubicBezTo>
                  <a:cubicBezTo>
                    <a:pt x="320" y="85"/>
                    <a:pt x="324" y="73"/>
                    <a:pt x="330" y="62"/>
                  </a:cubicBezTo>
                  <a:cubicBezTo>
                    <a:pt x="334" y="53"/>
                    <a:pt x="333" y="42"/>
                    <a:pt x="327" y="35"/>
                  </a:cubicBezTo>
                  <a:cubicBezTo>
                    <a:pt x="315" y="19"/>
                    <a:pt x="295" y="10"/>
                    <a:pt x="275" y="12"/>
                  </a:cubicBezTo>
                  <a:cubicBezTo>
                    <a:pt x="245" y="13"/>
                    <a:pt x="218" y="24"/>
                    <a:pt x="191" y="36"/>
                  </a:cubicBezTo>
                  <a:cubicBezTo>
                    <a:pt x="179" y="41"/>
                    <a:pt x="166" y="46"/>
                    <a:pt x="154" y="52"/>
                  </a:cubicBezTo>
                  <a:cubicBezTo>
                    <a:pt x="145" y="56"/>
                    <a:pt x="136" y="62"/>
                    <a:pt x="127" y="67"/>
                  </a:cubicBezTo>
                  <a:cubicBezTo>
                    <a:pt x="98" y="86"/>
                    <a:pt x="70" y="106"/>
                    <a:pt x="48" y="133"/>
                  </a:cubicBezTo>
                  <a:cubicBezTo>
                    <a:pt x="36" y="146"/>
                    <a:pt x="24" y="158"/>
                    <a:pt x="15" y="174"/>
                  </a:cubicBezTo>
                  <a:cubicBezTo>
                    <a:pt x="12" y="179"/>
                    <a:pt x="9" y="184"/>
                    <a:pt x="0" y="185"/>
                  </a:cubicBezTo>
                  <a:cubicBezTo>
                    <a:pt x="0" y="183"/>
                    <a:pt x="1" y="181"/>
                    <a:pt x="2" y="179"/>
                  </a:cubicBezTo>
                  <a:cubicBezTo>
                    <a:pt x="14" y="159"/>
                    <a:pt x="28" y="140"/>
                    <a:pt x="44" y="123"/>
                  </a:cubicBezTo>
                  <a:cubicBezTo>
                    <a:pt x="65" y="101"/>
                    <a:pt x="89" y="81"/>
                    <a:pt x="114" y="64"/>
                  </a:cubicBezTo>
                  <a:cubicBezTo>
                    <a:pt x="147" y="42"/>
                    <a:pt x="183" y="24"/>
                    <a:pt x="220" y="11"/>
                  </a:cubicBezTo>
                  <a:cubicBezTo>
                    <a:pt x="244" y="3"/>
                    <a:pt x="269" y="0"/>
                    <a:pt x="294" y="3"/>
                  </a:cubicBezTo>
                  <a:cubicBezTo>
                    <a:pt x="311" y="5"/>
                    <a:pt x="326" y="12"/>
                    <a:pt x="336" y="27"/>
                  </a:cubicBezTo>
                  <a:cubicBezTo>
                    <a:pt x="341" y="34"/>
                    <a:pt x="344" y="42"/>
                    <a:pt x="341" y="50"/>
                  </a:cubicBezTo>
                  <a:cubicBezTo>
                    <a:pt x="339" y="58"/>
                    <a:pt x="336" y="65"/>
                    <a:pt x="333" y="72"/>
                  </a:cubicBezTo>
                  <a:cubicBezTo>
                    <a:pt x="321" y="95"/>
                    <a:pt x="309" y="118"/>
                    <a:pt x="296" y="141"/>
                  </a:cubicBezTo>
                  <a:cubicBezTo>
                    <a:pt x="291" y="151"/>
                    <a:pt x="287" y="161"/>
                    <a:pt x="284" y="171"/>
                  </a:cubicBezTo>
                  <a:cubicBezTo>
                    <a:pt x="291" y="163"/>
                    <a:pt x="299" y="155"/>
                    <a:pt x="306" y="147"/>
                  </a:cubicBezTo>
                  <a:cubicBezTo>
                    <a:pt x="315" y="138"/>
                    <a:pt x="324" y="130"/>
                    <a:pt x="334" y="122"/>
                  </a:cubicBezTo>
                  <a:cubicBezTo>
                    <a:pt x="339" y="118"/>
                    <a:pt x="339" y="119"/>
                    <a:pt x="350" y="119"/>
                  </a:cubicBezTo>
                  <a:cubicBezTo>
                    <a:pt x="349" y="122"/>
                    <a:pt x="346" y="125"/>
                    <a:pt x="344" y="127"/>
                  </a:cubicBezTo>
                  <a:cubicBezTo>
                    <a:pt x="332" y="137"/>
                    <a:pt x="320" y="146"/>
                    <a:pt x="309" y="156"/>
                  </a:cubicBezTo>
                  <a:cubicBezTo>
                    <a:pt x="298" y="167"/>
                    <a:pt x="288" y="178"/>
                    <a:pt x="280" y="191"/>
                  </a:cubicBezTo>
                  <a:cubicBezTo>
                    <a:pt x="268" y="206"/>
                    <a:pt x="257" y="223"/>
                    <a:pt x="246" y="239"/>
                  </a:cubicBezTo>
                  <a:cubicBezTo>
                    <a:pt x="243" y="242"/>
                    <a:pt x="239" y="244"/>
                    <a:pt x="233" y="248"/>
                  </a:cubicBezTo>
                  <a:cubicBezTo>
                    <a:pt x="232" y="244"/>
                    <a:pt x="232" y="240"/>
                    <a:pt x="232" y="236"/>
                  </a:cubicBezTo>
                  <a:cubicBezTo>
                    <a:pt x="237" y="209"/>
                    <a:pt x="242" y="182"/>
                    <a:pt x="246" y="155"/>
                  </a:cubicBezTo>
                  <a:cubicBezTo>
                    <a:pt x="248" y="145"/>
                    <a:pt x="250" y="136"/>
                    <a:pt x="251" y="127"/>
                  </a:cubicBezTo>
                  <a:cubicBezTo>
                    <a:pt x="252" y="119"/>
                    <a:pt x="255" y="112"/>
                    <a:pt x="261" y="107"/>
                  </a:cubicBezTo>
                  <a:close/>
                </a:path>
              </a:pathLst>
            </a:cu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xmlns="" id="{4ED2E034-1A50-4B69-9FB6-5EFFF8E45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" y="-3"/>
              <a:ext cx="718" cy="515"/>
            </a:xfrm>
            <a:custGeom>
              <a:avLst/>
              <a:gdLst>
                <a:gd name="T0" fmla="*/ 233 w 356"/>
                <a:gd name="T1" fmla="*/ 251 h 254"/>
                <a:gd name="T2" fmla="*/ 232 w 356"/>
                <a:gd name="T3" fmla="*/ 237 h 254"/>
                <a:gd name="T4" fmla="*/ 247 w 356"/>
                <a:gd name="T5" fmla="*/ 156 h 254"/>
                <a:gd name="T6" fmla="*/ 252 w 356"/>
                <a:gd name="T7" fmla="*/ 129 h 254"/>
                <a:gd name="T8" fmla="*/ 262 w 356"/>
                <a:gd name="T9" fmla="*/ 108 h 254"/>
                <a:gd name="T10" fmla="*/ 265 w 356"/>
                <a:gd name="T11" fmla="*/ 109 h 254"/>
                <a:gd name="T12" fmla="*/ 259 w 356"/>
                <a:gd name="T13" fmla="*/ 158 h 254"/>
                <a:gd name="T14" fmla="*/ 253 w 356"/>
                <a:gd name="T15" fmla="*/ 198 h 254"/>
                <a:gd name="T16" fmla="*/ 264 w 356"/>
                <a:gd name="T17" fmla="*/ 183 h 254"/>
                <a:gd name="T18" fmla="*/ 324 w 356"/>
                <a:gd name="T19" fmla="*/ 76 h 254"/>
                <a:gd name="T20" fmla="*/ 327 w 356"/>
                <a:gd name="T21" fmla="*/ 38 h 254"/>
                <a:gd name="T22" fmla="*/ 194 w 356"/>
                <a:gd name="T23" fmla="*/ 39 h 254"/>
                <a:gd name="T24" fmla="*/ 157 w 356"/>
                <a:gd name="T25" fmla="*/ 56 h 254"/>
                <a:gd name="T26" fmla="*/ 51 w 356"/>
                <a:gd name="T27" fmla="*/ 136 h 254"/>
                <a:gd name="T28" fmla="*/ 18 w 356"/>
                <a:gd name="T29" fmla="*/ 177 h 254"/>
                <a:gd name="T30" fmla="*/ 0 w 356"/>
                <a:gd name="T31" fmla="*/ 189 h 254"/>
                <a:gd name="T32" fmla="*/ 1 w 356"/>
                <a:gd name="T33" fmla="*/ 184 h 254"/>
                <a:gd name="T34" fmla="*/ 45 w 356"/>
                <a:gd name="T35" fmla="*/ 124 h 254"/>
                <a:gd name="T36" fmla="*/ 221 w 356"/>
                <a:gd name="T37" fmla="*/ 11 h 254"/>
                <a:gd name="T38" fmla="*/ 340 w 356"/>
                <a:gd name="T39" fmla="*/ 28 h 254"/>
                <a:gd name="T40" fmla="*/ 343 w 356"/>
                <a:gd name="T41" fmla="*/ 58 h 254"/>
                <a:gd name="T42" fmla="*/ 314 w 356"/>
                <a:gd name="T43" fmla="*/ 117 h 254"/>
                <a:gd name="T44" fmla="*/ 290 w 356"/>
                <a:gd name="T45" fmla="*/ 165 h 254"/>
                <a:gd name="T46" fmla="*/ 307 w 356"/>
                <a:gd name="T47" fmla="*/ 148 h 254"/>
                <a:gd name="T48" fmla="*/ 349 w 356"/>
                <a:gd name="T49" fmla="*/ 119 h 254"/>
                <a:gd name="T50" fmla="*/ 356 w 356"/>
                <a:gd name="T51" fmla="*/ 119 h 254"/>
                <a:gd name="T52" fmla="*/ 352 w 356"/>
                <a:gd name="T53" fmla="*/ 125 h 254"/>
                <a:gd name="T54" fmla="*/ 334 w 356"/>
                <a:gd name="T55" fmla="*/ 141 h 254"/>
                <a:gd name="T56" fmla="*/ 283 w 356"/>
                <a:gd name="T57" fmla="*/ 194 h 254"/>
                <a:gd name="T58" fmla="*/ 249 w 356"/>
                <a:gd name="T59" fmla="*/ 242 h 254"/>
                <a:gd name="T60" fmla="*/ 236 w 356"/>
                <a:gd name="T61" fmla="*/ 252 h 254"/>
                <a:gd name="T62" fmla="*/ 261 w 356"/>
                <a:gd name="T63" fmla="*/ 114 h 254"/>
                <a:gd name="T64" fmla="*/ 255 w 356"/>
                <a:gd name="T65" fmla="*/ 129 h 254"/>
                <a:gd name="T66" fmla="*/ 250 w 356"/>
                <a:gd name="T67" fmla="*/ 157 h 254"/>
                <a:gd name="T68" fmla="*/ 236 w 356"/>
                <a:gd name="T69" fmla="*/ 238 h 254"/>
                <a:gd name="T70" fmla="*/ 237 w 356"/>
                <a:gd name="T71" fmla="*/ 247 h 254"/>
                <a:gd name="T72" fmla="*/ 246 w 356"/>
                <a:gd name="T73" fmla="*/ 240 h 254"/>
                <a:gd name="T74" fmla="*/ 280 w 356"/>
                <a:gd name="T75" fmla="*/ 192 h 254"/>
                <a:gd name="T76" fmla="*/ 332 w 356"/>
                <a:gd name="T77" fmla="*/ 138 h 254"/>
                <a:gd name="T78" fmla="*/ 348 w 356"/>
                <a:gd name="T79" fmla="*/ 123 h 254"/>
                <a:gd name="T80" fmla="*/ 337 w 356"/>
                <a:gd name="T81" fmla="*/ 126 h 254"/>
                <a:gd name="T82" fmla="*/ 294 w 356"/>
                <a:gd name="T83" fmla="*/ 167 h 254"/>
                <a:gd name="T84" fmla="*/ 282 w 356"/>
                <a:gd name="T85" fmla="*/ 180 h 254"/>
                <a:gd name="T86" fmla="*/ 297 w 356"/>
                <a:gd name="T87" fmla="*/ 142 h 254"/>
                <a:gd name="T88" fmla="*/ 334 w 356"/>
                <a:gd name="T89" fmla="*/ 73 h 254"/>
                <a:gd name="T90" fmla="*/ 341 w 356"/>
                <a:gd name="T91" fmla="*/ 52 h 254"/>
                <a:gd name="T92" fmla="*/ 296 w 356"/>
                <a:gd name="T93" fmla="*/ 7 h 254"/>
                <a:gd name="T94" fmla="*/ 117 w 356"/>
                <a:gd name="T95" fmla="*/ 68 h 254"/>
                <a:gd name="T96" fmla="*/ 5 w 356"/>
                <a:gd name="T97" fmla="*/ 182 h 254"/>
                <a:gd name="T98" fmla="*/ 5 w 356"/>
                <a:gd name="T99" fmla="*/ 185 h 254"/>
                <a:gd name="T100" fmla="*/ 40 w 356"/>
                <a:gd name="T101" fmla="*/ 143 h 254"/>
                <a:gd name="T102" fmla="*/ 128 w 356"/>
                <a:gd name="T103" fmla="*/ 68 h 254"/>
                <a:gd name="T104" fmla="*/ 178 w 356"/>
                <a:gd name="T105" fmla="*/ 42 h 254"/>
                <a:gd name="T106" fmla="*/ 277 w 356"/>
                <a:gd name="T107" fmla="*/ 12 h 254"/>
                <a:gd name="T108" fmla="*/ 333 w 356"/>
                <a:gd name="T109" fmla="*/ 65 h 254"/>
                <a:gd name="T110" fmla="*/ 317 w 356"/>
                <a:gd name="T111" fmla="*/ 99 h 254"/>
                <a:gd name="T112" fmla="*/ 257 w 356"/>
                <a:gd name="T113" fmla="*/ 199 h 254"/>
                <a:gd name="T114" fmla="*/ 249 w 356"/>
                <a:gd name="T115" fmla="*/ 210 h 254"/>
                <a:gd name="T116" fmla="*/ 253 w 356"/>
                <a:gd name="T117" fmla="*/ 171 h 254"/>
                <a:gd name="T118" fmla="*/ 258 w 356"/>
                <a:gd name="T119" fmla="*/ 143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6" h="254">
                  <a:moveTo>
                    <a:pt x="234" y="254"/>
                  </a:moveTo>
                  <a:cubicBezTo>
                    <a:pt x="233" y="251"/>
                    <a:pt x="233" y="251"/>
                    <a:pt x="233" y="251"/>
                  </a:cubicBezTo>
                  <a:cubicBezTo>
                    <a:pt x="233" y="248"/>
                    <a:pt x="233" y="247"/>
                    <a:pt x="233" y="245"/>
                  </a:cubicBezTo>
                  <a:cubicBezTo>
                    <a:pt x="232" y="242"/>
                    <a:pt x="232" y="240"/>
                    <a:pt x="232" y="237"/>
                  </a:cubicBezTo>
                  <a:cubicBezTo>
                    <a:pt x="236" y="216"/>
                    <a:pt x="240" y="194"/>
                    <a:pt x="244" y="174"/>
                  </a:cubicBezTo>
                  <a:cubicBezTo>
                    <a:pt x="247" y="156"/>
                    <a:pt x="247" y="156"/>
                    <a:pt x="247" y="156"/>
                  </a:cubicBezTo>
                  <a:cubicBezTo>
                    <a:pt x="247" y="153"/>
                    <a:pt x="248" y="150"/>
                    <a:pt x="248" y="147"/>
                  </a:cubicBezTo>
                  <a:cubicBezTo>
                    <a:pt x="249" y="141"/>
                    <a:pt x="251" y="135"/>
                    <a:pt x="252" y="129"/>
                  </a:cubicBezTo>
                  <a:cubicBezTo>
                    <a:pt x="252" y="128"/>
                    <a:pt x="252" y="128"/>
                    <a:pt x="252" y="128"/>
                  </a:cubicBezTo>
                  <a:cubicBezTo>
                    <a:pt x="252" y="121"/>
                    <a:pt x="256" y="113"/>
                    <a:pt x="262" y="108"/>
                  </a:cubicBezTo>
                  <a:cubicBezTo>
                    <a:pt x="264" y="106"/>
                    <a:pt x="264" y="106"/>
                    <a:pt x="264" y="106"/>
                  </a:cubicBezTo>
                  <a:cubicBezTo>
                    <a:pt x="265" y="109"/>
                    <a:pt x="265" y="109"/>
                    <a:pt x="265" y="109"/>
                  </a:cubicBezTo>
                  <a:cubicBezTo>
                    <a:pt x="265" y="121"/>
                    <a:pt x="264" y="133"/>
                    <a:pt x="261" y="144"/>
                  </a:cubicBezTo>
                  <a:cubicBezTo>
                    <a:pt x="260" y="149"/>
                    <a:pt x="259" y="154"/>
                    <a:pt x="259" y="158"/>
                  </a:cubicBezTo>
                  <a:cubicBezTo>
                    <a:pt x="258" y="163"/>
                    <a:pt x="257" y="167"/>
                    <a:pt x="257" y="171"/>
                  </a:cubicBezTo>
                  <a:cubicBezTo>
                    <a:pt x="256" y="180"/>
                    <a:pt x="254" y="189"/>
                    <a:pt x="253" y="198"/>
                  </a:cubicBezTo>
                  <a:cubicBezTo>
                    <a:pt x="254" y="197"/>
                    <a:pt x="254" y="197"/>
                    <a:pt x="254" y="196"/>
                  </a:cubicBezTo>
                  <a:cubicBezTo>
                    <a:pt x="258" y="192"/>
                    <a:pt x="261" y="188"/>
                    <a:pt x="264" y="183"/>
                  </a:cubicBezTo>
                  <a:cubicBezTo>
                    <a:pt x="284" y="150"/>
                    <a:pt x="300" y="122"/>
                    <a:pt x="314" y="97"/>
                  </a:cubicBezTo>
                  <a:cubicBezTo>
                    <a:pt x="318" y="90"/>
                    <a:pt x="321" y="83"/>
                    <a:pt x="324" y="76"/>
                  </a:cubicBezTo>
                  <a:cubicBezTo>
                    <a:pt x="326" y="72"/>
                    <a:pt x="328" y="67"/>
                    <a:pt x="330" y="63"/>
                  </a:cubicBezTo>
                  <a:cubicBezTo>
                    <a:pt x="334" y="55"/>
                    <a:pt x="333" y="45"/>
                    <a:pt x="327" y="38"/>
                  </a:cubicBezTo>
                  <a:cubicBezTo>
                    <a:pt x="315" y="23"/>
                    <a:pt x="297" y="14"/>
                    <a:pt x="277" y="15"/>
                  </a:cubicBezTo>
                  <a:cubicBezTo>
                    <a:pt x="247" y="17"/>
                    <a:pt x="219" y="28"/>
                    <a:pt x="194" y="39"/>
                  </a:cubicBezTo>
                  <a:cubicBezTo>
                    <a:pt x="189" y="42"/>
                    <a:pt x="184" y="44"/>
                    <a:pt x="179" y="46"/>
                  </a:cubicBezTo>
                  <a:cubicBezTo>
                    <a:pt x="172" y="49"/>
                    <a:pt x="164" y="52"/>
                    <a:pt x="157" y="56"/>
                  </a:cubicBezTo>
                  <a:cubicBezTo>
                    <a:pt x="148" y="60"/>
                    <a:pt x="139" y="65"/>
                    <a:pt x="130" y="71"/>
                  </a:cubicBezTo>
                  <a:cubicBezTo>
                    <a:pt x="106" y="86"/>
                    <a:pt x="76" y="107"/>
                    <a:pt x="51" y="136"/>
                  </a:cubicBezTo>
                  <a:cubicBezTo>
                    <a:pt x="48" y="139"/>
                    <a:pt x="45" y="143"/>
                    <a:pt x="43" y="146"/>
                  </a:cubicBezTo>
                  <a:cubicBezTo>
                    <a:pt x="33" y="155"/>
                    <a:pt x="25" y="166"/>
                    <a:pt x="18" y="177"/>
                  </a:cubicBezTo>
                  <a:cubicBezTo>
                    <a:pt x="16" y="183"/>
                    <a:pt x="10" y="188"/>
                    <a:pt x="2" y="189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1" y="186"/>
                    <a:pt x="1" y="185"/>
                    <a:pt x="1" y="184"/>
                  </a:cubicBezTo>
                  <a:cubicBezTo>
                    <a:pt x="1" y="183"/>
                    <a:pt x="1" y="181"/>
                    <a:pt x="2" y="180"/>
                  </a:cubicBezTo>
                  <a:cubicBezTo>
                    <a:pt x="14" y="160"/>
                    <a:pt x="29" y="141"/>
                    <a:pt x="45" y="124"/>
                  </a:cubicBezTo>
                  <a:cubicBezTo>
                    <a:pt x="66" y="102"/>
                    <a:pt x="90" y="82"/>
                    <a:pt x="115" y="65"/>
                  </a:cubicBezTo>
                  <a:cubicBezTo>
                    <a:pt x="148" y="42"/>
                    <a:pt x="184" y="24"/>
                    <a:pt x="221" y="11"/>
                  </a:cubicBezTo>
                  <a:cubicBezTo>
                    <a:pt x="245" y="3"/>
                    <a:pt x="271" y="0"/>
                    <a:pt x="296" y="3"/>
                  </a:cubicBezTo>
                  <a:cubicBezTo>
                    <a:pt x="316" y="6"/>
                    <a:pt x="331" y="14"/>
                    <a:pt x="340" y="28"/>
                  </a:cubicBezTo>
                  <a:cubicBezTo>
                    <a:pt x="345" y="35"/>
                    <a:pt x="347" y="44"/>
                    <a:pt x="345" y="53"/>
                  </a:cubicBezTo>
                  <a:cubicBezTo>
                    <a:pt x="344" y="55"/>
                    <a:pt x="344" y="56"/>
                    <a:pt x="343" y="58"/>
                  </a:cubicBezTo>
                  <a:cubicBezTo>
                    <a:pt x="341" y="64"/>
                    <a:pt x="339" y="70"/>
                    <a:pt x="337" y="75"/>
                  </a:cubicBezTo>
                  <a:cubicBezTo>
                    <a:pt x="329" y="89"/>
                    <a:pt x="322" y="104"/>
                    <a:pt x="314" y="117"/>
                  </a:cubicBezTo>
                  <a:cubicBezTo>
                    <a:pt x="310" y="126"/>
                    <a:pt x="305" y="135"/>
                    <a:pt x="300" y="144"/>
                  </a:cubicBezTo>
                  <a:cubicBezTo>
                    <a:pt x="296" y="151"/>
                    <a:pt x="293" y="158"/>
                    <a:pt x="290" y="165"/>
                  </a:cubicBezTo>
                  <a:cubicBezTo>
                    <a:pt x="291" y="165"/>
                    <a:pt x="291" y="165"/>
                    <a:pt x="291" y="164"/>
                  </a:cubicBezTo>
                  <a:cubicBezTo>
                    <a:pt x="296" y="159"/>
                    <a:pt x="302" y="153"/>
                    <a:pt x="307" y="148"/>
                  </a:cubicBezTo>
                  <a:cubicBezTo>
                    <a:pt x="316" y="139"/>
                    <a:pt x="325" y="131"/>
                    <a:pt x="334" y="123"/>
                  </a:cubicBezTo>
                  <a:cubicBezTo>
                    <a:pt x="339" y="119"/>
                    <a:pt x="341" y="119"/>
                    <a:pt x="349" y="119"/>
                  </a:cubicBezTo>
                  <a:cubicBezTo>
                    <a:pt x="350" y="119"/>
                    <a:pt x="351" y="119"/>
                    <a:pt x="352" y="119"/>
                  </a:cubicBezTo>
                  <a:cubicBezTo>
                    <a:pt x="356" y="119"/>
                    <a:pt x="356" y="119"/>
                    <a:pt x="356" y="119"/>
                  </a:cubicBezTo>
                  <a:cubicBezTo>
                    <a:pt x="354" y="122"/>
                    <a:pt x="354" y="122"/>
                    <a:pt x="354" y="122"/>
                  </a:cubicBezTo>
                  <a:cubicBezTo>
                    <a:pt x="353" y="123"/>
                    <a:pt x="352" y="124"/>
                    <a:pt x="352" y="125"/>
                  </a:cubicBezTo>
                  <a:cubicBezTo>
                    <a:pt x="350" y="127"/>
                    <a:pt x="349" y="129"/>
                    <a:pt x="347" y="131"/>
                  </a:cubicBezTo>
                  <a:cubicBezTo>
                    <a:pt x="343" y="134"/>
                    <a:pt x="338" y="138"/>
                    <a:pt x="334" y="141"/>
                  </a:cubicBezTo>
                  <a:cubicBezTo>
                    <a:pt x="327" y="147"/>
                    <a:pt x="319" y="153"/>
                    <a:pt x="312" y="160"/>
                  </a:cubicBezTo>
                  <a:cubicBezTo>
                    <a:pt x="302" y="170"/>
                    <a:pt x="292" y="182"/>
                    <a:pt x="283" y="194"/>
                  </a:cubicBezTo>
                  <a:cubicBezTo>
                    <a:pt x="276" y="203"/>
                    <a:pt x="270" y="212"/>
                    <a:pt x="264" y="221"/>
                  </a:cubicBezTo>
                  <a:cubicBezTo>
                    <a:pt x="259" y="228"/>
                    <a:pt x="254" y="235"/>
                    <a:pt x="249" y="242"/>
                  </a:cubicBezTo>
                  <a:cubicBezTo>
                    <a:pt x="247" y="244"/>
                    <a:pt x="245" y="246"/>
                    <a:pt x="242" y="248"/>
                  </a:cubicBezTo>
                  <a:cubicBezTo>
                    <a:pt x="240" y="249"/>
                    <a:pt x="238" y="250"/>
                    <a:pt x="236" y="252"/>
                  </a:cubicBezTo>
                  <a:lnTo>
                    <a:pt x="234" y="254"/>
                  </a:lnTo>
                  <a:close/>
                  <a:moveTo>
                    <a:pt x="261" y="114"/>
                  </a:moveTo>
                  <a:cubicBezTo>
                    <a:pt x="258" y="118"/>
                    <a:pt x="256" y="123"/>
                    <a:pt x="255" y="129"/>
                  </a:cubicBezTo>
                  <a:cubicBezTo>
                    <a:pt x="255" y="129"/>
                    <a:pt x="255" y="129"/>
                    <a:pt x="255" y="129"/>
                  </a:cubicBezTo>
                  <a:cubicBezTo>
                    <a:pt x="254" y="135"/>
                    <a:pt x="253" y="142"/>
                    <a:pt x="252" y="148"/>
                  </a:cubicBezTo>
                  <a:cubicBezTo>
                    <a:pt x="251" y="151"/>
                    <a:pt x="251" y="154"/>
                    <a:pt x="250" y="157"/>
                  </a:cubicBezTo>
                  <a:cubicBezTo>
                    <a:pt x="247" y="174"/>
                    <a:pt x="247" y="174"/>
                    <a:pt x="247" y="174"/>
                  </a:cubicBezTo>
                  <a:cubicBezTo>
                    <a:pt x="243" y="195"/>
                    <a:pt x="239" y="217"/>
                    <a:pt x="236" y="238"/>
                  </a:cubicBezTo>
                  <a:cubicBezTo>
                    <a:pt x="236" y="240"/>
                    <a:pt x="236" y="242"/>
                    <a:pt x="236" y="244"/>
                  </a:cubicBezTo>
                  <a:cubicBezTo>
                    <a:pt x="236" y="245"/>
                    <a:pt x="237" y="246"/>
                    <a:pt x="237" y="247"/>
                  </a:cubicBezTo>
                  <a:cubicBezTo>
                    <a:pt x="238" y="246"/>
                    <a:pt x="239" y="246"/>
                    <a:pt x="240" y="245"/>
                  </a:cubicBezTo>
                  <a:cubicBezTo>
                    <a:pt x="242" y="243"/>
                    <a:pt x="244" y="242"/>
                    <a:pt x="246" y="240"/>
                  </a:cubicBezTo>
                  <a:cubicBezTo>
                    <a:pt x="251" y="233"/>
                    <a:pt x="256" y="225"/>
                    <a:pt x="261" y="218"/>
                  </a:cubicBezTo>
                  <a:cubicBezTo>
                    <a:pt x="267" y="210"/>
                    <a:pt x="273" y="200"/>
                    <a:pt x="280" y="192"/>
                  </a:cubicBezTo>
                  <a:cubicBezTo>
                    <a:pt x="289" y="179"/>
                    <a:pt x="299" y="168"/>
                    <a:pt x="310" y="157"/>
                  </a:cubicBezTo>
                  <a:cubicBezTo>
                    <a:pt x="317" y="150"/>
                    <a:pt x="324" y="144"/>
                    <a:pt x="332" y="138"/>
                  </a:cubicBezTo>
                  <a:cubicBezTo>
                    <a:pt x="336" y="135"/>
                    <a:pt x="341" y="131"/>
                    <a:pt x="345" y="128"/>
                  </a:cubicBezTo>
                  <a:cubicBezTo>
                    <a:pt x="346" y="127"/>
                    <a:pt x="347" y="125"/>
                    <a:pt x="348" y="123"/>
                  </a:cubicBezTo>
                  <a:cubicBezTo>
                    <a:pt x="349" y="123"/>
                    <a:pt x="349" y="123"/>
                    <a:pt x="349" y="122"/>
                  </a:cubicBezTo>
                  <a:cubicBezTo>
                    <a:pt x="341" y="122"/>
                    <a:pt x="341" y="122"/>
                    <a:pt x="337" y="126"/>
                  </a:cubicBezTo>
                  <a:cubicBezTo>
                    <a:pt x="328" y="133"/>
                    <a:pt x="319" y="142"/>
                    <a:pt x="310" y="150"/>
                  </a:cubicBezTo>
                  <a:cubicBezTo>
                    <a:pt x="304" y="156"/>
                    <a:pt x="299" y="161"/>
                    <a:pt x="294" y="167"/>
                  </a:cubicBezTo>
                  <a:cubicBezTo>
                    <a:pt x="292" y="169"/>
                    <a:pt x="290" y="172"/>
                    <a:pt x="287" y="174"/>
                  </a:cubicBezTo>
                  <a:cubicBezTo>
                    <a:pt x="282" y="180"/>
                    <a:pt x="282" y="180"/>
                    <a:pt x="282" y="180"/>
                  </a:cubicBezTo>
                  <a:cubicBezTo>
                    <a:pt x="284" y="172"/>
                    <a:pt x="284" y="172"/>
                    <a:pt x="284" y="172"/>
                  </a:cubicBezTo>
                  <a:cubicBezTo>
                    <a:pt x="287" y="162"/>
                    <a:pt x="292" y="152"/>
                    <a:pt x="297" y="142"/>
                  </a:cubicBezTo>
                  <a:cubicBezTo>
                    <a:pt x="301" y="134"/>
                    <a:pt x="306" y="124"/>
                    <a:pt x="311" y="116"/>
                  </a:cubicBezTo>
                  <a:cubicBezTo>
                    <a:pt x="319" y="102"/>
                    <a:pt x="326" y="87"/>
                    <a:pt x="334" y="73"/>
                  </a:cubicBezTo>
                  <a:cubicBezTo>
                    <a:pt x="336" y="68"/>
                    <a:pt x="338" y="63"/>
                    <a:pt x="339" y="57"/>
                  </a:cubicBezTo>
                  <a:cubicBezTo>
                    <a:pt x="340" y="55"/>
                    <a:pt x="341" y="53"/>
                    <a:pt x="341" y="52"/>
                  </a:cubicBezTo>
                  <a:cubicBezTo>
                    <a:pt x="343" y="45"/>
                    <a:pt x="342" y="38"/>
                    <a:pt x="337" y="30"/>
                  </a:cubicBezTo>
                  <a:cubicBezTo>
                    <a:pt x="328" y="17"/>
                    <a:pt x="315" y="9"/>
                    <a:pt x="296" y="7"/>
                  </a:cubicBezTo>
                  <a:cubicBezTo>
                    <a:pt x="271" y="4"/>
                    <a:pt x="246" y="7"/>
                    <a:pt x="223" y="15"/>
                  </a:cubicBezTo>
                  <a:cubicBezTo>
                    <a:pt x="185" y="28"/>
                    <a:pt x="150" y="45"/>
                    <a:pt x="117" y="68"/>
                  </a:cubicBezTo>
                  <a:cubicBezTo>
                    <a:pt x="92" y="85"/>
                    <a:pt x="69" y="105"/>
                    <a:pt x="47" y="127"/>
                  </a:cubicBezTo>
                  <a:cubicBezTo>
                    <a:pt x="31" y="143"/>
                    <a:pt x="17" y="162"/>
                    <a:pt x="5" y="182"/>
                  </a:cubicBezTo>
                  <a:cubicBezTo>
                    <a:pt x="5" y="183"/>
                    <a:pt x="5" y="184"/>
                    <a:pt x="5" y="185"/>
                  </a:cubicBezTo>
                  <a:cubicBezTo>
                    <a:pt x="5" y="185"/>
                    <a:pt x="5" y="185"/>
                    <a:pt x="5" y="185"/>
                  </a:cubicBezTo>
                  <a:cubicBezTo>
                    <a:pt x="9" y="183"/>
                    <a:pt x="13" y="180"/>
                    <a:pt x="15" y="175"/>
                  </a:cubicBezTo>
                  <a:cubicBezTo>
                    <a:pt x="22" y="164"/>
                    <a:pt x="31" y="153"/>
                    <a:pt x="40" y="143"/>
                  </a:cubicBezTo>
                  <a:cubicBezTo>
                    <a:pt x="43" y="140"/>
                    <a:pt x="46" y="137"/>
                    <a:pt x="48" y="134"/>
                  </a:cubicBezTo>
                  <a:cubicBezTo>
                    <a:pt x="73" y="104"/>
                    <a:pt x="104" y="83"/>
                    <a:pt x="128" y="68"/>
                  </a:cubicBezTo>
                  <a:cubicBezTo>
                    <a:pt x="137" y="62"/>
                    <a:pt x="146" y="57"/>
                    <a:pt x="156" y="52"/>
                  </a:cubicBezTo>
                  <a:cubicBezTo>
                    <a:pt x="163" y="49"/>
                    <a:pt x="171" y="45"/>
                    <a:pt x="178" y="42"/>
                  </a:cubicBezTo>
                  <a:cubicBezTo>
                    <a:pt x="183" y="40"/>
                    <a:pt x="188" y="38"/>
                    <a:pt x="192" y="36"/>
                  </a:cubicBezTo>
                  <a:cubicBezTo>
                    <a:pt x="218" y="24"/>
                    <a:pt x="246" y="13"/>
                    <a:pt x="277" y="12"/>
                  </a:cubicBezTo>
                  <a:cubicBezTo>
                    <a:pt x="298" y="10"/>
                    <a:pt x="318" y="19"/>
                    <a:pt x="330" y="36"/>
                  </a:cubicBezTo>
                  <a:cubicBezTo>
                    <a:pt x="337" y="44"/>
                    <a:pt x="338" y="55"/>
                    <a:pt x="333" y="65"/>
                  </a:cubicBezTo>
                  <a:cubicBezTo>
                    <a:pt x="331" y="69"/>
                    <a:pt x="329" y="73"/>
                    <a:pt x="327" y="78"/>
                  </a:cubicBezTo>
                  <a:cubicBezTo>
                    <a:pt x="324" y="85"/>
                    <a:pt x="321" y="92"/>
                    <a:pt x="317" y="99"/>
                  </a:cubicBezTo>
                  <a:cubicBezTo>
                    <a:pt x="303" y="124"/>
                    <a:pt x="287" y="152"/>
                    <a:pt x="267" y="185"/>
                  </a:cubicBezTo>
                  <a:cubicBezTo>
                    <a:pt x="264" y="190"/>
                    <a:pt x="261" y="194"/>
                    <a:pt x="257" y="199"/>
                  </a:cubicBezTo>
                  <a:cubicBezTo>
                    <a:pt x="256" y="201"/>
                    <a:pt x="254" y="203"/>
                    <a:pt x="253" y="205"/>
                  </a:cubicBezTo>
                  <a:cubicBezTo>
                    <a:pt x="249" y="210"/>
                    <a:pt x="249" y="210"/>
                    <a:pt x="249" y="210"/>
                  </a:cubicBezTo>
                  <a:cubicBezTo>
                    <a:pt x="249" y="203"/>
                    <a:pt x="249" y="203"/>
                    <a:pt x="249" y="203"/>
                  </a:cubicBezTo>
                  <a:cubicBezTo>
                    <a:pt x="250" y="192"/>
                    <a:pt x="252" y="181"/>
                    <a:pt x="253" y="171"/>
                  </a:cubicBezTo>
                  <a:cubicBezTo>
                    <a:pt x="254" y="167"/>
                    <a:pt x="254" y="162"/>
                    <a:pt x="255" y="158"/>
                  </a:cubicBezTo>
                  <a:cubicBezTo>
                    <a:pt x="256" y="153"/>
                    <a:pt x="257" y="148"/>
                    <a:pt x="258" y="143"/>
                  </a:cubicBezTo>
                  <a:cubicBezTo>
                    <a:pt x="260" y="134"/>
                    <a:pt x="261" y="124"/>
                    <a:pt x="261" y="114"/>
                  </a:cubicBezTo>
                  <a:close/>
                </a:path>
              </a:pathLst>
            </a:custGeom>
            <a:solidFill>
              <a:srgbClr val="0000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412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AD964893-C253-474E-82A6-1EB81C9EEB7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A92F2861-7D18-41D0-92BB-9BBB8771BDB0}"/>
              </a:ext>
            </a:extLst>
          </p:cNvPr>
          <p:cNvSpPr txBox="1"/>
          <p:nvPr/>
        </p:nvSpPr>
        <p:spPr>
          <a:xfrm>
            <a:off x="1294090" y="1018800"/>
            <a:ext cx="5704505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5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Xiao</a:t>
            </a:r>
            <a:endParaRPr lang="zh-CN" altLang="en-US" sz="54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xmlns="" id="{B5EAA1AC-FFD1-440E-BAA6-82A2A64DE711}"/>
              </a:ext>
            </a:extLst>
          </p:cNvPr>
          <p:cNvSpPr txBox="1"/>
          <p:nvPr/>
        </p:nvSpPr>
        <p:spPr>
          <a:xfrm>
            <a:off x="1294090" y="2341603"/>
            <a:ext cx="77378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xmlns="" id="{71AFCE9B-3787-4763-9D12-2C82AE6D48E9}"/>
              </a:ext>
            </a:extLst>
          </p:cNvPr>
          <p:cNvGrpSpPr/>
          <p:nvPr/>
        </p:nvGrpSpPr>
        <p:grpSpPr>
          <a:xfrm>
            <a:off x="1595318" y="4599314"/>
            <a:ext cx="1063625" cy="461665"/>
            <a:chOff x="1317035" y="5437655"/>
            <a:chExt cx="1063625" cy="461665"/>
          </a:xfrm>
        </p:grpSpPr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xmlns="" id="{53F9842B-0ED1-46C9-AEA3-4132A923B9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17035" y="5469257"/>
              <a:ext cx="1063625" cy="398463"/>
            </a:xfrm>
            <a:custGeom>
              <a:avLst/>
              <a:gdLst>
                <a:gd name="T0" fmla="*/ 39 w 332"/>
                <a:gd name="T1" fmla="*/ 108 h 124"/>
                <a:gd name="T2" fmla="*/ 1 w 332"/>
                <a:gd name="T3" fmla="*/ 52 h 124"/>
                <a:gd name="T4" fmla="*/ 43 w 332"/>
                <a:gd name="T5" fmla="*/ 4 h 124"/>
                <a:gd name="T6" fmla="*/ 95 w 332"/>
                <a:gd name="T7" fmla="*/ 1 h 124"/>
                <a:gd name="T8" fmla="*/ 252 w 332"/>
                <a:gd name="T9" fmla="*/ 8 h 124"/>
                <a:gd name="T10" fmla="*/ 312 w 332"/>
                <a:gd name="T11" fmla="*/ 37 h 124"/>
                <a:gd name="T12" fmla="*/ 311 w 332"/>
                <a:gd name="T13" fmla="*/ 101 h 124"/>
                <a:gd name="T14" fmla="*/ 263 w 332"/>
                <a:gd name="T15" fmla="*/ 118 h 124"/>
                <a:gd name="T16" fmla="*/ 101 w 332"/>
                <a:gd name="T17" fmla="*/ 121 h 124"/>
                <a:gd name="T18" fmla="*/ 39 w 332"/>
                <a:gd name="T19" fmla="*/ 108 h 124"/>
                <a:gd name="T20" fmla="*/ 299 w 332"/>
                <a:gd name="T21" fmla="*/ 82 h 124"/>
                <a:gd name="T22" fmla="*/ 289 w 332"/>
                <a:gd name="T23" fmla="*/ 41 h 124"/>
                <a:gd name="T24" fmla="*/ 243 w 332"/>
                <a:gd name="T25" fmla="*/ 26 h 124"/>
                <a:gd name="T26" fmla="*/ 86 w 332"/>
                <a:gd name="T27" fmla="*/ 21 h 124"/>
                <a:gd name="T28" fmla="*/ 41 w 332"/>
                <a:gd name="T29" fmla="*/ 33 h 124"/>
                <a:gd name="T30" fmla="*/ 37 w 332"/>
                <a:gd name="T31" fmla="*/ 80 h 124"/>
                <a:gd name="T32" fmla="*/ 74 w 332"/>
                <a:gd name="T33" fmla="*/ 98 h 124"/>
                <a:gd name="T34" fmla="*/ 253 w 332"/>
                <a:gd name="T35" fmla="*/ 104 h 124"/>
                <a:gd name="T36" fmla="*/ 299 w 332"/>
                <a:gd name="T37" fmla="*/ 8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2" h="124">
                  <a:moveTo>
                    <a:pt x="39" y="108"/>
                  </a:moveTo>
                  <a:cubicBezTo>
                    <a:pt x="19" y="92"/>
                    <a:pt x="0" y="78"/>
                    <a:pt x="1" y="52"/>
                  </a:cubicBezTo>
                  <a:cubicBezTo>
                    <a:pt x="2" y="25"/>
                    <a:pt x="16" y="9"/>
                    <a:pt x="43" y="4"/>
                  </a:cubicBezTo>
                  <a:cubicBezTo>
                    <a:pt x="60" y="1"/>
                    <a:pt x="78" y="0"/>
                    <a:pt x="95" y="1"/>
                  </a:cubicBezTo>
                  <a:cubicBezTo>
                    <a:pt x="147" y="2"/>
                    <a:pt x="200" y="5"/>
                    <a:pt x="252" y="8"/>
                  </a:cubicBezTo>
                  <a:cubicBezTo>
                    <a:pt x="276" y="8"/>
                    <a:pt x="297" y="19"/>
                    <a:pt x="312" y="37"/>
                  </a:cubicBezTo>
                  <a:cubicBezTo>
                    <a:pt x="331" y="60"/>
                    <a:pt x="332" y="85"/>
                    <a:pt x="311" y="101"/>
                  </a:cubicBezTo>
                  <a:cubicBezTo>
                    <a:pt x="298" y="112"/>
                    <a:pt x="280" y="118"/>
                    <a:pt x="263" y="118"/>
                  </a:cubicBezTo>
                  <a:cubicBezTo>
                    <a:pt x="208" y="118"/>
                    <a:pt x="155" y="124"/>
                    <a:pt x="101" y="121"/>
                  </a:cubicBezTo>
                  <a:cubicBezTo>
                    <a:pt x="80" y="120"/>
                    <a:pt x="59" y="117"/>
                    <a:pt x="39" y="108"/>
                  </a:cubicBezTo>
                  <a:close/>
                  <a:moveTo>
                    <a:pt x="299" y="82"/>
                  </a:moveTo>
                  <a:cubicBezTo>
                    <a:pt x="308" y="66"/>
                    <a:pt x="304" y="54"/>
                    <a:pt x="289" y="41"/>
                  </a:cubicBezTo>
                  <a:cubicBezTo>
                    <a:pt x="275" y="30"/>
                    <a:pt x="259" y="28"/>
                    <a:pt x="243" y="26"/>
                  </a:cubicBezTo>
                  <a:cubicBezTo>
                    <a:pt x="190" y="19"/>
                    <a:pt x="138" y="21"/>
                    <a:pt x="86" y="21"/>
                  </a:cubicBezTo>
                  <a:cubicBezTo>
                    <a:pt x="70" y="21"/>
                    <a:pt x="55" y="25"/>
                    <a:pt x="41" y="33"/>
                  </a:cubicBezTo>
                  <a:cubicBezTo>
                    <a:pt x="23" y="43"/>
                    <a:pt x="22" y="62"/>
                    <a:pt x="37" y="80"/>
                  </a:cubicBezTo>
                  <a:cubicBezTo>
                    <a:pt x="47" y="91"/>
                    <a:pt x="60" y="97"/>
                    <a:pt x="74" y="98"/>
                  </a:cubicBezTo>
                  <a:cubicBezTo>
                    <a:pt x="135" y="107"/>
                    <a:pt x="194" y="104"/>
                    <a:pt x="253" y="104"/>
                  </a:cubicBezTo>
                  <a:cubicBezTo>
                    <a:pt x="274" y="104"/>
                    <a:pt x="288" y="93"/>
                    <a:pt x="299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xmlns="" id="{E83C88F6-5B22-415E-B111-1DE8BC22307C}"/>
                </a:ext>
              </a:extLst>
            </p:cNvPr>
            <p:cNvSpPr txBox="1"/>
            <p:nvPr/>
          </p:nvSpPr>
          <p:spPr>
            <a:xfrm>
              <a:off x="1597432" y="5437655"/>
              <a:ext cx="502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altLang="zh-CN" sz="2400" b="1">
                  <a:latin typeface="851tegakizatsu" panose="02000600000000000000" pitchFamily="2" charset="-122"/>
                  <a:ea typeface="851tegakizatsu" panose="02000600000000000000" pitchFamily="2" charset="-122"/>
                  <a:cs typeface="851tegakizatsu" panose="02000600000000000000" pitchFamily="2" charset="-122"/>
                </a:rPr>
                <a:t>01</a:t>
              </a: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xmlns="" id="{EFAD0C30-E8B6-4F8D-A0CC-8EF639848DDE}"/>
              </a:ext>
            </a:extLst>
          </p:cNvPr>
          <p:cNvGrpSpPr/>
          <p:nvPr/>
        </p:nvGrpSpPr>
        <p:grpSpPr>
          <a:xfrm>
            <a:off x="9473057" y="4599314"/>
            <a:ext cx="1114425" cy="461665"/>
            <a:chOff x="9760540" y="5437655"/>
            <a:chExt cx="1114425" cy="461665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xmlns="" id="{1B9BC3BA-1864-4562-B5BD-8D5C646430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60540" y="5475606"/>
              <a:ext cx="1114425" cy="385763"/>
            </a:xfrm>
            <a:custGeom>
              <a:avLst/>
              <a:gdLst>
                <a:gd name="T0" fmla="*/ 318 w 348"/>
                <a:gd name="T1" fmla="*/ 34 h 120"/>
                <a:gd name="T2" fmla="*/ 347 w 348"/>
                <a:gd name="T3" fmla="*/ 72 h 120"/>
                <a:gd name="T4" fmla="*/ 324 w 348"/>
                <a:gd name="T5" fmla="*/ 108 h 120"/>
                <a:gd name="T6" fmla="*/ 273 w 348"/>
                <a:gd name="T7" fmla="*/ 120 h 120"/>
                <a:gd name="T8" fmla="*/ 103 w 348"/>
                <a:gd name="T9" fmla="*/ 119 h 120"/>
                <a:gd name="T10" fmla="*/ 43 w 348"/>
                <a:gd name="T11" fmla="*/ 109 h 120"/>
                <a:gd name="T12" fmla="*/ 2 w 348"/>
                <a:gd name="T13" fmla="*/ 66 h 120"/>
                <a:gd name="T14" fmla="*/ 33 w 348"/>
                <a:gd name="T15" fmla="*/ 25 h 120"/>
                <a:gd name="T16" fmla="*/ 283 w 348"/>
                <a:gd name="T17" fmla="*/ 21 h 120"/>
                <a:gd name="T18" fmla="*/ 304 w 348"/>
                <a:gd name="T19" fmla="*/ 27 h 120"/>
                <a:gd name="T20" fmla="*/ 318 w 348"/>
                <a:gd name="T21" fmla="*/ 34 h 120"/>
                <a:gd name="T22" fmla="*/ 305 w 348"/>
                <a:gd name="T23" fmla="*/ 46 h 120"/>
                <a:gd name="T24" fmla="*/ 276 w 348"/>
                <a:gd name="T25" fmla="*/ 35 h 120"/>
                <a:gd name="T26" fmla="*/ 188 w 348"/>
                <a:gd name="T27" fmla="*/ 26 h 120"/>
                <a:gd name="T28" fmla="*/ 61 w 348"/>
                <a:gd name="T29" fmla="*/ 39 h 120"/>
                <a:gd name="T30" fmla="*/ 29 w 348"/>
                <a:gd name="T31" fmla="*/ 67 h 120"/>
                <a:gd name="T32" fmla="*/ 69 w 348"/>
                <a:gd name="T33" fmla="*/ 99 h 120"/>
                <a:gd name="T34" fmla="*/ 100 w 348"/>
                <a:gd name="T35" fmla="*/ 103 h 120"/>
                <a:gd name="T36" fmla="*/ 223 w 348"/>
                <a:gd name="T37" fmla="*/ 102 h 120"/>
                <a:gd name="T38" fmla="*/ 301 w 348"/>
                <a:gd name="T39" fmla="*/ 97 h 120"/>
                <a:gd name="T40" fmla="*/ 327 w 348"/>
                <a:gd name="T41" fmla="*/ 76 h 120"/>
                <a:gd name="T42" fmla="*/ 305 w 348"/>
                <a:gd name="T43" fmla="*/ 4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48" h="120">
                  <a:moveTo>
                    <a:pt x="318" y="34"/>
                  </a:moveTo>
                  <a:cubicBezTo>
                    <a:pt x="334" y="43"/>
                    <a:pt x="345" y="54"/>
                    <a:pt x="347" y="72"/>
                  </a:cubicBezTo>
                  <a:cubicBezTo>
                    <a:pt x="348" y="89"/>
                    <a:pt x="341" y="101"/>
                    <a:pt x="324" y="108"/>
                  </a:cubicBezTo>
                  <a:cubicBezTo>
                    <a:pt x="308" y="115"/>
                    <a:pt x="290" y="119"/>
                    <a:pt x="273" y="120"/>
                  </a:cubicBezTo>
                  <a:cubicBezTo>
                    <a:pt x="216" y="120"/>
                    <a:pt x="160" y="120"/>
                    <a:pt x="103" y="119"/>
                  </a:cubicBezTo>
                  <a:cubicBezTo>
                    <a:pt x="83" y="119"/>
                    <a:pt x="62" y="116"/>
                    <a:pt x="43" y="109"/>
                  </a:cubicBezTo>
                  <a:cubicBezTo>
                    <a:pt x="21" y="101"/>
                    <a:pt x="4" y="83"/>
                    <a:pt x="2" y="66"/>
                  </a:cubicBezTo>
                  <a:cubicBezTo>
                    <a:pt x="0" y="49"/>
                    <a:pt x="13" y="31"/>
                    <a:pt x="33" y="25"/>
                  </a:cubicBezTo>
                  <a:cubicBezTo>
                    <a:pt x="113" y="5"/>
                    <a:pt x="196" y="0"/>
                    <a:pt x="283" y="21"/>
                  </a:cubicBezTo>
                  <a:cubicBezTo>
                    <a:pt x="290" y="22"/>
                    <a:pt x="297" y="24"/>
                    <a:pt x="304" y="27"/>
                  </a:cubicBezTo>
                  <a:cubicBezTo>
                    <a:pt x="309" y="29"/>
                    <a:pt x="313" y="31"/>
                    <a:pt x="318" y="34"/>
                  </a:cubicBezTo>
                  <a:close/>
                  <a:moveTo>
                    <a:pt x="305" y="46"/>
                  </a:moveTo>
                  <a:cubicBezTo>
                    <a:pt x="296" y="40"/>
                    <a:pt x="286" y="38"/>
                    <a:pt x="276" y="35"/>
                  </a:cubicBezTo>
                  <a:cubicBezTo>
                    <a:pt x="246" y="27"/>
                    <a:pt x="217" y="26"/>
                    <a:pt x="188" y="26"/>
                  </a:cubicBezTo>
                  <a:cubicBezTo>
                    <a:pt x="145" y="26"/>
                    <a:pt x="102" y="31"/>
                    <a:pt x="61" y="39"/>
                  </a:cubicBezTo>
                  <a:cubicBezTo>
                    <a:pt x="35" y="44"/>
                    <a:pt x="27" y="51"/>
                    <a:pt x="29" y="67"/>
                  </a:cubicBezTo>
                  <a:cubicBezTo>
                    <a:pt x="31" y="84"/>
                    <a:pt x="43" y="94"/>
                    <a:pt x="69" y="99"/>
                  </a:cubicBezTo>
                  <a:cubicBezTo>
                    <a:pt x="79" y="101"/>
                    <a:pt x="89" y="102"/>
                    <a:pt x="100" y="103"/>
                  </a:cubicBezTo>
                  <a:cubicBezTo>
                    <a:pt x="141" y="106"/>
                    <a:pt x="182" y="102"/>
                    <a:pt x="223" y="102"/>
                  </a:cubicBezTo>
                  <a:cubicBezTo>
                    <a:pt x="249" y="102"/>
                    <a:pt x="276" y="103"/>
                    <a:pt x="301" y="97"/>
                  </a:cubicBezTo>
                  <a:cubicBezTo>
                    <a:pt x="314" y="94"/>
                    <a:pt x="326" y="90"/>
                    <a:pt x="327" y="76"/>
                  </a:cubicBezTo>
                  <a:cubicBezTo>
                    <a:pt x="329" y="62"/>
                    <a:pt x="317" y="53"/>
                    <a:pt x="305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xmlns="" id="{02F47C80-6C8B-4174-AD17-C72A8FCE3930}"/>
                </a:ext>
              </a:extLst>
            </p:cNvPr>
            <p:cNvSpPr txBox="1"/>
            <p:nvPr/>
          </p:nvSpPr>
          <p:spPr>
            <a:xfrm>
              <a:off x="10066337" y="5437655"/>
              <a:ext cx="502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altLang="zh-CN" sz="2400" b="1">
                  <a:latin typeface="851tegakizatsu" panose="02000600000000000000" pitchFamily="2" charset="-122"/>
                  <a:ea typeface="851tegakizatsu" panose="02000600000000000000" pitchFamily="2" charset="-122"/>
                  <a:cs typeface="851tegakizatsu" panose="02000600000000000000" pitchFamily="2" charset="-122"/>
                </a:rPr>
                <a:t>04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0FBEB57C-EDC2-405B-AC1C-2C58CBC2B062}"/>
              </a:ext>
            </a:extLst>
          </p:cNvPr>
          <p:cNvGrpSpPr/>
          <p:nvPr/>
        </p:nvGrpSpPr>
        <p:grpSpPr>
          <a:xfrm>
            <a:off x="6864078" y="4599314"/>
            <a:ext cx="1063625" cy="461665"/>
            <a:chOff x="6962971" y="5437655"/>
            <a:chExt cx="1063625" cy="461665"/>
          </a:xfrm>
        </p:grpSpPr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xmlns="" id="{09627DB7-C14D-46D6-8F83-1BF176BC6A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62971" y="5469256"/>
              <a:ext cx="1063625" cy="398463"/>
            </a:xfrm>
            <a:custGeom>
              <a:avLst/>
              <a:gdLst>
                <a:gd name="T0" fmla="*/ 39 w 332"/>
                <a:gd name="T1" fmla="*/ 108 h 124"/>
                <a:gd name="T2" fmla="*/ 1 w 332"/>
                <a:gd name="T3" fmla="*/ 52 h 124"/>
                <a:gd name="T4" fmla="*/ 43 w 332"/>
                <a:gd name="T5" fmla="*/ 4 h 124"/>
                <a:gd name="T6" fmla="*/ 95 w 332"/>
                <a:gd name="T7" fmla="*/ 1 h 124"/>
                <a:gd name="T8" fmla="*/ 252 w 332"/>
                <a:gd name="T9" fmla="*/ 8 h 124"/>
                <a:gd name="T10" fmla="*/ 312 w 332"/>
                <a:gd name="T11" fmla="*/ 37 h 124"/>
                <a:gd name="T12" fmla="*/ 311 w 332"/>
                <a:gd name="T13" fmla="*/ 101 h 124"/>
                <a:gd name="T14" fmla="*/ 263 w 332"/>
                <a:gd name="T15" fmla="*/ 118 h 124"/>
                <a:gd name="T16" fmla="*/ 101 w 332"/>
                <a:gd name="T17" fmla="*/ 121 h 124"/>
                <a:gd name="T18" fmla="*/ 39 w 332"/>
                <a:gd name="T19" fmla="*/ 108 h 124"/>
                <a:gd name="T20" fmla="*/ 299 w 332"/>
                <a:gd name="T21" fmla="*/ 82 h 124"/>
                <a:gd name="T22" fmla="*/ 289 w 332"/>
                <a:gd name="T23" fmla="*/ 41 h 124"/>
                <a:gd name="T24" fmla="*/ 243 w 332"/>
                <a:gd name="T25" fmla="*/ 26 h 124"/>
                <a:gd name="T26" fmla="*/ 86 w 332"/>
                <a:gd name="T27" fmla="*/ 21 h 124"/>
                <a:gd name="T28" fmla="*/ 41 w 332"/>
                <a:gd name="T29" fmla="*/ 33 h 124"/>
                <a:gd name="T30" fmla="*/ 37 w 332"/>
                <a:gd name="T31" fmla="*/ 80 h 124"/>
                <a:gd name="T32" fmla="*/ 74 w 332"/>
                <a:gd name="T33" fmla="*/ 98 h 124"/>
                <a:gd name="T34" fmla="*/ 253 w 332"/>
                <a:gd name="T35" fmla="*/ 104 h 124"/>
                <a:gd name="T36" fmla="*/ 299 w 332"/>
                <a:gd name="T37" fmla="*/ 8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32" h="124">
                  <a:moveTo>
                    <a:pt x="39" y="108"/>
                  </a:moveTo>
                  <a:cubicBezTo>
                    <a:pt x="19" y="92"/>
                    <a:pt x="0" y="78"/>
                    <a:pt x="1" y="52"/>
                  </a:cubicBezTo>
                  <a:cubicBezTo>
                    <a:pt x="2" y="25"/>
                    <a:pt x="16" y="9"/>
                    <a:pt x="43" y="4"/>
                  </a:cubicBezTo>
                  <a:cubicBezTo>
                    <a:pt x="60" y="1"/>
                    <a:pt x="78" y="0"/>
                    <a:pt x="95" y="1"/>
                  </a:cubicBezTo>
                  <a:cubicBezTo>
                    <a:pt x="147" y="2"/>
                    <a:pt x="200" y="5"/>
                    <a:pt x="252" y="8"/>
                  </a:cubicBezTo>
                  <a:cubicBezTo>
                    <a:pt x="276" y="8"/>
                    <a:pt x="297" y="19"/>
                    <a:pt x="312" y="37"/>
                  </a:cubicBezTo>
                  <a:cubicBezTo>
                    <a:pt x="331" y="60"/>
                    <a:pt x="332" y="85"/>
                    <a:pt x="311" y="101"/>
                  </a:cubicBezTo>
                  <a:cubicBezTo>
                    <a:pt x="298" y="112"/>
                    <a:pt x="280" y="118"/>
                    <a:pt x="263" y="118"/>
                  </a:cubicBezTo>
                  <a:cubicBezTo>
                    <a:pt x="208" y="118"/>
                    <a:pt x="155" y="124"/>
                    <a:pt x="101" y="121"/>
                  </a:cubicBezTo>
                  <a:cubicBezTo>
                    <a:pt x="80" y="120"/>
                    <a:pt x="59" y="117"/>
                    <a:pt x="39" y="108"/>
                  </a:cubicBezTo>
                  <a:close/>
                  <a:moveTo>
                    <a:pt x="299" y="82"/>
                  </a:moveTo>
                  <a:cubicBezTo>
                    <a:pt x="308" y="66"/>
                    <a:pt x="304" y="54"/>
                    <a:pt x="289" y="41"/>
                  </a:cubicBezTo>
                  <a:cubicBezTo>
                    <a:pt x="275" y="30"/>
                    <a:pt x="259" y="28"/>
                    <a:pt x="243" y="26"/>
                  </a:cubicBezTo>
                  <a:cubicBezTo>
                    <a:pt x="190" y="19"/>
                    <a:pt x="138" y="21"/>
                    <a:pt x="86" y="21"/>
                  </a:cubicBezTo>
                  <a:cubicBezTo>
                    <a:pt x="70" y="21"/>
                    <a:pt x="55" y="25"/>
                    <a:pt x="41" y="33"/>
                  </a:cubicBezTo>
                  <a:cubicBezTo>
                    <a:pt x="23" y="43"/>
                    <a:pt x="22" y="62"/>
                    <a:pt x="37" y="80"/>
                  </a:cubicBezTo>
                  <a:cubicBezTo>
                    <a:pt x="47" y="91"/>
                    <a:pt x="60" y="97"/>
                    <a:pt x="74" y="98"/>
                  </a:cubicBezTo>
                  <a:cubicBezTo>
                    <a:pt x="135" y="107"/>
                    <a:pt x="194" y="104"/>
                    <a:pt x="253" y="104"/>
                  </a:cubicBezTo>
                  <a:cubicBezTo>
                    <a:pt x="274" y="104"/>
                    <a:pt x="288" y="93"/>
                    <a:pt x="299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xmlns="" id="{F37B7605-EB1A-405A-BA83-0F2CFC43529D}"/>
                </a:ext>
              </a:extLst>
            </p:cNvPr>
            <p:cNvSpPr txBox="1"/>
            <p:nvPr/>
          </p:nvSpPr>
          <p:spPr>
            <a:xfrm>
              <a:off x="7243368" y="5437655"/>
              <a:ext cx="502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altLang="zh-CN" sz="2400" b="1">
                  <a:latin typeface="851tegakizatsu" panose="02000600000000000000" pitchFamily="2" charset="-122"/>
                  <a:ea typeface="851tegakizatsu" panose="02000600000000000000" pitchFamily="2" charset="-122"/>
                  <a:cs typeface="851tegakizatsu" panose="02000600000000000000" pitchFamily="2" charset="-122"/>
                </a:rPr>
                <a:t>03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xmlns="" id="{27B5F046-5980-4BD9-8568-6B60E2F6260F}"/>
              </a:ext>
            </a:extLst>
          </p:cNvPr>
          <p:cNvGrpSpPr/>
          <p:nvPr/>
        </p:nvGrpSpPr>
        <p:grpSpPr>
          <a:xfrm>
            <a:off x="4204298" y="4599314"/>
            <a:ext cx="1114425" cy="461665"/>
            <a:chOff x="4114603" y="5437655"/>
            <a:chExt cx="1114425" cy="461665"/>
          </a:xfrm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xmlns="" id="{4926E2F7-5E97-417E-BCF4-DF16CECB6B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4603" y="5475606"/>
              <a:ext cx="1114425" cy="385763"/>
            </a:xfrm>
            <a:custGeom>
              <a:avLst/>
              <a:gdLst>
                <a:gd name="T0" fmla="*/ 318 w 348"/>
                <a:gd name="T1" fmla="*/ 34 h 120"/>
                <a:gd name="T2" fmla="*/ 347 w 348"/>
                <a:gd name="T3" fmla="*/ 72 h 120"/>
                <a:gd name="T4" fmla="*/ 324 w 348"/>
                <a:gd name="T5" fmla="*/ 108 h 120"/>
                <a:gd name="T6" fmla="*/ 273 w 348"/>
                <a:gd name="T7" fmla="*/ 120 h 120"/>
                <a:gd name="T8" fmla="*/ 103 w 348"/>
                <a:gd name="T9" fmla="*/ 119 h 120"/>
                <a:gd name="T10" fmla="*/ 43 w 348"/>
                <a:gd name="T11" fmla="*/ 109 h 120"/>
                <a:gd name="T12" fmla="*/ 2 w 348"/>
                <a:gd name="T13" fmla="*/ 66 h 120"/>
                <a:gd name="T14" fmla="*/ 33 w 348"/>
                <a:gd name="T15" fmla="*/ 25 h 120"/>
                <a:gd name="T16" fmla="*/ 283 w 348"/>
                <a:gd name="T17" fmla="*/ 21 h 120"/>
                <a:gd name="T18" fmla="*/ 304 w 348"/>
                <a:gd name="T19" fmla="*/ 27 h 120"/>
                <a:gd name="T20" fmla="*/ 318 w 348"/>
                <a:gd name="T21" fmla="*/ 34 h 120"/>
                <a:gd name="T22" fmla="*/ 305 w 348"/>
                <a:gd name="T23" fmla="*/ 46 h 120"/>
                <a:gd name="T24" fmla="*/ 276 w 348"/>
                <a:gd name="T25" fmla="*/ 35 h 120"/>
                <a:gd name="T26" fmla="*/ 188 w 348"/>
                <a:gd name="T27" fmla="*/ 26 h 120"/>
                <a:gd name="T28" fmla="*/ 61 w 348"/>
                <a:gd name="T29" fmla="*/ 39 h 120"/>
                <a:gd name="T30" fmla="*/ 29 w 348"/>
                <a:gd name="T31" fmla="*/ 67 h 120"/>
                <a:gd name="T32" fmla="*/ 69 w 348"/>
                <a:gd name="T33" fmla="*/ 99 h 120"/>
                <a:gd name="T34" fmla="*/ 100 w 348"/>
                <a:gd name="T35" fmla="*/ 103 h 120"/>
                <a:gd name="T36" fmla="*/ 223 w 348"/>
                <a:gd name="T37" fmla="*/ 102 h 120"/>
                <a:gd name="T38" fmla="*/ 301 w 348"/>
                <a:gd name="T39" fmla="*/ 97 h 120"/>
                <a:gd name="T40" fmla="*/ 327 w 348"/>
                <a:gd name="T41" fmla="*/ 76 h 120"/>
                <a:gd name="T42" fmla="*/ 305 w 348"/>
                <a:gd name="T43" fmla="*/ 4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48" h="120">
                  <a:moveTo>
                    <a:pt x="318" y="34"/>
                  </a:moveTo>
                  <a:cubicBezTo>
                    <a:pt x="334" y="43"/>
                    <a:pt x="345" y="54"/>
                    <a:pt x="347" y="72"/>
                  </a:cubicBezTo>
                  <a:cubicBezTo>
                    <a:pt x="348" y="89"/>
                    <a:pt x="341" y="101"/>
                    <a:pt x="324" y="108"/>
                  </a:cubicBezTo>
                  <a:cubicBezTo>
                    <a:pt x="308" y="115"/>
                    <a:pt x="290" y="119"/>
                    <a:pt x="273" y="120"/>
                  </a:cubicBezTo>
                  <a:cubicBezTo>
                    <a:pt x="216" y="120"/>
                    <a:pt x="160" y="120"/>
                    <a:pt x="103" y="119"/>
                  </a:cubicBezTo>
                  <a:cubicBezTo>
                    <a:pt x="83" y="119"/>
                    <a:pt x="62" y="116"/>
                    <a:pt x="43" y="109"/>
                  </a:cubicBezTo>
                  <a:cubicBezTo>
                    <a:pt x="21" y="101"/>
                    <a:pt x="4" y="83"/>
                    <a:pt x="2" y="66"/>
                  </a:cubicBezTo>
                  <a:cubicBezTo>
                    <a:pt x="0" y="49"/>
                    <a:pt x="13" y="31"/>
                    <a:pt x="33" y="25"/>
                  </a:cubicBezTo>
                  <a:cubicBezTo>
                    <a:pt x="113" y="5"/>
                    <a:pt x="196" y="0"/>
                    <a:pt x="283" y="21"/>
                  </a:cubicBezTo>
                  <a:cubicBezTo>
                    <a:pt x="290" y="22"/>
                    <a:pt x="297" y="24"/>
                    <a:pt x="304" y="27"/>
                  </a:cubicBezTo>
                  <a:cubicBezTo>
                    <a:pt x="309" y="29"/>
                    <a:pt x="313" y="31"/>
                    <a:pt x="318" y="34"/>
                  </a:cubicBezTo>
                  <a:close/>
                  <a:moveTo>
                    <a:pt x="305" y="46"/>
                  </a:moveTo>
                  <a:cubicBezTo>
                    <a:pt x="296" y="40"/>
                    <a:pt x="286" y="38"/>
                    <a:pt x="276" y="35"/>
                  </a:cubicBezTo>
                  <a:cubicBezTo>
                    <a:pt x="246" y="27"/>
                    <a:pt x="217" y="26"/>
                    <a:pt x="188" y="26"/>
                  </a:cubicBezTo>
                  <a:cubicBezTo>
                    <a:pt x="145" y="26"/>
                    <a:pt x="102" y="31"/>
                    <a:pt x="61" y="39"/>
                  </a:cubicBezTo>
                  <a:cubicBezTo>
                    <a:pt x="35" y="44"/>
                    <a:pt x="27" y="51"/>
                    <a:pt x="29" y="67"/>
                  </a:cubicBezTo>
                  <a:cubicBezTo>
                    <a:pt x="31" y="84"/>
                    <a:pt x="43" y="94"/>
                    <a:pt x="69" y="99"/>
                  </a:cubicBezTo>
                  <a:cubicBezTo>
                    <a:pt x="79" y="101"/>
                    <a:pt x="89" y="102"/>
                    <a:pt x="100" y="103"/>
                  </a:cubicBezTo>
                  <a:cubicBezTo>
                    <a:pt x="141" y="106"/>
                    <a:pt x="182" y="102"/>
                    <a:pt x="223" y="102"/>
                  </a:cubicBezTo>
                  <a:cubicBezTo>
                    <a:pt x="249" y="102"/>
                    <a:pt x="276" y="103"/>
                    <a:pt x="301" y="97"/>
                  </a:cubicBezTo>
                  <a:cubicBezTo>
                    <a:pt x="314" y="94"/>
                    <a:pt x="326" y="90"/>
                    <a:pt x="327" y="76"/>
                  </a:cubicBezTo>
                  <a:cubicBezTo>
                    <a:pt x="329" y="62"/>
                    <a:pt x="317" y="53"/>
                    <a:pt x="305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xmlns="" id="{8A6D748F-A9CA-4636-91D5-690D204CB27F}"/>
                </a:ext>
              </a:extLst>
            </p:cNvPr>
            <p:cNvSpPr txBox="1"/>
            <p:nvPr/>
          </p:nvSpPr>
          <p:spPr>
            <a:xfrm>
              <a:off x="4420400" y="5437655"/>
              <a:ext cx="5028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altLang="zh-CN" sz="2400" b="1">
                  <a:latin typeface="851tegakizatsu" panose="02000600000000000000" pitchFamily="2" charset="-122"/>
                  <a:ea typeface="851tegakizatsu" panose="02000600000000000000" pitchFamily="2" charset="-122"/>
                  <a:cs typeface="851tegakizatsu" panose="02000600000000000000" pitchFamily="2" charset="-122"/>
                </a:rPr>
                <a:t>02</a:t>
              </a:r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81799959-AC7C-4BB2-9461-96E3C6FCE030}"/>
              </a:ext>
            </a:extLst>
          </p:cNvPr>
          <p:cNvSpPr txBox="1"/>
          <p:nvPr/>
        </p:nvSpPr>
        <p:spPr>
          <a:xfrm>
            <a:off x="1183382" y="5149777"/>
            <a:ext cx="1887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maecenas porttitor congue massa. fusce posuere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233B72DF-BA7E-45C5-8A93-AB41D9511F1D}"/>
              </a:ext>
            </a:extLst>
          </p:cNvPr>
          <p:cNvSpPr txBox="1"/>
          <p:nvPr/>
        </p:nvSpPr>
        <p:spPr>
          <a:xfrm>
            <a:off x="3817762" y="5149777"/>
            <a:ext cx="1887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consectetuer adipiscing elit. maecenas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F099A07B-A174-424B-808A-6E6D7D00CCB0}"/>
              </a:ext>
            </a:extLst>
          </p:cNvPr>
          <p:cNvSpPr txBox="1"/>
          <p:nvPr/>
        </p:nvSpPr>
        <p:spPr>
          <a:xfrm>
            <a:off x="6452142" y="5149777"/>
            <a:ext cx="1887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fusce posuere, magna sed pulvinar ultricies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xmlns="" id="{A08AB0DA-2923-4851-A202-F36FAEACC5C7}"/>
              </a:ext>
            </a:extLst>
          </p:cNvPr>
          <p:cNvSpPr txBox="1"/>
          <p:nvPr/>
        </p:nvSpPr>
        <p:spPr>
          <a:xfrm>
            <a:off x="9086521" y="5149777"/>
            <a:ext cx="1887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malesuada libero, sit amet commodo magna eros quis urn</a:t>
            </a:r>
          </a:p>
        </p:txBody>
      </p:sp>
      <p:grpSp>
        <p:nvGrpSpPr>
          <p:cNvPr id="52" name="Group 20">
            <a:extLst>
              <a:ext uri="{FF2B5EF4-FFF2-40B4-BE49-F238E27FC236}">
                <a16:creationId xmlns:a16="http://schemas.microsoft.com/office/drawing/2014/main" xmlns="" id="{F9239974-0AA6-4170-A240-C7559B69C689}"/>
              </a:ext>
            </a:extLst>
          </p:cNvPr>
          <p:cNvGrpSpPr>
            <a:grpSpLocks noChangeAspect="1"/>
          </p:cNvGrpSpPr>
          <p:nvPr/>
        </p:nvGrpSpPr>
        <p:grpSpPr bwMode="auto">
          <a:xfrm rot="2938305">
            <a:off x="9114844" y="1206265"/>
            <a:ext cx="2333679" cy="1453869"/>
            <a:chOff x="2" y="-3"/>
            <a:chExt cx="748" cy="466"/>
          </a:xfrm>
        </p:grpSpPr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xmlns="" id="{8380597C-CDE7-4EEA-BAFD-E7B99D7553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" y="56"/>
              <a:ext cx="682" cy="340"/>
            </a:xfrm>
            <a:custGeom>
              <a:avLst/>
              <a:gdLst>
                <a:gd name="T0" fmla="*/ 109 w 338"/>
                <a:gd name="T1" fmla="*/ 39 h 168"/>
                <a:gd name="T2" fmla="*/ 144 w 338"/>
                <a:gd name="T3" fmla="*/ 48 h 168"/>
                <a:gd name="T4" fmla="*/ 169 w 338"/>
                <a:gd name="T5" fmla="*/ 29 h 168"/>
                <a:gd name="T6" fmla="*/ 224 w 338"/>
                <a:gd name="T7" fmla="*/ 26 h 168"/>
                <a:gd name="T8" fmla="*/ 265 w 338"/>
                <a:gd name="T9" fmla="*/ 38 h 168"/>
                <a:gd name="T10" fmla="*/ 308 w 338"/>
                <a:gd name="T11" fmla="*/ 63 h 168"/>
                <a:gd name="T12" fmla="*/ 333 w 338"/>
                <a:gd name="T13" fmla="*/ 95 h 168"/>
                <a:gd name="T14" fmla="*/ 276 w 338"/>
                <a:gd name="T15" fmla="*/ 157 h 168"/>
                <a:gd name="T16" fmla="*/ 267 w 338"/>
                <a:gd name="T17" fmla="*/ 159 h 168"/>
                <a:gd name="T18" fmla="*/ 285 w 338"/>
                <a:gd name="T19" fmla="*/ 142 h 168"/>
                <a:gd name="T20" fmla="*/ 328 w 338"/>
                <a:gd name="T21" fmla="*/ 90 h 168"/>
                <a:gd name="T22" fmla="*/ 295 w 338"/>
                <a:gd name="T23" fmla="*/ 73 h 168"/>
                <a:gd name="T24" fmla="*/ 264 w 338"/>
                <a:gd name="T25" fmla="*/ 122 h 168"/>
                <a:gd name="T26" fmla="*/ 249 w 338"/>
                <a:gd name="T27" fmla="*/ 125 h 168"/>
                <a:gd name="T28" fmla="*/ 272 w 338"/>
                <a:gd name="T29" fmla="*/ 82 h 168"/>
                <a:gd name="T30" fmla="*/ 263 w 338"/>
                <a:gd name="T31" fmla="*/ 43 h 168"/>
                <a:gd name="T32" fmla="*/ 229 w 338"/>
                <a:gd name="T33" fmla="*/ 73 h 168"/>
                <a:gd name="T34" fmla="*/ 212 w 338"/>
                <a:gd name="T35" fmla="*/ 119 h 168"/>
                <a:gd name="T36" fmla="*/ 208 w 338"/>
                <a:gd name="T37" fmla="*/ 87 h 168"/>
                <a:gd name="T38" fmla="*/ 224 w 338"/>
                <a:gd name="T39" fmla="*/ 56 h 168"/>
                <a:gd name="T40" fmla="*/ 186 w 338"/>
                <a:gd name="T41" fmla="*/ 18 h 168"/>
                <a:gd name="T42" fmla="*/ 159 w 338"/>
                <a:gd name="T43" fmla="*/ 72 h 168"/>
                <a:gd name="T44" fmla="*/ 165 w 338"/>
                <a:gd name="T45" fmla="*/ 104 h 168"/>
                <a:gd name="T46" fmla="*/ 149 w 338"/>
                <a:gd name="T47" fmla="*/ 105 h 168"/>
                <a:gd name="T48" fmla="*/ 148 w 338"/>
                <a:gd name="T49" fmla="*/ 77 h 168"/>
                <a:gd name="T50" fmla="*/ 130 w 338"/>
                <a:gd name="T51" fmla="*/ 41 h 168"/>
                <a:gd name="T52" fmla="*/ 105 w 338"/>
                <a:gd name="T53" fmla="*/ 55 h 168"/>
                <a:gd name="T54" fmla="*/ 118 w 338"/>
                <a:gd name="T55" fmla="*/ 97 h 168"/>
                <a:gd name="T56" fmla="*/ 113 w 338"/>
                <a:gd name="T57" fmla="*/ 115 h 168"/>
                <a:gd name="T58" fmla="*/ 95 w 338"/>
                <a:gd name="T59" fmla="*/ 80 h 168"/>
                <a:gd name="T60" fmla="*/ 65 w 338"/>
                <a:gd name="T61" fmla="*/ 31 h 168"/>
                <a:gd name="T62" fmla="*/ 40 w 338"/>
                <a:gd name="T63" fmla="*/ 51 h 168"/>
                <a:gd name="T64" fmla="*/ 51 w 338"/>
                <a:gd name="T65" fmla="*/ 100 h 168"/>
                <a:gd name="T66" fmla="*/ 65 w 338"/>
                <a:gd name="T67" fmla="*/ 130 h 168"/>
                <a:gd name="T68" fmla="*/ 41 w 338"/>
                <a:gd name="T69" fmla="*/ 106 h 168"/>
                <a:gd name="T70" fmla="*/ 10 w 338"/>
                <a:gd name="T71" fmla="*/ 114 h 168"/>
                <a:gd name="T72" fmla="*/ 43 w 338"/>
                <a:gd name="T73" fmla="*/ 162 h 168"/>
                <a:gd name="T74" fmla="*/ 40 w 338"/>
                <a:gd name="T75" fmla="*/ 167 h 168"/>
                <a:gd name="T76" fmla="*/ 4 w 338"/>
                <a:gd name="T77" fmla="*/ 117 h 168"/>
                <a:gd name="T78" fmla="*/ 35 w 338"/>
                <a:gd name="T79" fmla="*/ 82 h 168"/>
                <a:gd name="T80" fmla="*/ 38 w 338"/>
                <a:gd name="T81" fmla="*/ 36 h 168"/>
                <a:gd name="T82" fmla="*/ 92 w 338"/>
                <a:gd name="T83" fmla="*/ 49 h 168"/>
                <a:gd name="T84" fmla="*/ 223 w 338"/>
                <a:gd name="T85" fmla="*/ 77 h 168"/>
                <a:gd name="T86" fmla="*/ 208 w 338"/>
                <a:gd name="T87" fmla="*/ 113 h 168"/>
                <a:gd name="T88" fmla="*/ 219 w 338"/>
                <a:gd name="T89" fmla="*/ 102 h 168"/>
                <a:gd name="T90" fmla="*/ 102 w 338"/>
                <a:gd name="T91" fmla="*/ 76 h 168"/>
                <a:gd name="T92" fmla="*/ 112 w 338"/>
                <a:gd name="T93" fmla="*/ 108 h 168"/>
                <a:gd name="T94" fmla="*/ 114 w 338"/>
                <a:gd name="T95" fmla="*/ 103 h 168"/>
                <a:gd name="T96" fmla="*/ 278 w 338"/>
                <a:gd name="T97" fmla="*/ 88 h 168"/>
                <a:gd name="T98" fmla="*/ 278 w 338"/>
                <a:gd name="T99" fmla="*/ 88 h 168"/>
                <a:gd name="T100" fmla="*/ 56 w 338"/>
                <a:gd name="T101" fmla="*/ 124 h 168"/>
                <a:gd name="T102" fmla="*/ 62 w 338"/>
                <a:gd name="T103" fmla="*/ 120 h 168"/>
                <a:gd name="T104" fmla="*/ 156 w 338"/>
                <a:gd name="T105" fmla="*/ 79 h 168"/>
                <a:gd name="T106" fmla="*/ 156 w 338"/>
                <a:gd name="T107" fmla="*/ 79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38" h="168">
                  <a:moveTo>
                    <a:pt x="97" y="55"/>
                  </a:moveTo>
                  <a:cubicBezTo>
                    <a:pt x="102" y="49"/>
                    <a:pt x="105" y="43"/>
                    <a:pt x="109" y="39"/>
                  </a:cubicBezTo>
                  <a:cubicBezTo>
                    <a:pt x="117" y="29"/>
                    <a:pt x="122" y="29"/>
                    <a:pt x="132" y="36"/>
                  </a:cubicBezTo>
                  <a:cubicBezTo>
                    <a:pt x="137" y="39"/>
                    <a:pt x="141" y="43"/>
                    <a:pt x="144" y="48"/>
                  </a:cubicBezTo>
                  <a:cubicBezTo>
                    <a:pt x="146" y="51"/>
                    <a:pt x="147" y="54"/>
                    <a:pt x="151" y="57"/>
                  </a:cubicBezTo>
                  <a:cubicBezTo>
                    <a:pt x="157" y="47"/>
                    <a:pt x="163" y="38"/>
                    <a:pt x="169" y="29"/>
                  </a:cubicBezTo>
                  <a:cubicBezTo>
                    <a:pt x="171" y="25"/>
                    <a:pt x="173" y="22"/>
                    <a:pt x="176" y="19"/>
                  </a:cubicBezTo>
                  <a:cubicBezTo>
                    <a:pt x="188" y="3"/>
                    <a:pt x="213" y="0"/>
                    <a:pt x="224" y="26"/>
                  </a:cubicBezTo>
                  <a:cubicBezTo>
                    <a:pt x="227" y="35"/>
                    <a:pt x="229" y="44"/>
                    <a:pt x="231" y="54"/>
                  </a:cubicBezTo>
                  <a:cubicBezTo>
                    <a:pt x="240" y="42"/>
                    <a:pt x="250" y="32"/>
                    <a:pt x="265" y="38"/>
                  </a:cubicBezTo>
                  <a:cubicBezTo>
                    <a:pt x="280" y="43"/>
                    <a:pt x="282" y="56"/>
                    <a:pt x="285" y="70"/>
                  </a:cubicBezTo>
                  <a:cubicBezTo>
                    <a:pt x="293" y="67"/>
                    <a:pt x="300" y="65"/>
                    <a:pt x="308" y="63"/>
                  </a:cubicBezTo>
                  <a:cubicBezTo>
                    <a:pt x="317" y="61"/>
                    <a:pt x="325" y="63"/>
                    <a:pt x="331" y="70"/>
                  </a:cubicBezTo>
                  <a:cubicBezTo>
                    <a:pt x="338" y="77"/>
                    <a:pt x="337" y="87"/>
                    <a:pt x="333" y="95"/>
                  </a:cubicBezTo>
                  <a:cubicBezTo>
                    <a:pt x="326" y="111"/>
                    <a:pt x="315" y="126"/>
                    <a:pt x="302" y="137"/>
                  </a:cubicBezTo>
                  <a:cubicBezTo>
                    <a:pt x="293" y="144"/>
                    <a:pt x="284" y="150"/>
                    <a:pt x="276" y="157"/>
                  </a:cubicBezTo>
                  <a:cubicBezTo>
                    <a:pt x="274" y="158"/>
                    <a:pt x="272" y="159"/>
                    <a:pt x="270" y="160"/>
                  </a:cubicBezTo>
                  <a:cubicBezTo>
                    <a:pt x="269" y="160"/>
                    <a:pt x="267" y="160"/>
                    <a:pt x="267" y="159"/>
                  </a:cubicBezTo>
                  <a:cubicBezTo>
                    <a:pt x="265" y="158"/>
                    <a:pt x="266" y="157"/>
                    <a:pt x="267" y="156"/>
                  </a:cubicBezTo>
                  <a:cubicBezTo>
                    <a:pt x="273" y="151"/>
                    <a:pt x="279" y="146"/>
                    <a:pt x="285" y="142"/>
                  </a:cubicBezTo>
                  <a:cubicBezTo>
                    <a:pt x="302" y="131"/>
                    <a:pt x="315" y="116"/>
                    <a:pt x="324" y="99"/>
                  </a:cubicBezTo>
                  <a:cubicBezTo>
                    <a:pt x="326" y="96"/>
                    <a:pt x="327" y="93"/>
                    <a:pt x="328" y="90"/>
                  </a:cubicBezTo>
                  <a:cubicBezTo>
                    <a:pt x="332" y="77"/>
                    <a:pt x="325" y="68"/>
                    <a:pt x="311" y="69"/>
                  </a:cubicBezTo>
                  <a:cubicBezTo>
                    <a:pt x="306" y="69"/>
                    <a:pt x="300" y="70"/>
                    <a:pt x="295" y="73"/>
                  </a:cubicBezTo>
                  <a:cubicBezTo>
                    <a:pt x="289" y="75"/>
                    <a:pt x="285" y="81"/>
                    <a:pt x="284" y="88"/>
                  </a:cubicBezTo>
                  <a:cubicBezTo>
                    <a:pt x="283" y="102"/>
                    <a:pt x="273" y="112"/>
                    <a:pt x="264" y="122"/>
                  </a:cubicBezTo>
                  <a:cubicBezTo>
                    <a:pt x="263" y="123"/>
                    <a:pt x="262" y="124"/>
                    <a:pt x="260" y="124"/>
                  </a:cubicBezTo>
                  <a:cubicBezTo>
                    <a:pt x="256" y="126"/>
                    <a:pt x="252" y="128"/>
                    <a:pt x="249" y="125"/>
                  </a:cubicBezTo>
                  <a:cubicBezTo>
                    <a:pt x="245" y="121"/>
                    <a:pt x="246" y="117"/>
                    <a:pt x="248" y="113"/>
                  </a:cubicBezTo>
                  <a:cubicBezTo>
                    <a:pt x="254" y="101"/>
                    <a:pt x="262" y="90"/>
                    <a:pt x="272" y="82"/>
                  </a:cubicBezTo>
                  <a:cubicBezTo>
                    <a:pt x="279" y="76"/>
                    <a:pt x="279" y="70"/>
                    <a:pt x="278" y="62"/>
                  </a:cubicBezTo>
                  <a:cubicBezTo>
                    <a:pt x="275" y="54"/>
                    <a:pt x="272" y="46"/>
                    <a:pt x="263" y="43"/>
                  </a:cubicBezTo>
                  <a:cubicBezTo>
                    <a:pt x="259" y="41"/>
                    <a:pt x="254" y="42"/>
                    <a:pt x="251" y="44"/>
                  </a:cubicBezTo>
                  <a:cubicBezTo>
                    <a:pt x="240" y="51"/>
                    <a:pt x="231" y="59"/>
                    <a:pt x="229" y="73"/>
                  </a:cubicBezTo>
                  <a:cubicBezTo>
                    <a:pt x="229" y="82"/>
                    <a:pt x="228" y="90"/>
                    <a:pt x="226" y="99"/>
                  </a:cubicBezTo>
                  <a:cubicBezTo>
                    <a:pt x="225" y="107"/>
                    <a:pt x="221" y="115"/>
                    <a:pt x="212" y="119"/>
                  </a:cubicBezTo>
                  <a:cubicBezTo>
                    <a:pt x="204" y="123"/>
                    <a:pt x="198" y="118"/>
                    <a:pt x="199" y="109"/>
                  </a:cubicBezTo>
                  <a:cubicBezTo>
                    <a:pt x="200" y="101"/>
                    <a:pt x="203" y="93"/>
                    <a:pt x="208" y="87"/>
                  </a:cubicBezTo>
                  <a:cubicBezTo>
                    <a:pt x="212" y="81"/>
                    <a:pt x="215" y="76"/>
                    <a:pt x="219" y="71"/>
                  </a:cubicBezTo>
                  <a:cubicBezTo>
                    <a:pt x="222" y="67"/>
                    <a:pt x="224" y="62"/>
                    <a:pt x="224" y="56"/>
                  </a:cubicBezTo>
                  <a:cubicBezTo>
                    <a:pt x="224" y="44"/>
                    <a:pt x="221" y="33"/>
                    <a:pt x="215" y="22"/>
                  </a:cubicBezTo>
                  <a:cubicBezTo>
                    <a:pt x="208" y="12"/>
                    <a:pt x="195" y="9"/>
                    <a:pt x="186" y="18"/>
                  </a:cubicBezTo>
                  <a:cubicBezTo>
                    <a:pt x="172" y="30"/>
                    <a:pt x="162" y="47"/>
                    <a:pt x="157" y="65"/>
                  </a:cubicBezTo>
                  <a:cubicBezTo>
                    <a:pt x="157" y="67"/>
                    <a:pt x="157" y="70"/>
                    <a:pt x="159" y="72"/>
                  </a:cubicBezTo>
                  <a:cubicBezTo>
                    <a:pt x="162" y="77"/>
                    <a:pt x="163" y="83"/>
                    <a:pt x="165" y="89"/>
                  </a:cubicBezTo>
                  <a:cubicBezTo>
                    <a:pt x="167" y="94"/>
                    <a:pt x="167" y="99"/>
                    <a:pt x="165" y="104"/>
                  </a:cubicBezTo>
                  <a:cubicBezTo>
                    <a:pt x="165" y="108"/>
                    <a:pt x="162" y="111"/>
                    <a:pt x="158" y="111"/>
                  </a:cubicBezTo>
                  <a:cubicBezTo>
                    <a:pt x="154" y="112"/>
                    <a:pt x="150" y="109"/>
                    <a:pt x="149" y="105"/>
                  </a:cubicBezTo>
                  <a:cubicBezTo>
                    <a:pt x="149" y="104"/>
                    <a:pt x="149" y="104"/>
                    <a:pt x="149" y="104"/>
                  </a:cubicBezTo>
                  <a:cubicBezTo>
                    <a:pt x="148" y="95"/>
                    <a:pt x="146" y="86"/>
                    <a:pt x="148" y="77"/>
                  </a:cubicBezTo>
                  <a:cubicBezTo>
                    <a:pt x="149" y="70"/>
                    <a:pt x="148" y="64"/>
                    <a:pt x="144" y="59"/>
                  </a:cubicBezTo>
                  <a:cubicBezTo>
                    <a:pt x="139" y="53"/>
                    <a:pt x="136" y="46"/>
                    <a:pt x="130" y="41"/>
                  </a:cubicBezTo>
                  <a:cubicBezTo>
                    <a:pt x="123" y="36"/>
                    <a:pt x="119" y="36"/>
                    <a:pt x="113" y="43"/>
                  </a:cubicBezTo>
                  <a:cubicBezTo>
                    <a:pt x="110" y="47"/>
                    <a:pt x="108" y="51"/>
                    <a:pt x="105" y="55"/>
                  </a:cubicBezTo>
                  <a:cubicBezTo>
                    <a:pt x="103" y="60"/>
                    <a:pt x="103" y="66"/>
                    <a:pt x="106" y="71"/>
                  </a:cubicBezTo>
                  <a:cubicBezTo>
                    <a:pt x="112" y="79"/>
                    <a:pt x="116" y="88"/>
                    <a:pt x="118" y="97"/>
                  </a:cubicBezTo>
                  <a:cubicBezTo>
                    <a:pt x="120" y="100"/>
                    <a:pt x="120" y="103"/>
                    <a:pt x="120" y="106"/>
                  </a:cubicBezTo>
                  <a:cubicBezTo>
                    <a:pt x="119" y="110"/>
                    <a:pt x="117" y="114"/>
                    <a:pt x="113" y="115"/>
                  </a:cubicBezTo>
                  <a:cubicBezTo>
                    <a:pt x="108" y="117"/>
                    <a:pt x="105" y="113"/>
                    <a:pt x="103" y="110"/>
                  </a:cubicBezTo>
                  <a:cubicBezTo>
                    <a:pt x="96" y="101"/>
                    <a:pt x="94" y="91"/>
                    <a:pt x="95" y="80"/>
                  </a:cubicBezTo>
                  <a:cubicBezTo>
                    <a:pt x="97" y="66"/>
                    <a:pt x="92" y="56"/>
                    <a:pt x="84" y="47"/>
                  </a:cubicBezTo>
                  <a:cubicBezTo>
                    <a:pt x="78" y="40"/>
                    <a:pt x="72" y="35"/>
                    <a:pt x="65" y="31"/>
                  </a:cubicBezTo>
                  <a:cubicBezTo>
                    <a:pt x="56" y="26"/>
                    <a:pt x="50" y="28"/>
                    <a:pt x="45" y="36"/>
                  </a:cubicBezTo>
                  <a:cubicBezTo>
                    <a:pt x="42" y="40"/>
                    <a:pt x="41" y="46"/>
                    <a:pt x="40" y="51"/>
                  </a:cubicBezTo>
                  <a:cubicBezTo>
                    <a:pt x="39" y="64"/>
                    <a:pt x="40" y="77"/>
                    <a:pt x="44" y="89"/>
                  </a:cubicBezTo>
                  <a:cubicBezTo>
                    <a:pt x="45" y="94"/>
                    <a:pt x="47" y="98"/>
                    <a:pt x="51" y="100"/>
                  </a:cubicBezTo>
                  <a:cubicBezTo>
                    <a:pt x="57" y="104"/>
                    <a:pt x="62" y="109"/>
                    <a:pt x="65" y="114"/>
                  </a:cubicBezTo>
                  <a:cubicBezTo>
                    <a:pt x="70" y="121"/>
                    <a:pt x="70" y="127"/>
                    <a:pt x="65" y="130"/>
                  </a:cubicBezTo>
                  <a:cubicBezTo>
                    <a:pt x="60" y="134"/>
                    <a:pt x="52" y="131"/>
                    <a:pt x="49" y="124"/>
                  </a:cubicBezTo>
                  <a:cubicBezTo>
                    <a:pt x="46" y="118"/>
                    <a:pt x="44" y="112"/>
                    <a:pt x="41" y="106"/>
                  </a:cubicBezTo>
                  <a:cubicBezTo>
                    <a:pt x="38" y="98"/>
                    <a:pt x="28" y="94"/>
                    <a:pt x="20" y="96"/>
                  </a:cubicBezTo>
                  <a:cubicBezTo>
                    <a:pt x="12" y="98"/>
                    <a:pt x="9" y="104"/>
                    <a:pt x="10" y="114"/>
                  </a:cubicBezTo>
                  <a:cubicBezTo>
                    <a:pt x="12" y="125"/>
                    <a:pt x="18" y="135"/>
                    <a:pt x="25" y="144"/>
                  </a:cubicBezTo>
                  <a:cubicBezTo>
                    <a:pt x="31" y="150"/>
                    <a:pt x="37" y="156"/>
                    <a:pt x="43" y="162"/>
                  </a:cubicBezTo>
                  <a:cubicBezTo>
                    <a:pt x="44" y="163"/>
                    <a:pt x="44" y="165"/>
                    <a:pt x="44" y="166"/>
                  </a:cubicBezTo>
                  <a:cubicBezTo>
                    <a:pt x="43" y="168"/>
                    <a:pt x="41" y="167"/>
                    <a:pt x="40" y="167"/>
                  </a:cubicBezTo>
                  <a:cubicBezTo>
                    <a:pt x="39" y="166"/>
                    <a:pt x="38" y="166"/>
                    <a:pt x="38" y="165"/>
                  </a:cubicBezTo>
                  <a:cubicBezTo>
                    <a:pt x="23" y="152"/>
                    <a:pt x="9" y="138"/>
                    <a:pt x="4" y="117"/>
                  </a:cubicBezTo>
                  <a:cubicBezTo>
                    <a:pt x="0" y="99"/>
                    <a:pt x="10" y="88"/>
                    <a:pt x="28" y="90"/>
                  </a:cubicBezTo>
                  <a:cubicBezTo>
                    <a:pt x="36" y="91"/>
                    <a:pt x="37" y="90"/>
                    <a:pt x="35" y="82"/>
                  </a:cubicBezTo>
                  <a:cubicBezTo>
                    <a:pt x="33" y="72"/>
                    <a:pt x="32" y="61"/>
                    <a:pt x="34" y="50"/>
                  </a:cubicBezTo>
                  <a:cubicBezTo>
                    <a:pt x="35" y="45"/>
                    <a:pt x="36" y="41"/>
                    <a:pt x="38" y="36"/>
                  </a:cubicBezTo>
                  <a:cubicBezTo>
                    <a:pt x="45" y="21"/>
                    <a:pt x="55" y="17"/>
                    <a:pt x="72" y="28"/>
                  </a:cubicBezTo>
                  <a:cubicBezTo>
                    <a:pt x="80" y="34"/>
                    <a:pt x="87" y="41"/>
                    <a:pt x="92" y="49"/>
                  </a:cubicBezTo>
                  <a:cubicBezTo>
                    <a:pt x="94" y="51"/>
                    <a:pt x="96" y="53"/>
                    <a:pt x="97" y="55"/>
                  </a:cubicBezTo>
                  <a:close/>
                  <a:moveTo>
                    <a:pt x="223" y="77"/>
                  </a:moveTo>
                  <a:cubicBezTo>
                    <a:pt x="216" y="87"/>
                    <a:pt x="210" y="94"/>
                    <a:pt x="207" y="103"/>
                  </a:cubicBezTo>
                  <a:cubicBezTo>
                    <a:pt x="206" y="107"/>
                    <a:pt x="203" y="111"/>
                    <a:pt x="208" y="113"/>
                  </a:cubicBezTo>
                  <a:cubicBezTo>
                    <a:pt x="212" y="115"/>
                    <a:pt x="214" y="111"/>
                    <a:pt x="216" y="108"/>
                  </a:cubicBezTo>
                  <a:cubicBezTo>
                    <a:pt x="218" y="106"/>
                    <a:pt x="219" y="104"/>
                    <a:pt x="219" y="102"/>
                  </a:cubicBezTo>
                  <a:cubicBezTo>
                    <a:pt x="221" y="95"/>
                    <a:pt x="222" y="87"/>
                    <a:pt x="223" y="77"/>
                  </a:cubicBezTo>
                  <a:close/>
                  <a:moveTo>
                    <a:pt x="102" y="76"/>
                  </a:moveTo>
                  <a:cubicBezTo>
                    <a:pt x="100" y="86"/>
                    <a:pt x="102" y="96"/>
                    <a:pt x="107" y="105"/>
                  </a:cubicBezTo>
                  <a:cubicBezTo>
                    <a:pt x="108" y="107"/>
                    <a:pt x="110" y="108"/>
                    <a:pt x="112" y="108"/>
                  </a:cubicBezTo>
                  <a:cubicBezTo>
                    <a:pt x="114" y="107"/>
                    <a:pt x="115" y="105"/>
                    <a:pt x="114" y="103"/>
                  </a:cubicBezTo>
                  <a:cubicBezTo>
                    <a:pt x="114" y="103"/>
                    <a:pt x="114" y="103"/>
                    <a:pt x="114" y="103"/>
                  </a:cubicBezTo>
                  <a:cubicBezTo>
                    <a:pt x="112" y="93"/>
                    <a:pt x="108" y="84"/>
                    <a:pt x="102" y="76"/>
                  </a:cubicBezTo>
                  <a:close/>
                  <a:moveTo>
                    <a:pt x="278" y="88"/>
                  </a:moveTo>
                  <a:cubicBezTo>
                    <a:pt x="266" y="94"/>
                    <a:pt x="256" y="108"/>
                    <a:pt x="255" y="119"/>
                  </a:cubicBezTo>
                  <a:cubicBezTo>
                    <a:pt x="263" y="109"/>
                    <a:pt x="276" y="103"/>
                    <a:pt x="278" y="88"/>
                  </a:cubicBezTo>
                  <a:close/>
                  <a:moveTo>
                    <a:pt x="49" y="107"/>
                  </a:moveTo>
                  <a:cubicBezTo>
                    <a:pt x="50" y="113"/>
                    <a:pt x="53" y="119"/>
                    <a:pt x="56" y="124"/>
                  </a:cubicBezTo>
                  <a:cubicBezTo>
                    <a:pt x="58" y="126"/>
                    <a:pt x="60" y="126"/>
                    <a:pt x="61" y="125"/>
                  </a:cubicBezTo>
                  <a:cubicBezTo>
                    <a:pt x="63" y="124"/>
                    <a:pt x="63" y="122"/>
                    <a:pt x="62" y="120"/>
                  </a:cubicBezTo>
                  <a:cubicBezTo>
                    <a:pt x="59" y="115"/>
                    <a:pt x="55" y="110"/>
                    <a:pt x="49" y="107"/>
                  </a:cubicBezTo>
                  <a:close/>
                  <a:moveTo>
                    <a:pt x="156" y="79"/>
                  </a:moveTo>
                  <a:cubicBezTo>
                    <a:pt x="152" y="87"/>
                    <a:pt x="153" y="97"/>
                    <a:pt x="158" y="104"/>
                  </a:cubicBezTo>
                  <a:cubicBezTo>
                    <a:pt x="163" y="95"/>
                    <a:pt x="158" y="87"/>
                    <a:pt x="156" y="79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xmlns="" id="{20DF9E5F-47B5-42BA-BA1D-FEDBD4DF2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" y="348"/>
              <a:ext cx="440" cy="115"/>
            </a:xfrm>
            <a:custGeom>
              <a:avLst/>
              <a:gdLst>
                <a:gd name="T0" fmla="*/ 190 w 218"/>
                <a:gd name="T1" fmla="*/ 28 h 57"/>
                <a:gd name="T2" fmla="*/ 186 w 218"/>
                <a:gd name="T3" fmla="*/ 28 h 57"/>
                <a:gd name="T4" fmla="*/ 127 w 218"/>
                <a:gd name="T5" fmla="*/ 20 h 57"/>
                <a:gd name="T6" fmla="*/ 87 w 218"/>
                <a:gd name="T7" fmla="*/ 20 h 57"/>
                <a:gd name="T8" fmla="*/ 19 w 218"/>
                <a:gd name="T9" fmla="*/ 32 h 57"/>
                <a:gd name="T10" fmla="*/ 8 w 218"/>
                <a:gd name="T11" fmla="*/ 41 h 57"/>
                <a:gd name="T12" fmla="*/ 20 w 218"/>
                <a:gd name="T13" fmla="*/ 48 h 57"/>
                <a:gd name="T14" fmla="*/ 78 w 218"/>
                <a:gd name="T15" fmla="*/ 51 h 57"/>
                <a:gd name="T16" fmla="*/ 186 w 218"/>
                <a:gd name="T17" fmla="*/ 39 h 57"/>
                <a:gd name="T18" fmla="*/ 204 w 218"/>
                <a:gd name="T19" fmla="*/ 34 h 57"/>
                <a:gd name="T20" fmla="*/ 205 w 218"/>
                <a:gd name="T21" fmla="*/ 22 h 57"/>
                <a:gd name="T22" fmla="*/ 198 w 218"/>
                <a:gd name="T23" fmla="*/ 18 h 57"/>
                <a:gd name="T24" fmla="*/ 121 w 218"/>
                <a:gd name="T25" fmla="*/ 7 h 57"/>
                <a:gd name="T26" fmla="*/ 64 w 218"/>
                <a:gd name="T27" fmla="*/ 10 h 57"/>
                <a:gd name="T28" fmla="*/ 22 w 218"/>
                <a:gd name="T29" fmla="*/ 19 h 57"/>
                <a:gd name="T30" fmla="*/ 16 w 218"/>
                <a:gd name="T31" fmla="*/ 18 h 57"/>
                <a:gd name="T32" fmla="*/ 24 w 218"/>
                <a:gd name="T33" fmla="*/ 12 h 57"/>
                <a:gd name="T34" fmla="*/ 76 w 218"/>
                <a:gd name="T35" fmla="*/ 3 h 57"/>
                <a:gd name="T36" fmla="*/ 148 w 218"/>
                <a:gd name="T37" fmla="*/ 2 h 57"/>
                <a:gd name="T38" fmla="*/ 205 w 218"/>
                <a:gd name="T39" fmla="*/ 15 h 57"/>
                <a:gd name="T40" fmla="*/ 212 w 218"/>
                <a:gd name="T41" fmla="*/ 19 h 57"/>
                <a:gd name="T42" fmla="*/ 214 w 218"/>
                <a:gd name="T43" fmla="*/ 34 h 57"/>
                <a:gd name="T44" fmla="*/ 210 w 218"/>
                <a:gd name="T45" fmla="*/ 37 h 57"/>
                <a:gd name="T46" fmla="*/ 192 w 218"/>
                <a:gd name="T47" fmla="*/ 44 h 57"/>
                <a:gd name="T48" fmla="*/ 64 w 218"/>
                <a:gd name="T49" fmla="*/ 57 h 57"/>
                <a:gd name="T50" fmla="*/ 16 w 218"/>
                <a:gd name="T51" fmla="*/ 53 h 57"/>
                <a:gd name="T52" fmla="*/ 2 w 218"/>
                <a:gd name="T53" fmla="*/ 45 h 57"/>
                <a:gd name="T54" fmla="*/ 5 w 218"/>
                <a:gd name="T55" fmla="*/ 33 h 57"/>
                <a:gd name="T56" fmla="*/ 25 w 218"/>
                <a:gd name="T57" fmla="*/ 23 h 57"/>
                <a:gd name="T58" fmla="*/ 165 w 218"/>
                <a:gd name="T59" fmla="*/ 16 h 57"/>
                <a:gd name="T60" fmla="*/ 185 w 218"/>
                <a:gd name="T61" fmla="*/ 22 h 57"/>
                <a:gd name="T62" fmla="*/ 190 w 218"/>
                <a:gd name="T63" fmla="*/ 2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8" h="57">
                  <a:moveTo>
                    <a:pt x="190" y="28"/>
                  </a:moveTo>
                  <a:cubicBezTo>
                    <a:pt x="189" y="29"/>
                    <a:pt x="187" y="29"/>
                    <a:pt x="186" y="28"/>
                  </a:cubicBezTo>
                  <a:cubicBezTo>
                    <a:pt x="167" y="19"/>
                    <a:pt x="147" y="22"/>
                    <a:pt x="127" y="20"/>
                  </a:cubicBezTo>
                  <a:cubicBezTo>
                    <a:pt x="114" y="19"/>
                    <a:pt x="101" y="19"/>
                    <a:pt x="87" y="20"/>
                  </a:cubicBezTo>
                  <a:cubicBezTo>
                    <a:pt x="64" y="22"/>
                    <a:pt x="41" y="26"/>
                    <a:pt x="19" y="32"/>
                  </a:cubicBezTo>
                  <a:cubicBezTo>
                    <a:pt x="15" y="33"/>
                    <a:pt x="8" y="35"/>
                    <a:pt x="8" y="41"/>
                  </a:cubicBezTo>
                  <a:cubicBezTo>
                    <a:pt x="9" y="47"/>
                    <a:pt x="16" y="47"/>
                    <a:pt x="20" y="48"/>
                  </a:cubicBezTo>
                  <a:cubicBezTo>
                    <a:pt x="39" y="53"/>
                    <a:pt x="59" y="52"/>
                    <a:pt x="78" y="51"/>
                  </a:cubicBezTo>
                  <a:cubicBezTo>
                    <a:pt x="114" y="51"/>
                    <a:pt x="150" y="46"/>
                    <a:pt x="186" y="39"/>
                  </a:cubicBezTo>
                  <a:cubicBezTo>
                    <a:pt x="192" y="37"/>
                    <a:pt x="198" y="36"/>
                    <a:pt x="204" y="34"/>
                  </a:cubicBezTo>
                  <a:cubicBezTo>
                    <a:pt x="211" y="31"/>
                    <a:pt x="212" y="27"/>
                    <a:pt x="205" y="22"/>
                  </a:cubicBezTo>
                  <a:cubicBezTo>
                    <a:pt x="203" y="20"/>
                    <a:pt x="201" y="19"/>
                    <a:pt x="198" y="18"/>
                  </a:cubicBezTo>
                  <a:cubicBezTo>
                    <a:pt x="174" y="10"/>
                    <a:pt x="147" y="6"/>
                    <a:pt x="121" y="7"/>
                  </a:cubicBezTo>
                  <a:cubicBezTo>
                    <a:pt x="102" y="8"/>
                    <a:pt x="83" y="8"/>
                    <a:pt x="64" y="10"/>
                  </a:cubicBezTo>
                  <a:cubicBezTo>
                    <a:pt x="50" y="12"/>
                    <a:pt x="36" y="15"/>
                    <a:pt x="22" y="19"/>
                  </a:cubicBezTo>
                  <a:cubicBezTo>
                    <a:pt x="20" y="19"/>
                    <a:pt x="18" y="19"/>
                    <a:pt x="16" y="18"/>
                  </a:cubicBezTo>
                  <a:cubicBezTo>
                    <a:pt x="17" y="13"/>
                    <a:pt x="21" y="13"/>
                    <a:pt x="24" y="12"/>
                  </a:cubicBezTo>
                  <a:cubicBezTo>
                    <a:pt x="41" y="8"/>
                    <a:pt x="58" y="4"/>
                    <a:pt x="76" y="3"/>
                  </a:cubicBezTo>
                  <a:cubicBezTo>
                    <a:pt x="100" y="2"/>
                    <a:pt x="124" y="0"/>
                    <a:pt x="148" y="2"/>
                  </a:cubicBezTo>
                  <a:cubicBezTo>
                    <a:pt x="168" y="4"/>
                    <a:pt x="187" y="8"/>
                    <a:pt x="205" y="15"/>
                  </a:cubicBezTo>
                  <a:cubicBezTo>
                    <a:pt x="208" y="16"/>
                    <a:pt x="210" y="17"/>
                    <a:pt x="212" y="19"/>
                  </a:cubicBezTo>
                  <a:cubicBezTo>
                    <a:pt x="217" y="23"/>
                    <a:pt x="218" y="30"/>
                    <a:pt x="214" y="34"/>
                  </a:cubicBezTo>
                  <a:cubicBezTo>
                    <a:pt x="213" y="36"/>
                    <a:pt x="212" y="37"/>
                    <a:pt x="210" y="37"/>
                  </a:cubicBezTo>
                  <a:cubicBezTo>
                    <a:pt x="205" y="41"/>
                    <a:pt x="199" y="43"/>
                    <a:pt x="192" y="44"/>
                  </a:cubicBezTo>
                  <a:cubicBezTo>
                    <a:pt x="150" y="52"/>
                    <a:pt x="107" y="57"/>
                    <a:pt x="64" y="57"/>
                  </a:cubicBezTo>
                  <a:cubicBezTo>
                    <a:pt x="48" y="57"/>
                    <a:pt x="32" y="56"/>
                    <a:pt x="16" y="53"/>
                  </a:cubicBezTo>
                  <a:cubicBezTo>
                    <a:pt x="11" y="52"/>
                    <a:pt x="5" y="51"/>
                    <a:pt x="2" y="45"/>
                  </a:cubicBezTo>
                  <a:cubicBezTo>
                    <a:pt x="0" y="40"/>
                    <a:pt x="1" y="35"/>
                    <a:pt x="5" y="33"/>
                  </a:cubicBezTo>
                  <a:cubicBezTo>
                    <a:pt x="11" y="28"/>
                    <a:pt x="17" y="25"/>
                    <a:pt x="25" y="23"/>
                  </a:cubicBezTo>
                  <a:cubicBezTo>
                    <a:pt x="71" y="13"/>
                    <a:pt x="118" y="11"/>
                    <a:pt x="165" y="16"/>
                  </a:cubicBezTo>
                  <a:cubicBezTo>
                    <a:pt x="172" y="17"/>
                    <a:pt x="179" y="19"/>
                    <a:pt x="185" y="22"/>
                  </a:cubicBezTo>
                  <a:cubicBezTo>
                    <a:pt x="187" y="24"/>
                    <a:pt x="190" y="25"/>
                    <a:pt x="190" y="2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xmlns="" id="{96A194E0-D2AE-48EC-A3C9-898C2D84A9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" y="78"/>
              <a:ext cx="34" cy="43"/>
            </a:xfrm>
            <a:custGeom>
              <a:avLst/>
              <a:gdLst>
                <a:gd name="T0" fmla="*/ 5 w 17"/>
                <a:gd name="T1" fmla="*/ 21 h 21"/>
                <a:gd name="T2" fmla="*/ 2 w 17"/>
                <a:gd name="T3" fmla="*/ 18 h 21"/>
                <a:gd name="T4" fmla="*/ 11 w 17"/>
                <a:gd name="T5" fmla="*/ 1 h 21"/>
                <a:gd name="T6" fmla="*/ 17 w 17"/>
                <a:gd name="T7" fmla="*/ 6 h 21"/>
                <a:gd name="T8" fmla="*/ 8 w 17"/>
                <a:gd name="T9" fmla="*/ 20 h 21"/>
                <a:gd name="T10" fmla="*/ 5 w 17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21">
                  <a:moveTo>
                    <a:pt x="5" y="21"/>
                  </a:moveTo>
                  <a:cubicBezTo>
                    <a:pt x="4" y="21"/>
                    <a:pt x="2" y="20"/>
                    <a:pt x="2" y="18"/>
                  </a:cubicBezTo>
                  <a:cubicBezTo>
                    <a:pt x="0" y="13"/>
                    <a:pt x="6" y="3"/>
                    <a:pt x="11" y="1"/>
                  </a:cubicBezTo>
                  <a:cubicBezTo>
                    <a:pt x="15" y="0"/>
                    <a:pt x="17" y="2"/>
                    <a:pt x="17" y="6"/>
                  </a:cubicBezTo>
                  <a:cubicBezTo>
                    <a:pt x="16" y="11"/>
                    <a:pt x="13" y="17"/>
                    <a:pt x="8" y="20"/>
                  </a:cubicBezTo>
                  <a:cubicBezTo>
                    <a:pt x="7" y="21"/>
                    <a:pt x="6" y="21"/>
                    <a:pt x="5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24">
              <a:extLst>
                <a:ext uri="{FF2B5EF4-FFF2-40B4-BE49-F238E27FC236}">
                  <a16:creationId xmlns:a16="http://schemas.microsoft.com/office/drawing/2014/main" xmlns="" id="{5748C351-B48D-4C29-94AE-DEBBBAF07B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" y="-3"/>
              <a:ext cx="31" cy="45"/>
            </a:xfrm>
            <a:custGeom>
              <a:avLst/>
              <a:gdLst>
                <a:gd name="T0" fmla="*/ 1 w 15"/>
                <a:gd name="T1" fmla="*/ 13 h 22"/>
                <a:gd name="T2" fmla="*/ 7 w 15"/>
                <a:gd name="T3" fmla="*/ 1 h 22"/>
                <a:gd name="T4" fmla="*/ 11 w 15"/>
                <a:gd name="T5" fmla="*/ 2 h 22"/>
                <a:gd name="T6" fmla="*/ 11 w 15"/>
                <a:gd name="T7" fmla="*/ 16 h 22"/>
                <a:gd name="T8" fmla="*/ 4 w 15"/>
                <a:gd name="T9" fmla="*/ 21 h 22"/>
                <a:gd name="T10" fmla="*/ 1 w 15"/>
                <a:gd name="T11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22">
                  <a:moveTo>
                    <a:pt x="1" y="13"/>
                  </a:moveTo>
                  <a:cubicBezTo>
                    <a:pt x="1" y="9"/>
                    <a:pt x="1" y="4"/>
                    <a:pt x="7" y="1"/>
                  </a:cubicBezTo>
                  <a:cubicBezTo>
                    <a:pt x="8" y="0"/>
                    <a:pt x="10" y="1"/>
                    <a:pt x="11" y="2"/>
                  </a:cubicBezTo>
                  <a:cubicBezTo>
                    <a:pt x="15" y="7"/>
                    <a:pt x="13" y="12"/>
                    <a:pt x="11" y="16"/>
                  </a:cubicBezTo>
                  <a:cubicBezTo>
                    <a:pt x="9" y="19"/>
                    <a:pt x="8" y="22"/>
                    <a:pt x="4" y="21"/>
                  </a:cubicBezTo>
                  <a:cubicBezTo>
                    <a:pt x="0" y="20"/>
                    <a:pt x="1" y="16"/>
                    <a:pt x="1" y="13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25">
              <a:extLst>
                <a:ext uri="{FF2B5EF4-FFF2-40B4-BE49-F238E27FC236}">
                  <a16:creationId xmlns:a16="http://schemas.microsoft.com/office/drawing/2014/main" xmlns="" id="{1C1D59C6-D094-4B9E-B491-87C7F9FD5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" y="56"/>
              <a:ext cx="26" cy="40"/>
            </a:xfrm>
            <a:custGeom>
              <a:avLst/>
              <a:gdLst>
                <a:gd name="T0" fmla="*/ 12 w 13"/>
                <a:gd name="T1" fmla="*/ 9 h 20"/>
                <a:gd name="T2" fmla="*/ 6 w 13"/>
                <a:gd name="T3" fmla="*/ 19 h 20"/>
                <a:gd name="T4" fmla="*/ 1 w 13"/>
                <a:gd name="T5" fmla="*/ 7 h 20"/>
                <a:gd name="T6" fmla="*/ 7 w 13"/>
                <a:gd name="T7" fmla="*/ 1 h 20"/>
                <a:gd name="T8" fmla="*/ 12 w 13"/>
                <a:gd name="T9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0">
                  <a:moveTo>
                    <a:pt x="12" y="9"/>
                  </a:moveTo>
                  <a:cubicBezTo>
                    <a:pt x="11" y="13"/>
                    <a:pt x="12" y="18"/>
                    <a:pt x="6" y="19"/>
                  </a:cubicBezTo>
                  <a:cubicBezTo>
                    <a:pt x="3" y="20"/>
                    <a:pt x="0" y="13"/>
                    <a:pt x="1" y="7"/>
                  </a:cubicBezTo>
                  <a:cubicBezTo>
                    <a:pt x="1" y="4"/>
                    <a:pt x="2" y="0"/>
                    <a:pt x="7" y="1"/>
                  </a:cubicBezTo>
                  <a:cubicBezTo>
                    <a:pt x="11" y="1"/>
                    <a:pt x="13" y="4"/>
                    <a:pt x="12" y="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26">
              <a:extLst>
                <a:ext uri="{FF2B5EF4-FFF2-40B4-BE49-F238E27FC236}">
                  <a16:creationId xmlns:a16="http://schemas.microsoft.com/office/drawing/2014/main" xmlns="" id="{45006BC9-3D9E-44CD-A831-D6BD28911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" y="153"/>
              <a:ext cx="34" cy="39"/>
            </a:xfrm>
            <a:custGeom>
              <a:avLst/>
              <a:gdLst>
                <a:gd name="T0" fmla="*/ 3 w 17"/>
                <a:gd name="T1" fmla="*/ 18 h 19"/>
                <a:gd name="T2" fmla="*/ 0 w 17"/>
                <a:gd name="T3" fmla="*/ 15 h 19"/>
                <a:gd name="T4" fmla="*/ 0 w 17"/>
                <a:gd name="T5" fmla="*/ 15 h 19"/>
                <a:gd name="T6" fmla="*/ 11 w 17"/>
                <a:gd name="T7" fmla="*/ 1 h 19"/>
                <a:gd name="T8" fmla="*/ 16 w 17"/>
                <a:gd name="T9" fmla="*/ 3 h 19"/>
                <a:gd name="T10" fmla="*/ 16 w 17"/>
                <a:gd name="T11" fmla="*/ 4 h 19"/>
                <a:gd name="T12" fmla="*/ 3 w 17"/>
                <a:gd name="T13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9">
                  <a:moveTo>
                    <a:pt x="3" y="18"/>
                  </a:moveTo>
                  <a:cubicBezTo>
                    <a:pt x="1" y="18"/>
                    <a:pt x="0" y="17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1"/>
                    <a:pt x="7" y="2"/>
                    <a:pt x="11" y="1"/>
                  </a:cubicBezTo>
                  <a:cubicBezTo>
                    <a:pt x="13" y="0"/>
                    <a:pt x="15" y="1"/>
                    <a:pt x="16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7" y="10"/>
                    <a:pt x="9" y="19"/>
                    <a:pt x="3" y="1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27">
              <a:extLst>
                <a:ext uri="{FF2B5EF4-FFF2-40B4-BE49-F238E27FC236}">
                  <a16:creationId xmlns:a16="http://schemas.microsoft.com/office/drawing/2014/main" xmlns="" id="{9AA29528-599A-4ED4-8F9F-95586CA9FA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" y="44"/>
              <a:ext cx="28" cy="38"/>
            </a:xfrm>
            <a:custGeom>
              <a:avLst/>
              <a:gdLst>
                <a:gd name="T0" fmla="*/ 14 w 14"/>
                <a:gd name="T1" fmla="*/ 12 h 19"/>
                <a:gd name="T2" fmla="*/ 10 w 14"/>
                <a:gd name="T3" fmla="*/ 19 h 19"/>
                <a:gd name="T4" fmla="*/ 5 w 14"/>
                <a:gd name="T5" fmla="*/ 15 h 19"/>
                <a:gd name="T6" fmla="*/ 3 w 14"/>
                <a:gd name="T7" fmla="*/ 11 h 19"/>
                <a:gd name="T8" fmla="*/ 5 w 14"/>
                <a:gd name="T9" fmla="*/ 1 h 19"/>
                <a:gd name="T10" fmla="*/ 13 w 14"/>
                <a:gd name="T11" fmla="*/ 8 h 19"/>
                <a:gd name="T12" fmla="*/ 14 w 14"/>
                <a:gd name="T13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9">
                  <a:moveTo>
                    <a:pt x="14" y="12"/>
                  </a:moveTo>
                  <a:cubicBezTo>
                    <a:pt x="14" y="15"/>
                    <a:pt x="14" y="18"/>
                    <a:pt x="10" y="19"/>
                  </a:cubicBezTo>
                  <a:cubicBezTo>
                    <a:pt x="7" y="19"/>
                    <a:pt x="6" y="17"/>
                    <a:pt x="5" y="15"/>
                  </a:cubicBezTo>
                  <a:cubicBezTo>
                    <a:pt x="4" y="13"/>
                    <a:pt x="4" y="12"/>
                    <a:pt x="3" y="11"/>
                  </a:cubicBezTo>
                  <a:cubicBezTo>
                    <a:pt x="2" y="7"/>
                    <a:pt x="0" y="3"/>
                    <a:pt x="5" y="1"/>
                  </a:cubicBezTo>
                  <a:cubicBezTo>
                    <a:pt x="9" y="0"/>
                    <a:pt x="12" y="4"/>
                    <a:pt x="13" y="8"/>
                  </a:cubicBezTo>
                  <a:cubicBezTo>
                    <a:pt x="14" y="9"/>
                    <a:pt x="14" y="10"/>
                    <a:pt x="14" y="12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28">
              <a:extLst>
                <a:ext uri="{FF2B5EF4-FFF2-40B4-BE49-F238E27FC236}">
                  <a16:creationId xmlns:a16="http://schemas.microsoft.com/office/drawing/2014/main" xmlns="" id="{B449A1B2-3E5D-4C19-862B-E3ED26BD5B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" y="208"/>
              <a:ext cx="26" cy="32"/>
            </a:xfrm>
            <a:custGeom>
              <a:avLst/>
              <a:gdLst>
                <a:gd name="T0" fmla="*/ 13 w 13"/>
                <a:gd name="T1" fmla="*/ 11 h 16"/>
                <a:gd name="T2" fmla="*/ 8 w 13"/>
                <a:gd name="T3" fmla="*/ 16 h 16"/>
                <a:gd name="T4" fmla="*/ 0 w 13"/>
                <a:gd name="T5" fmla="*/ 5 h 16"/>
                <a:gd name="T6" fmla="*/ 4 w 13"/>
                <a:gd name="T7" fmla="*/ 0 h 16"/>
                <a:gd name="T8" fmla="*/ 13 w 13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13" y="11"/>
                  </a:moveTo>
                  <a:cubicBezTo>
                    <a:pt x="13" y="14"/>
                    <a:pt x="11" y="16"/>
                    <a:pt x="8" y="16"/>
                  </a:cubicBezTo>
                  <a:cubicBezTo>
                    <a:pt x="4" y="16"/>
                    <a:pt x="0" y="10"/>
                    <a:pt x="0" y="5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8" y="0"/>
                    <a:pt x="13" y="6"/>
                    <a:pt x="13" y="1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4" name="墨迹 63">
                <a:extLst>
                  <a:ext uri="{FF2B5EF4-FFF2-40B4-BE49-F238E27FC236}">
                    <a16:creationId xmlns:a16="http://schemas.microsoft.com/office/drawing/2014/main" xmlns="" id="{3B0FE3C7-53BE-4A64-B048-898B33E0F51A}"/>
                  </a:ext>
                </a:extLst>
              </p14:cNvPr>
              <p14:cNvContentPartPr/>
              <p14:nvPr/>
            </p14:nvContentPartPr>
            <p14:xfrm rot="1570447">
              <a:off x="8248194" y="2791879"/>
              <a:ext cx="1190848" cy="643514"/>
            </p14:xfrm>
          </p:contentPart>
        </mc:Choice>
        <mc:Fallback xmlns="">
          <p:pic>
            <p:nvPicPr>
              <p:cNvPr id="64" name="墨迹 63">
                <a:extLst>
                  <a:ext uri="{FF2B5EF4-FFF2-40B4-BE49-F238E27FC236}">
                    <a16:creationId xmlns:a16="http://schemas.microsoft.com/office/drawing/2014/main" id="{3B0FE3C7-53BE-4A64-B048-898B33E0F5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 rot="1570447">
                <a:off x="8224435" y="2768125"/>
                <a:ext cx="1238367" cy="69066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1595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54FBACC-5364-4ACC-9BA3-AF3F7C5464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xmlns="" id="{286D0458-5510-4C64-AFDB-0833F1954385}"/>
              </a:ext>
            </a:extLst>
          </p:cNvPr>
          <p:cNvSpPr/>
          <p:nvPr/>
        </p:nvSpPr>
        <p:spPr>
          <a:xfrm>
            <a:off x="8011087" y="981075"/>
            <a:ext cx="2837888" cy="1481202"/>
          </a:xfrm>
          <a:custGeom>
            <a:avLst/>
            <a:gdLst>
              <a:gd name="connsiteX0" fmla="*/ 20164 w 2772889"/>
              <a:gd name="connsiteY0" fmla="*/ 813130 h 1460830"/>
              <a:gd name="connsiteX1" fmla="*/ 20164 w 2772889"/>
              <a:gd name="connsiteY1" fmla="*/ 746455 h 1460830"/>
              <a:gd name="connsiteX2" fmla="*/ 229714 w 2772889"/>
              <a:gd name="connsiteY2" fmla="*/ 3505 h 1460830"/>
              <a:gd name="connsiteX3" fmla="*/ 1239364 w 2772889"/>
              <a:gd name="connsiteY3" fmla="*/ 460705 h 1460830"/>
              <a:gd name="connsiteX4" fmla="*/ 1858489 w 2772889"/>
              <a:gd name="connsiteY4" fmla="*/ 317830 h 1460830"/>
              <a:gd name="connsiteX5" fmla="*/ 2220439 w 2772889"/>
              <a:gd name="connsiteY5" fmla="*/ 908380 h 1460830"/>
              <a:gd name="connsiteX6" fmla="*/ 2649064 w 2772889"/>
              <a:gd name="connsiteY6" fmla="*/ 889330 h 1460830"/>
              <a:gd name="connsiteX7" fmla="*/ 2772889 w 2772889"/>
              <a:gd name="connsiteY7" fmla="*/ 1460830 h 1460830"/>
              <a:gd name="connsiteX0" fmla="*/ 0 w 2752725"/>
              <a:gd name="connsiteY0" fmla="*/ 814759 h 1462459"/>
              <a:gd name="connsiteX1" fmla="*/ 209550 w 2752725"/>
              <a:gd name="connsiteY1" fmla="*/ 5134 h 1462459"/>
              <a:gd name="connsiteX2" fmla="*/ 1219200 w 2752725"/>
              <a:gd name="connsiteY2" fmla="*/ 462334 h 1462459"/>
              <a:gd name="connsiteX3" fmla="*/ 1838325 w 2752725"/>
              <a:gd name="connsiteY3" fmla="*/ 319459 h 1462459"/>
              <a:gd name="connsiteX4" fmla="*/ 2200275 w 2752725"/>
              <a:gd name="connsiteY4" fmla="*/ 910009 h 1462459"/>
              <a:gd name="connsiteX5" fmla="*/ 2628900 w 2752725"/>
              <a:gd name="connsiteY5" fmla="*/ 890959 h 1462459"/>
              <a:gd name="connsiteX6" fmla="*/ 2752725 w 2752725"/>
              <a:gd name="connsiteY6" fmla="*/ 1462459 h 1462459"/>
              <a:gd name="connsiteX0" fmla="*/ 156139 w 2908864"/>
              <a:gd name="connsiteY0" fmla="*/ 904561 h 1552261"/>
              <a:gd name="connsiteX1" fmla="*/ 365689 w 2908864"/>
              <a:gd name="connsiteY1" fmla="*/ 94936 h 1552261"/>
              <a:gd name="connsiteX2" fmla="*/ 1375339 w 2908864"/>
              <a:gd name="connsiteY2" fmla="*/ 552136 h 1552261"/>
              <a:gd name="connsiteX3" fmla="*/ 1994464 w 2908864"/>
              <a:gd name="connsiteY3" fmla="*/ 409261 h 1552261"/>
              <a:gd name="connsiteX4" fmla="*/ 2356414 w 2908864"/>
              <a:gd name="connsiteY4" fmla="*/ 999811 h 1552261"/>
              <a:gd name="connsiteX5" fmla="*/ 2785039 w 2908864"/>
              <a:gd name="connsiteY5" fmla="*/ 980761 h 1552261"/>
              <a:gd name="connsiteX6" fmla="*/ 2908864 w 2908864"/>
              <a:gd name="connsiteY6" fmla="*/ 1552261 h 1552261"/>
              <a:gd name="connsiteX0" fmla="*/ 85636 w 2838361"/>
              <a:gd name="connsiteY0" fmla="*/ 898716 h 1546416"/>
              <a:gd name="connsiteX1" fmla="*/ 412661 w 2838361"/>
              <a:gd name="connsiteY1" fmla="*/ 95441 h 1546416"/>
              <a:gd name="connsiteX2" fmla="*/ 1304836 w 2838361"/>
              <a:gd name="connsiteY2" fmla="*/ 546291 h 1546416"/>
              <a:gd name="connsiteX3" fmla="*/ 1923961 w 2838361"/>
              <a:gd name="connsiteY3" fmla="*/ 403416 h 1546416"/>
              <a:gd name="connsiteX4" fmla="*/ 2285911 w 2838361"/>
              <a:gd name="connsiteY4" fmla="*/ 993966 h 1546416"/>
              <a:gd name="connsiteX5" fmla="*/ 2714536 w 2838361"/>
              <a:gd name="connsiteY5" fmla="*/ 974916 h 1546416"/>
              <a:gd name="connsiteX6" fmla="*/ 2838361 w 2838361"/>
              <a:gd name="connsiteY6" fmla="*/ 1546416 h 1546416"/>
              <a:gd name="connsiteX0" fmla="*/ 0 w 2724150"/>
              <a:gd name="connsiteY0" fmla="*/ 808464 h 1456164"/>
              <a:gd name="connsiteX1" fmla="*/ 298450 w 2724150"/>
              <a:gd name="connsiteY1" fmla="*/ 5189 h 1456164"/>
              <a:gd name="connsiteX2" fmla="*/ 1190625 w 2724150"/>
              <a:gd name="connsiteY2" fmla="*/ 456039 h 1456164"/>
              <a:gd name="connsiteX3" fmla="*/ 1809750 w 2724150"/>
              <a:gd name="connsiteY3" fmla="*/ 313164 h 1456164"/>
              <a:gd name="connsiteX4" fmla="*/ 2171700 w 2724150"/>
              <a:gd name="connsiteY4" fmla="*/ 903714 h 1456164"/>
              <a:gd name="connsiteX5" fmla="*/ 2600325 w 2724150"/>
              <a:gd name="connsiteY5" fmla="*/ 884664 h 1456164"/>
              <a:gd name="connsiteX6" fmla="*/ 2724150 w 2724150"/>
              <a:gd name="connsiteY6" fmla="*/ 1456164 h 1456164"/>
              <a:gd name="connsiteX0" fmla="*/ 74179 w 2798329"/>
              <a:gd name="connsiteY0" fmla="*/ 808464 h 1456164"/>
              <a:gd name="connsiteX1" fmla="*/ 372629 w 2798329"/>
              <a:gd name="connsiteY1" fmla="*/ 5189 h 1456164"/>
              <a:gd name="connsiteX2" fmla="*/ 1264804 w 2798329"/>
              <a:gd name="connsiteY2" fmla="*/ 456039 h 1456164"/>
              <a:gd name="connsiteX3" fmla="*/ 1883929 w 2798329"/>
              <a:gd name="connsiteY3" fmla="*/ 313164 h 1456164"/>
              <a:gd name="connsiteX4" fmla="*/ 2245879 w 2798329"/>
              <a:gd name="connsiteY4" fmla="*/ 903714 h 1456164"/>
              <a:gd name="connsiteX5" fmla="*/ 2674504 w 2798329"/>
              <a:gd name="connsiteY5" fmla="*/ 884664 h 1456164"/>
              <a:gd name="connsiteX6" fmla="*/ 2798329 w 2798329"/>
              <a:gd name="connsiteY6" fmla="*/ 1456164 h 1456164"/>
              <a:gd name="connsiteX0" fmla="*/ 75101 w 2799251"/>
              <a:gd name="connsiteY0" fmla="*/ 827353 h 1475053"/>
              <a:gd name="connsiteX1" fmla="*/ 367201 w 2799251"/>
              <a:gd name="connsiteY1" fmla="*/ 5028 h 1475053"/>
              <a:gd name="connsiteX2" fmla="*/ 1265726 w 2799251"/>
              <a:gd name="connsiteY2" fmla="*/ 474928 h 1475053"/>
              <a:gd name="connsiteX3" fmla="*/ 1884851 w 2799251"/>
              <a:gd name="connsiteY3" fmla="*/ 332053 h 1475053"/>
              <a:gd name="connsiteX4" fmla="*/ 2246801 w 2799251"/>
              <a:gd name="connsiteY4" fmla="*/ 922603 h 1475053"/>
              <a:gd name="connsiteX5" fmla="*/ 2675426 w 2799251"/>
              <a:gd name="connsiteY5" fmla="*/ 903553 h 1475053"/>
              <a:gd name="connsiteX6" fmla="*/ 2799251 w 2799251"/>
              <a:gd name="connsiteY6" fmla="*/ 1475053 h 1475053"/>
              <a:gd name="connsiteX0" fmla="*/ 89070 w 2813220"/>
              <a:gd name="connsiteY0" fmla="*/ 830037 h 1477737"/>
              <a:gd name="connsiteX1" fmla="*/ 381170 w 2813220"/>
              <a:gd name="connsiteY1" fmla="*/ 7712 h 1477737"/>
              <a:gd name="connsiteX2" fmla="*/ 1279695 w 2813220"/>
              <a:gd name="connsiteY2" fmla="*/ 477612 h 1477737"/>
              <a:gd name="connsiteX3" fmla="*/ 1898820 w 2813220"/>
              <a:gd name="connsiteY3" fmla="*/ 334737 h 1477737"/>
              <a:gd name="connsiteX4" fmla="*/ 2260770 w 2813220"/>
              <a:gd name="connsiteY4" fmla="*/ 925287 h 1477737"/>
              <a:gd name="connsiteX5" fmla="*/ 2689395 w 2813220"/>
              <a:gd name="connsiteY5" fmla="*/ 906237 h 1477737"/>
              <a:gd name="connsiteX6" fmla="*/ 2813220 w 2813220"/>
              <a:gd name="connsiteY6" fmla="*/ 1477737 h 1477737"/>
              <a:gd name="connsiteX0" fmla="*/ 74892 w 2799042"/>
              <a:gd name="connsiteY0" fmla="*/ 826709 h 1474409"/>
              <a:gd name="connsiteX1" fmla="*/ 366992 w 2799042"/>
              <a:gd name="connsiteY1" fmla="*/ 4384 h 1474409"/>
              <a:gd name="connsiteX2" fmla="*/ 1255992 w 2799042"/>
              <a:gd name="connsiteY2" fmla="*/ 493334 h 1474409"/>
              <a:gd name="connsiteX3" fmla="*/ 1884642 w 2799042"/>
              <a:gd name="connsiteY3" fmla="*/ 331409 h 1474409"/>
              <a:gd name="connsiteX4" fmla="*/ 2246592 w 2799042"/>
              <a:gd name="connsiteY4" fmla="*/ 921959 h 1474409"/>
              <a:gd name="connsiteX5" fmla="*/ 2675217 w 2799042"/>
              <a:gd name="connsiteY5" fmla="*/ 902909 h 1474409"/>
              <a:gd name="connsiteX6" fmla="*/ 2799042 w 2799042"/>
              <a:gd name="connsiteY6" fmla="*/ 1474409 h 1474409"/>
              <a:gd name="connsiteX0" fmla="*/ 99387 w 2823537"/>
              <a:gd name="connsiteY0" fmla="*/ 856916 h 1504616"/>
              <a:gd name="connsiteX1" fmla="*/ 391487 w 2823537"/>
              <a:gd name="connsiteY1" fmla="*/ 34591 h 1504616"/>
              <a:gd name="connsiteX2" fmla="*/ 1280487 w 2823537"/>
              <a:gd name="connsiteY2" fmla="*/ 523541 h 1504616"/>
              <a:gd name="connsiteX3" fmla="*/ 1909137 w 2823537"/>
              <a:gd name="connsiteY3" fmla="*/ 361616 h 1504616"/>
              <a:gd name="connsiteX4" fmla="*/ 2271087 w 2823537"/>
              <a:gd name="connsiteY4" fmla="*/ 952166 h 1504616"/>
              <a:gd name="connsiteX5" fmla="*/ 2699712 w 2823537"/>
              <a:gd name="connsiteY5" fmla="*/ 933116 h 1504616"/>
              <a:gd name="connsiteX6" fmla="*/ 2823537 w 2823537"/>
              <a:gd name="connsiteY6" fmla="*/ 1504616 h 1504616"/>
              <a:gd name="connsiteX0" fmla="*/ 99387 w 2823537"/>
              <a:gd name="connsiteY0" fmla="*/ 856916 h 1504616"/>
              <a:gd name="connsiteX1" fmla="*/ 391487 w 2823537"/>
              <a:gd name="connsiteY1" fmla="*/ 34591 h 1504616"/>
              <a:gd name="connsiteX2" fmla="*/ 1280487 w 2823537"/>
              <a:gd name="connsiteY2" fmla="*/ 523541 h 1504616"/>
              <a:gd name="connsiteX3" fmla="*/ 1909137 w 2823537"/>
              <a:gd name="connsiteY3" fmla="*/ 361616 h 1504616"/>
              <a:gd name="connsiteX4" fmla="*/ 2271087 w 2823537"/>
              <a:gd name="connsiteY4" fmla="*/ 952166 h 1504616"/>
              <a:gd name="connsiteX5" fmla="*/ 2699712 w 2823537"/>
              <a:gd name="connsiteY5" fmla="*/ 933116 h 1504616"/>
              <a:gd name="connsiteX6" fmla="*/ 2823537 w 2823537"/>
              <a:gd name="connsiteY6" fmla="*/ 1504616 h 1504616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09137 w 2823537"/>
              <a:gd name="connsiteY3" fmla="*/ 382652 h 1525652"/>
              <a:gd name="connsiteX4" fmla="*/ 2271087 w 2823537"/>
              <a:gd name="connsiteY4" fmla="*/ 97320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09137 w 2823537"/>
              <a:gd name="connsiteY3" fmla="*/ 382652 h 1525652"/>
              <a:gd name="connsiteX4" fmla="*/ 2271087 w 2823537"/>
              <a:gd name="connsiteY4" fmla="*/ 97320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09137 w 2823537"/>
              <a:gd name="connsiteY3" fmla="*/ 382652 h 1525652"/>
              <a:gd name="connsiteX4" fmla="*/ 2271087 w 2823537"/>
              <a:gd name="connsiteY4" fmla="*/ 97320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71087 w 2823537"/>
              <a:gd name="connsiteY4" fmla="*/ 97320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71087 w 2823537"/>
              <a:gd name="connsiteY4" fmla="*/ 97320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71087 w 2823537"/>
              <a:gd name="connsiteY4" fmla="*/ 97320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80612 w 2823537"/>
              <a:gd name="connsiteY4" fmla="*/ 95415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80612 w 2823537"/>
              <a:gd name="connsiteY4" fmla="*/ 95415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699712 w 2823537"/>
              <a:gd name="connsiteY5" fmla="*/ 9541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721937 w 2823537"/>
              <a:gd name="connsiteY5" fmla="*/ 1020827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721937 w 2823537"/>
              <a:gd name="connsiteY5" fmla="*/ 1020827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702887 w 2823537"/>
              <a:gd name="connsiteY5" fmla="*/ 1004952 h 1525652"/>
              <a:gd name="connsiteX6" fmla="*/ 2823537 w 2823537"/>
              <a:gd name="connsiteY6" fmla="*/ 1525652 h 1525652"/>
              <a:gd name="connsiteX0" fmla="*/ 99387 w 2823537"/>
              <a:gd name="connsiteY0" fmla="*/ 877952 h 1525652"/>
              <a:gd name="connsiteX1" fmla="*/ 391487 w 2823537"/>
              <a:gd name="connsiteY1" fmla="*/ 55627 h 1525652"/>
              <a:gd name="connsiteX2" fmla="*/ 1280487 w 2823537"/>
              <a:gd name="connsiteY2" fmla="*/ 544577 h 1525652"/>
              <a:gd name="connsiteX3" fmla="*/ 1975812 w 2823537"/>
              <a:gd name="connsiteY3" fmla="*/ 423927 h 1525652"/>
              <a:gd name="connsiteX4" fmla="*/ 2248862 w 2823537"/>
              <a:gd name="connsiteY4" fmla="*/ 954152 h 1525652"/>
              <a:gd name="connsiteX5" fmla="*/ 2721937 w 2823537"/>
              <a:gd name="connsiteY5" fmla="*/ 1011302 h 1525652"/>
              <a:gd name="connsiteX6" fmla="*/ 2823537 w 2823537"/>
              <a:gd name="connsiteY6" fmla="*/ 1525652 h 1525652"/>
              <a:gd name="connsiteX0" fmla="*/ 99387 w 2794962"/>
              <a:gd name="connsiteY0" fmla="*/ 877952 h 1481202"/>
              <a:gd name="connsiteX1" fmla="*/ 391487 w 2794962"/>
              <a:gd name="connsiteY1" fmla="*/ 55627 h 1481202"/>
              <a:gd name="connsiteX2" fmla="*/ 1280487 w 2794962"/>
              <a:gd name="connsiteY2" fmla="*/ 544577 h 1481202"/>
              <a:gd name="connsiteX3" fmla="*/ 1975812 w 2794962"/>
              <a:gd name="connsiteY3" fmla="*/ 423927 h 1481202"/>
              <a:gd name="connsiteX4" fmla="*/ 2248862 w 2794962"/>
              <a:gd name="connsiteY4" fmla="*/ 954152 h 1481202"/>
              <a:gd name="connsiteX5" fmla="*/ 2721937 w 2794962"/>
              <a:gd name="connsiteY5" fmla="*/ 1011302 h 1481202"/>
              <a:gd name="connsiteX6" fmla="*/ 2794962 w 2794962"/>
              <a:gd name="connsiteY6" fmla="*/ 1481202 h 1481202"/>
              <a:gd name="connsiteX0" fmla="*/ 99387 w 2812095"/>
              <a:gd name="connsiteY0" fmla="*/ 877952 h 1481202"/>
              <a:gd name="connsiteX1" fmla="*/ 391487 w 2812095"/>
              <a:gd name="connsiteY1" fmla="*/ 55627 h 1481202"/>
              <a:gd name="connsiteX2" fmla="*/ 1280487 w 2812095"/>
              <a:gd name="connsiteY2" fmla="*/ 544577 h 1481202"/>
              <a:gd name="connsiteX3" fmla="*/ 1975812 w 2812095"/>
              <a:gd name="connsiteY3" fmla="*/ 423927 h 1481202"/>
              <a:gd name="connsiteX4" fmla="*/ 2248862 w 2812095"/>
              <a:gd name="connsiteY4" fmla="*/ 954152 h 1481202"/>
              <a:gd name="connsiteX5" fmla="*/ 2721937 w 2812095"/>
              <a:gd name="connsiteY5" fmla="*/ 1011302 h 1481202"/>
              <a:gd name="connsiteX6" fmla="*/ 2794962 w 2812095"/>
              <a:gd name="connsiteY6" fmla="*/ 1481202 h 1481202"/>
              <a:gd name="connsiteX0" fmla="*/ 99387 w 2843883"/>
              <a:gd name="connsiteY0" fmla="*/ 877952 h 1481202"/>
              <a:gd name="connsiteX1" fmla="*/ 391487 w 2843883"/>
              <a:gd name="connsiteY1" fmla="*/ 55627 h 1481202"/>
              <a:gd name="connsiteX2" fmla="*/ 1280487 w 2843883"/>
              <a:gd name="connsiteY2" fmla="*/ 544577 h 1481202"/>
              <a:gd name="connsiteX3" fmla="*/ 1975812 w 2843883"/>
              <a:gd name="connsiteY3" fmla="*/ 423927 h 1481202"/>
              <a:gd name="connsiteX4" fmla="*/ 2248862 w 2843883"/>
              <a:gd name="connsiteY4" fmla="*/ 954152 h 1481202"/>
              <a:gd name="connsiteX5" fmla="*/ 2721937 w 2843883"/>
              <a:gd name="connsiteY5" fmla="*/ 1011302 h 1481202"/>
              <a:gd name="connsiteX6" fmla="*/ 2794962 w 2843883"/>
              <a:gd name="connsiteY6" fmla="*/ 1481202 h 1481202"/>
              <a:gd name="connsiteX0" fmla="*/ 99387 w 2837888"/>
              <a:gd name="connsiteY0" fmla="*/ 877952 h 1481202"/>
              <a:gd name="connsiteX1" fmla="*/ 391487 w 2837888"/>
              <a:gd name="connsiteY1" fmla="*/ 55627 h 1481202"/>
              <a:gd name="connsiteX2" fmla="*/ 1280487 w 2837888"/>
              <a:gd name="connsiteY2" fmla="*/ 544577 h 1481202"/>
              <a:gd name="connsiteX3" fmla="*/ 1975812 w 2837888"/>
              <a:gd name="connsiteY3" fmla="*/ 423927 h 1481202"/>
              <a:gd name="connsiteX4" fmla="*/ 2248862 w 2837888"/>
              <a:gd name="connsiteY4" fmla="*/ 954152 h 1481202"/>
              <a:gd name="connsiteX5" fmla="*/ 2706062 w 2837888"/>
              <a:gd name="connsiteY5" fmla="*/ 1017652 h 1481202"/>
              <a:gd name="connsiteX6" fmla="*/ 2794962 w 2837888"/>
              <a:gd name="connsiteY6" fmla="*/ 1481202 h 1481202"/>
              <a:gd name="connsiteX0" fmla="*/ 99387 w 2837888"/>
              <a:gd name="connsiteY0" fmla="*/ 877952 h 1481202"/>
              <a:gd name="connsiteX1" fmla="*/ 391487 w 2837888"/>
              <a:gd name="connsiteY1" fmla="*/ 55627 h 1481202"/>
              <a:gd name="connsiteX2" fmla="*/ 1280487 w 2837888"/>
              <a:gd name="connsiteY2" fmla="*/ 544577 h 1481202"/>
              <a:gd name="connsiteX3" fmla="*/ 1912312 w 2837888"/>
              <a:gd name="connsiteY3" fmla="*/ 420752 h 1481202"/>
              <a:gd name="connsiteX4" fmla="*/ 2248862 w 2837888"/>
              <a:gd name="connsiteY4" fmla="*/ 954152 h 1481202"/>
              <a:gd name="connsiteX5" fmla="*/ 2706062 w 2837888"/>
              <a:gd name="connsiteY5" fmla="*/ 1017652 h 1481202"/>
              <a:gd name="connsiteX6" fmla="*/ 2794962 w 2837888"/>
              <a:gd name="connsiteY6" fmla="*/ 1481202 h 1481202"/>
              <a:gd name="connsiteX0" fmla="*/ 99387 w 2837888"/>
              <a:gd name="connsiteY0" fmla="*/ 877952 h 1481202"/>
              <a:gd name="connsiteX1" fmla="*/ 391487 w 2837888"/>
              <a:gd name="connsiteY1" fmla="*/ 55627 h 1481202"/>
              <a:gd name="connsiteX2" fmla="*/ 1280487 w 2837888"/>
              <a:gd name="connsiteY2" fmla="*/ 544577 h 1481202"/>
              <a:gd name="connsiteX3" fmla="*/ 1912312 w 2837888"/>
              <a:gd name="connsiteY3" fmla="*/ 420752 h 1481202"/>
              <a:gd name="connsiteX4" fmla="*/ 2248862 w 2837888"/>
              <a:gd name="connsiteY4" fmla="*/ 954152 h 1481202"/>
              <a:gd name="connsiteX5" fmla="*/ 2706062 w 2837888"/>
              <a:gd name="connsiteY5" fmla="*/ 1017652 h 1481202"/>
              <a:gd name="connsiteX6" fmla="*/ 2794962 w 2837888"/>
              <a:gd name="connsiteY6" fmla="*/ 1481202 h 1481202"/>
              <a:gd name="connsiteX0" fmla="*/ 99387 w 2837888"/>
              <a:gd name="connsiteY0" fmla="*/ 877952 h 1481202"/>
              <a:gd name="connsiteX1" fmla="*/ 391487 w 2837888"/>
              <a:gd name="connsiteY1" fmla="*/ 55627 h 1481202"/>
              <a:gd name="connsiteX2" fmla="*/ 1280487 w 2837888"/>
              <a:gd name="connsiteY2" fmla="*/ 544577 h 1481202"/>
              <a:gd name="connsiteX3" fmla="*/ 1934537 w 2837888"/>
              <a:gd name="connsiteY3" fmla="*/ 420752 h 1481202"/>
              <a:gd name="connsiteX4" fmla="*/ 2248862 w 2837888"/>
              <a:gd name="connsiteY4" fmla="*/ 954152 h 1481202"/>
              <a:gd name="connsiteX5" fmla="*/ 2706062 w 2837888"/>
              <a:gd name="connsiteY5" fmla="*/ 1017652 h 1481202"/>
              <a:gd name="connsiteX6" fmla="*/ 2794962 w 2837888"/>
              <a:gd name="connsiteY6" fmla="*/ 1481202 h 1481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37888" h="1481202">
                <a:moveTo>
                  <a:pt x="99387" y="877952"/>
                </a:moveTo>
                <a:cubicBezTo>
                  <a:pt x="-120482" y="629905"/>
                  <a:pt x="45412" y="241364"/>
                  <a:pt x="391487" y="55627"/>
                </a:cubicBezTo>
                <a:cubicBezTo>
                  <a:pt x="737562" y="-130110"/>
                  <a:pt x="1252970" y="178923"/>
                  <a:pt x="1280487" y="544577"/>
                </a:cubicBezTo>
                <a:cubicBezTo>
                  <a:pt x="1582479" y="431120"/>
                  <a:pt x="1731866" y="349315"/>
                  <a:pt x="1934537" y="420752"/>
                </a:cubicBezTo>
                <a:cubicBezTo>
                  <a:pt x="2137208" y="492189"/>
                  <a:pt x="2252037" y="614956"/>
                  <a:pt x="2248862" y="954152"/>
                </a:cubicBezTo>
                <a:cubicBezTo>
                  <a:pt x="2426662" y="940923"/>
                  <a:pt x="2548370" y="907585"/>
                  <a:pt x="2706062" y="1017652"/>
                </a:cubicBezTo>
                <a:cubicBezTo>
                  <a:pt x="2863754" y="1127719"/>
                  <a:pt x="2861637" y="1327214"/>
                  <a:pt x="2794962" y="1481202"/>
                </a:cubicBezTo>
              </a:path>
            </a:pathLst>
          </a:cu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999650A4-5DBB-43CE-942A-0EC4E5C32EB8}"/>
              </a:ext>
            </a:extLst>
          </p:cNvPr>
          <p:cNvSpPr txBox="1"/>
          <p:nvPr/>
        </p:nvSpPr>
        <p:spPr>
          <a:xfrm>
            <a:off x="4934920" y="1716152"/>
            <a:ext cx="5825155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5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</a:t>
            </a:r>
            <a:r>
              <a:rPr lang="en-US" altLang="zh-CN" sz="5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Xiao</a:t>
            </a:r>
            <a:endParaRPr lang="zh-CN" altLang="en-US" sz="54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DA8C5BD6-D8BB-45BF-8E88-C116D890BF87}"/>
              </a:ext>
            </a:extLst>
          </p:cNvPr>
          <p:cNvSpPr txBox="1"/>
          <p:nvPr/>
        </p:nvSpPr>
        <p:spPr>
          <a:xfrm>
            <a:off x="1343025" y="2462277"/>
            <a:ext cx="37325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magna sed pulvinar ultricies, purus lectus malesuada libero, sit </a:t>
            </a: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E4272CEF-76F8-44D6-90A1-E5295836305F}"/>
              </a:ext>
            </a:extLst>
          </p:cNvPr>
          <p:cNvSpPr txBox="1"/>
          <p:nvPr/>
        </p:nvSpPr>
        <p:spPr>
          <a:xfrm>
            <a:off x="1270630" y="4624991"/>
            <a:ext cx="9526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墨迹 9">
                <a:extLst>
                  <a:ext uri="{FF2B5EF4-FFF2-40B4-BE49-F238E27FC236}">
                    <a16:creationId xmlns:a16="http://schemas.microsoft.com/office/drawing/2014/main" xmlns="" id="{4D8AD39B-82F3-47F0-A8F3-4359832321BE}"/>
                  </a:ext>
                </a:extLst>
              </p14:cNvPr>
              <p14:cNvContentPartPr/>
              <p14:nvPr/>
            </p14:nvContentPartPr>
            <p14:xfrm>
              <a:off x="3066247" y="3846920"/>
              <a:ext cx="286095" cy="470646"/>
            </p14:xfrm>
          </p:contentPart>
        </mc:Choice>
        <mc:Fallback xmlns="">
          <p:pic>
            <p:nvPicPr>
              <p:cNvPr id="10" name="墨迹 9">
                <a:extLst>
                  <a:ext uri="{FF2B5EF4-FFF2-40B4-BE49-F238E27FC236}">
                    <a16:creationId xmlns:a16="http://schemas.microsoft.com/office/drawing/2014/main" id="{4D8AD39B-82F3-47F0-A8F3-4359832321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42496" y="3823135"/>
                <a:ext cx="333238" cy="517855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xmlns="" id="{639C318D-51BD-4A7C-8626-F03469B0F22B}"/>
              </a:ext>
            </a:extLst>
          </p:cNvPr>
          <p:cNvSpPr/>
          <p:nvPr/>
        </p:nvSpPr>
        <p:spPr>
          <a:xfrm rot="605237" flipH="1">
            <a:off x="9703060" y="4316706"/>
            <a:ext cx="1055747" cy="2526780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6420" h="2715363">
                <a:moveTo>
                  <a:pt x="1031301" y="347351"/>
                </a:moveTo>
                <a:cubicBezTo>
                  <a:pt x="1092200" y="730481"/>
                  <a:pt x="1266850" y="1894559"/>
                  <a:pt x="1231823" y="2279741"/>
                </a:cubicBezTo>
                <a:cubicBezTo>
                  <a:pt x="1196796" y="2664923"/>
                  <a:pt x="531143" y="2865470"/>
                  <a:pt x="325839" y="2582245"/>
                </a:cubicBezTo>
                <a:cubicBezTo>
                  <a:pt x="120535" y="2299020"/>
                  <a:pt x="70768" y="1057327"/>
                  <a:pt x="0" y="580389"/>
                </a:cubicBezTo>
                <a:cubicBezTo>
                  <a:pt x="75282" y="141551"/>
                  <a:pt x="275448" y="57904"/>
                  <a:pt x="447331" y="19064"/>
                </a:cubicBezTo>
                <a:cubicBezTo>
                  <a:pt x="619215" y="-19776"/>
                  <a:pt x="970402" y="-35779"/>
                  <a:pt x="1031301" y="347351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xmlns="" id="{F653B7E5-FE31-4550-B49D-100BBB9FDEAE}"/>
              </a:ext>
            </a:extLst>
          </p:cNvPr>
          <p:cNvSpPr/>
          <p:nvPr/>
        </p:nvSpPr>
        <p:spPr>
          <a:xfrm rot="605237" flipH="1">
            <a:off x="11181409" y="4313591"/>
            <a:ext cx="1010591" cy="2523002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  <a:gd name="connsiteX0" fmla="*/ 1031558 w 1236677"/>
              <a:gd name="connsiteY0" fmla="*/ 347351 h 2715363"/>
              <a:gd name="connsiteX1" fmla="*/ 1232080 w 1236677"/>
              <a:gd name="connsiteY1" fmla="*/ 2279741 h 2715363"/>
              <a:gd name="connsiteX2" fmla="*/ 326096 w 1236677"/>
              <a:gd name="connsiteY2" fmla="*/ 2582245 h 2715363"/>
              <a:gd name="connsiteX3" fmla="*/ 257 w 1236677"/>
              <a:gd name="connsiteY3" fmla="*/ 580389 h 2715363"/>
              <a:gd name="connsiteX4" fmla="*/ 447588 w 1236677"/>
              <a:gd name="connsiteY4" fmla="*/ 19064 h 2715363"/>
              <a:gd name="connsiteX5" fmla="*/ 1031558 w 1236677"/>
              <a:gd name="connsiteY5" fmla="*/ 347351 h 2715363"/>
              <a:gd name="connsiteX0" fmla="*/ 1031558 w 1275622"/>
              <a:gd name="connsiteY0" fmla="*/ 347351 h 2705697"/>
              <a:gd name="connsiteX1" fmla="*/ 1232080 w 1275622"/>
              <a:gd name="connsiteY1" fmla="*/ 2279741 h 2705697"/>
              <a:gd name="connsiteX2" fmla="*/ 326096 w 1275622"/>
              <a:gd name="connsiteY2" fmla="*/ 2582245 h 2705697"/>
              <a:gd name="connsiteX3" fmla="*/ 257 w 1275622"/>
              <a:gd name="connsiteY3" fmla="*/ 580389 h 2705697"/>
              <a:gd name="connsiteX4" fmla="*/ 447588 w 1275622"/>
              <a:gd name="connsiteY4" fmla="*/ 19064 h 2705697"/>
              <a:gd name="connsiteX5" fmla="*/ 1031558 w 1275622"/>
              <a:gd name="connsiteY5" fmla="*/ 347351 h 2705697"/>
              <a:gd name="connsiteX0" fmla="*/ 1031558 w 1219320"/>
              <a:gd name="connsiteY0" fmla="*/ 346818 h 2710397"/>
              <a:gd name="connsiteX1" fmla="*/ 1156762 w 1219320"/>
              <a:gd name="connsiteY1" fmla="*/ 2296497 h 2710397"/>
              <a:gd name="connsiteX2" fmla="*/ 326096 w 1219320"/>
              <a:gd name="connsiteY2" fmla="*/ 2581712 h 2710397"/>
              <a:gd name="connsiteX3" fmla="*/ 257 w 1219320"/>
              <a:gd name="connsiteY3" fmla="*/ 579856 h 2710397"/>
              <a:gd name="connsiteX4" fmla="*/ 447588 w 1219320"/>
              <a:gd name="connsiteY4" fmla="*/ 18531 h 2710397"/>
              <a:gd name="connsiteX5" fmla="*/ 1031558 w 1219320"/>
              <a:gd name="connsiteY5" fmla="*/ 346818 h 2710397"/>
              <a:gd name="connsiteX0" fmla="*/ 1031558 w 1183536"/>
              <a:gd name="connsiteY0" fmla="*/ 346886 h 2711303"/>
              <a:gd name="connsiteX1" fmla="*/ 1112025 w 1183536"/>
              <a:gd name="connsiteY1" fmla="*/ 2299269 h 2711303"/>
              <a:gd name="connsiteX2" fmla="*/ 326096 w 1183536"/>
              <a:gd name="connsiteY2" fmla="*/ 2581780 h 2711303"/>
              <a:gd name="connsiteX3" fmla="*/ 257 w 1183536"/>
              <a:gd name="connsiteY3" fmla="*/ 579924 h 2711303"/>
              <a:gd name="connsiteX4" fmla="*/ 447588 w 1183536"/>
              <a:gd name="connsiteY4" fmla="*/ 18599 h 2711303"/>
              <a:gd name="connsiteX5" fmla="*/ 1031558 w 1183536"/>
              <a:gd name="connsiteY5" fmla="*/ 346886 h 271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536" h="2711303">
                <a:moveTo>
                  <a:pt x="1031558" y="346886"/>
                </a:moveTo>
                <a:cubicBezTo>
                  <a:pt x="1142298" y="726998"/>
                  <a:pt x="1264482" y="1961405"/>
                  <a:pt x="1112025" y="2299269"/>
                </a:cubicBezTo>
                <a:cubicBezTo>
                  <a:pt x="959568" y="2637133"/>
                  <a:pt x="511391" y="2868337"/>
                  <a:pt x="326096" y="2581780"/>
                </a:cubicBezTo>
                <a:cubicBezTo>
                  <a:pt x="140801" y="2295223"/>
                  <a:pt x="71025" y="1056862"/>
                  <a:pt x="257" y="579924"/>
                </a:cubicBezTo>
                <a:cubicBezTo>
                  <a:pt x="-9768" y="98772"/>
                  <a:pt x="275705" y="57439"/>
                  <a:pt x="447588" y="18599"/>
                </a:cubicBezTo>
                <a:cubicBezTo>
                  <a:pt x="619472" y="-20241"/>
                  <a:pt x="920819" y="-33226"/>
                  <a:pt x="1031558" y="346886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墨迹 22">
                <a:extLst>
                  <a:ext uri="{FF2B5EF4-FFF2-40B4-BE49-F238E27FC236}">
                    <a16:creationId xmlns:a16="http://schemas.microsoft.com/office/drawing/2014/main" xmlns="" id="{00069300-4FB9-44FE-99C5-EED938EC3BB5}"/>
                  </a:ext>
                </a:extLst>
              </p14:cNvPr>
              <p14:cNvContentPartPr/>
              <p14:nvPr/>
            </p14:nvContentPartPr>
            <p14:xfrm rot="1570447">
              <a:off x="9870934" y="4823815"/>
              <a:ext cx="1190848" cy="643514"/>
            </p14:xfrm>
          </p:contentPart>
        </mc:Choice>
        <mc:Fallback xmlns="">
          <p:pic>
            <p:nvPicPr>
              <p:cNvPr id="23" name="墨迹 22">
                <a:extLst>
                  <a:ext uri="{FF2B5EF4-FFF2-40B4-BE49-F238E27FC236}">
                    <a16:creationId xmlns:a16="http://schemas.microsoft.com/office/drawing/2014/main" id="{00069300-4FB9-44FE-99C5-EED938EC3B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1570447">
                <a:off x="9847175" y="4800061"/>
                <a:ext cx="1238367" cy="6906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墨迹 23">
                <a:extLst>
                  <a:ext uri="{FF2B5EF4-FFF2-40B4-BE49-F238E27FC236}">
                    <a16:creationId xmlns:a16="http://schemas.microsoft.com/office/drawing/2014/main" xmlns="" id="{5555F613-C7D4-4CEB-8748-97564309BFCD}"/>
                  </a:ext>
                </a:extLst>
              </p14:cNvPr>
              <p14:cNvContentPartPr/>
              <p14:nvPr/>
            </p14:nvContentPartPr>
            <p14:xfrm>
              <a:off x="1006415" y="983044"/>
              <a:ext cx="133792" cy="163794"/>
            </p14:xfrm>
          </p:contentPart>
        </mc:Choice>
        <mc:Fallback xmlns="">
          <p:pic>
            <p:nvPicPr>
              <p:cNvPr id="24" name="墨迹 23">
                <a:extLst>
                  <a:ext uri="{FF2B5EF4-FFF2-40B4-BE49-F238E27FC236}">
                    <a16:creationId xmlns:a16="http://schemas.microsoft.com/office/drawing/2014/main" id="{5555F613-C7D4-4CEB-8748-97564309BFC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0547" y="967170"/>
                <a:ext cx="165166" cy="195182"/>
              </a:xfrm>
              <a:prstGeom prst="rect">
                <a:avLst/>
              </a:prstGeom>
            </p:spPr>
          </p:pic>
        </mc:Fallback>
      </mc:AlternateContent>
      <p:sp>
        <p:nvSpPr>
          <p:cNvPr id="25" name="文本框 24">
            <a:extLst>
              <a:ext uri="{FF2B5EF4-FFF2-40B4-BE49-F238E27FC236}">
                <a16:creationId xmlns:a16="http://schemas.microsoft.com/office/drawing/2014/main" xmlns="" id="{C4F9B2CC-9081-42CE-96C7-ECE18598D80B}"/>
              </a:ext>
            </a:extLst>
          </p:cNvPr>
          <p:cNvSpPr txBox="1"/>
          <p:nvPr/>
        </p:nvSpPr>
        <p:spPr>
          <a:xfrm>
            <a:off x="1242395" y="911053"/>
            <a:ext cx="4543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 Tristique Senectus Et</a:t>
            </a:r>
            <a:endParaRPr lang="zh-CN" altLang="en-US" sz="14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DFD1E0A1-8A13-40D0-9933-CA5503993BEC}"/>
              </a:ext>
            </a:extLst>
          </p:cNvPr>
          <p:cNvGrpSpPr/>
          <p:nvPr/>
        </p:nvGrpSpPr>
        <p:grpSpPr>
          <a:xfrm>
            <a:off x="5888139" y="983044"/>
            <a:ext cx="163794" cy="163794"/>
            <a:chOff x="5932207" y="1071180"/>
            <a:chExt cx="163794" cy="163794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7" name="墨迹 26">
                  <a:extLst>
                    <a:ext uri="{FF2B5EF4-FFF2-40B4-BE49-F238E27FC236}">
                      <a16:creationId xmlns:a16="http://schemas.microsoft.com/office/drawing/2014/main" xmlns="" id="{39B73C9D-A56D-4A5B-8921-FD754F1CFCDB}"/>
                    </a:ext>
                  </a:extLst>
                </p14:cNvPr>
                <p14:cNvContentPartPr/>
                <p14:nvPr/>
              </p14:nvContentPartPr>
              <p14:xfrm>
                <a:off x="6010527" y="1071180"/>
                <a:ext cx="7153" cy="163794"/>
              </p14:xfrm>
            </p:contentPart>
          </mc:Choice>
          <mc:Fallback xmlns="">
            <p:pic>
              <p:nvPicPr>
                <p:cNvPr id="27" name="墨迹 26">
                  <a:extLst>
                    <a:ext uri="{FF2B5EF4-FFF2-40B4-BE49-F238E27FC236}">
                      <a16:creationId xmlns:a16="http://schemas.microsoft.com/office/drawing/2014/main" id="{39B73C9D-A56D-4A5B-8921-FD754F1CFCD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993002" y="1053220"/>
                  <a:ext cx="42560" cy="199355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8" name="墨迹 27">
                  <a:extLst>
                    <a:ext uri="{FF2B5EF4-FFF2-40B4-BE49-F238E27FC236}">
                      <a16:creationId xmlns:a16="http://schemas.microsoft.com/office/drawing/2014/main" xmlns="" id="{0E864F51-487B-4833-A3DC-AE7C55E6369F}"/>
                    </a:ext>
                  </a:extLst>
                </p14:cNvPr>
                <p14:cNvContentPartPr/>
                <p14:nvPr/>
              </p14:nvContentPartPr>
              <p14:xfrm rot="5400000">
                <a:off x="6010527" y="1071180"/>
                <a:ext cx="7153" cy="163794"/>
              </p14:xfrm>
            </p:contentPart>
          </mc:Choice>
          <mc:Fallback xmlns="">
            <p:pic>
              <p:nvPicPr>
                <p:cNvPr id="28" name="墨迹 27">
                  <a:extLst>
                    <a:ext uri="{FF2B5EF4-FFF2-40B4-BE49-F238E27FC236}">
                      <a16:creationId xmlns:a16="http://schemas.microsoft.com/office/drawing/2014/main" id="{0E864F51-487B-4833-A3DC-AE7C55E6369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 rot="5400000">
                  <a:off x="5993002" y="1053220"/>
                  <a:ext cx="42560" cy="199355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18161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xmlns="" id="{A2EAF743-97DD-4BF8-B602-77D5EDDF97E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378758F9-0E72-4633-A0B8-7AAF0B104A32}"/>
              </a:ext>
            </a:extLst>
          </p:cNvPr>
          <p:cNvSpPr txBox="1"/>
          <p:nvPr/>
        </p:nvSpPr>
        <p:spPr>
          <a:xfrm>
            <a:off x="1264002" y="808861"/>
            <a:ext cx="5825155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5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</a:t>
            </a:r>
            <a:r>
              <a:rPr lang="en-US" altLang="zh-CN" sz="5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Xiao</a:t>
            </a:r>
            <a:endParaRPr lang="zh-CN" altLang="en-US" sz="54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2" name="任意多边形: 形状 1">
            <a:extLst>
              <a:ext uri="{FF2B5EF4-FFF2-40B4-BE49-F238E27FC236}">
                <a16:creationId xmlns:a16="http://schemas.microsoft.com/office/drawing/2014/main" xmlns="" id="{3C9719A7-1B8B-493C-B5D1-2AD20BC30632}"/>
              </a:ext>
            </a:extLst>
          </p:cNvPr>
          <p:cNvSpPr/>
          <p:nvPr/>
        </p:nvSpPr>
        <p:spPr>
          <a:xfrm>
            <a:off x="5702299" y="3862232"/>
            <a:ext cx="495379" cy="491240"/>
          </a:xfrm>
          <a:custGeom>
            <a:avLst/>
            <a:gdLst>
              <a:gd name="connsiteX0" fmla="*/ 325885 w 337791"/>
              <a:gd name="connsiteY0" fmla="*/ 249800 h 314093"/>
              <a:gd name="connsiteX1" fmla="*/ 204441 w 337791"/>
              <a:gd name="connsiteY1" fmla="*/ 14056 h 314093"/>
              <a:gd name="connsiteX2" fmla="*/ 18703 w 337791"/>
              <a:gd name="connsiteY2" fmla="*/ 47393 h 314093"/>
              <a:gd name="connsiteX3" fmla="*/ 42516 w 337791"/>
              <a:gd name="connsiteY3" fmla="*/ 216462 h 314093"/>
              <a:gd name="connsiteX4" fmla="*/ 337791 w 337791"/>
              <a:gd name="connsiteY4" fmla="*/ 314093 h 314093"/>
              <a:gd name="connsiteX0" fmla="*/ 325885 w 337791"/>
              <a:gd name="connsiteY0" fmla="*/ 249800 h 314093"/>
              <a:gd name="connsiteX1" fmla="*/ 204441 w 337791"/>
              <a:gd name="connsiteY1" fmla="*/ 14056 h 314093"/>
              <a:gd name="connsiteX2" fmla="*/ 18703 w 337791"/>
              <a:gd name="connsiteY2" fmla="*/ 47393 h 314093"/>
              <a:gd name="connsiteX3" fmla="*/ 42516 w 337791"/>
              <a:gd name="connsiteY3" fmla="*/ 216462 h 314093"/>
              <a:gd name="connsiteX4" fmla="*/ 337791 w 337791"/>
              <a:gd name="connsiteY4" fmla="*/ 314093 h 314093"/>
              <a:gd name="connsiteX0" fmla="*/ 327052 w 338958"/>
              <a:gd name="connsiteY0" fmla="*/ 259839 h 324132"/>
              <a:gd name="connsiteX1" fmla="*/ 222277 w 338958"/>
              <a:gd name="connsiteY1" fmla="*/ 12189 h 324132"/>
              <a:gd name="connsiteX2" fmla="*/ 19870 w 338958"/>
              <a:gd name="connsiteY2" fmla="*/ 57432 h 324132"/>
              <a:gd name="connsiteX3" fmla="*/ 43683 w 338958"/>
              <a:gd name="connsiteY3" fmla="*/ 226501 h 324132"/>
              <a:gd name="connsiteX4" fmla="*/ 338958 w 338958"/>
              <a:gd name="connsiteY4" fmla="*/ 324132 h 324132"/>
              <a:gd name="connsiteX0" fmla="*/ 327052 w 338958"/>
              <a:gd name="connsiteY0" fmla="*/ 256833 h 321126"/>
              <a:gd name="connsiteX1" fmla="*/ 222277 w 338958"/>
              <a:gd name="connsiteY1" fmla="*/ 9183 h 321126"/>
              <a:gd name="connsiteX2" fmla="*/ 19870 w 338958"/>
              <a:gd name="connsiteY2" fmla="*/ 54426 h 321126"/>
              <a:gd name="connsiteX3" fmla="*/ 43683 w 338958"/>
              <a:gd name="connsiteY3" fmla="*/ 223495 h 321126"/>
              <a:gd name="connsiteX4" fmla="*/ 338958 w 338958"/>
              <a:gd name="connsiteY4" fmla="*/ 321126 h 321126"/>
              <a:gd name="connsiteX0" fmla="*/ 325389 w 337295"/>
              <a:gd name="connsiteY0" fmla="*/ 256833 h 321126"/>
              <a:gd name="connsiteX1" fmla="*/ 196801 w 337295"/>
              <a:gd name="connsiteY1" fmla="*/ 9183 h 321126"/>
              <a:gd name="connsiteX2" fmla="*/ 18207 w 337295"/>
              <a:gd name="connsiteY2" fmla="*/ 54426 h 321126"/>
              <a:gd name="connsiteX3" fmla="*/ 42020 w 337295"/>
              <a:gd name="connsiteY3" fmla="*/ 223495 h 321126"/>
              <a:gd name="connsiteX4" fmla="*/ 337295 w 337295"/>
              <a:gd name="connsiteY4" fmla="*/ 321126 h 321126"/>
              <a:gd name="connsiteX0" fmla="*/ 326384 w 338290"/>
              <a:gd name="connsiteY0" fmla="*/ 254756 h 319049"/>
              <a:gd name="connsiteX1" fmla="*/ 212084 w 338290"/>
              <a:gd name="connsiteY1" fmla="*/ 9488 h 319049"/>
              <a:gd name="connsiteX2" fmla="*/ 19202 w 338290"/>
              <a:gd name="connsiteY2" fmla="*/ 52349 h 319049"/>
              <a:gd name="connsiteX3" fmla="*/ 43015 w 338290"/>
              <a:gd name="connsiteY3" fmla="*/ 221418 h 319049"/>
              <a:gd name="connsiteX4" fmla="*/ 338290 w 338290"/>
              <a:gd name="connsiteY4" fmla="*/ 319049 h 319049"/>
              <a:gd name="connsiteX0" fmla="*/ 326384 w 338290"/>
              <a:gd name="connsiteY0" fmla="*/ 256696 h 320989"/>
              <a:gd name="connsiteX1" fmla="*/ 212084 w 338290"/>
              <a:gd name="connsiteY1" fmla="*/ 11428 h 320989"/>
              <a:gd name="connsiteX2" fmla="*/ 19202 w 338290"/>
              <a:gd name="connsiteY2" fmla="*/ 59051 h 320989"/>
              <a:gd name="connsiteX3" fmla="*/ 43015 w 338290"/>
              <a:gd name="connsiteY3" fmla="*/ 223358 h 320989"/>
              <a:gd name="connsiteX4" fmla="*/ 338290 w 338290"/>
              <a:gd name="connsiteY4" fmla="*/ 320989 h 320989"/>
              <a:gd name="connsiteX0" fmla="*/ 331173 w 343079"/>
              <a:gd name="connsiteY0" fmla="*/ 256590 h 320883"/>
              <a:gd name="connsiteX1" fmla="*/ 216873 w 343079"/>
              <a:gd name="connsiteY1" fmla="*/ 11322 h 320883"/>
              <a:gd name="connsiteX2" fmla="*/ 23991 w 343079"/>
              <a:gd name="connsiteY2" fmla="*/ 58945 h 320883"/>
              <a:gd name="connsiteX3" fmla="*/ 38279 w 343079"/>
              <a:gd name="connsiteY3" fmla="*/ 218490 h 320883"/>
              <a:gd name="connsiteX4" fmla="*/ 343079 w 343079"/>
              <a:gd name="connsiteY4" fmla="*/ 320883 h 320883"/>
              <a:gd name="connsiteX0" fmla="*/ 331173 w 343079"/>
              <a:gd name="connsiteY0" fmla="*/ 256590 h 320883"/>
              <a:gd name="connsiteX1" fmla="*/ 216873 w 343079"/>
              <a:gd name="connsiteY1" fmla="*/ 11322 h 320883"/>
              <a:gd name="connsiteX2" fmla="*/ 23991 w 343079"/>
              <a:gd name="connsiteY2" fmla="*/ 58945 h 320883"/>
              <a:gd name="connsiteX3" fmla="*/ 38279 w 343079"/>
              <a:gd name="connsiteY3" fmla="*/ 218490 h 320883"/>
              <a:gd name="connsiteX4" fmla="*/ 343079 w 343079"/>
              <a:gd name="connsiteY4" fmla="*/ 320883 h 320883"/>
              <a:gd name="connsiteX0" fmla="*/ 331173 w 343079"/>
              <a:gd name="connsiteY0" fmla="*/ 256590 h 320883"/>
              <a:gd name="connsiteX1" fmla="*/ 216873 w 343079"/>
              <a:gd name="connsiteY1" fmla="*/ 11322 h 320883"/>
              <a:gd name="connsiteX2" fmla="*/ 23991 w 343079"/>
              <a:gd name="connsiteY2" fmla="*/ 58945 h 320883"/>
              <a:gd name="connsiteX3" fmla="*/ 38279 w 343079"/>
              <a:gd name="connsiteY3" fmla="*/ 218490 h 320883"/>
              <a:gd name="connsiteX4" fmla="*/ 343079 w 343079"/>
              <a:gd name="connsiteY4" fmla="*/ 320883 h 320883"/>
              <a:gd name="connsiteX0" fmla="*/ 331173 w 343079"/>
              <a:gd name="connsiteY0" fmla="*/ 254618 h 318911"/>
              <a:gd name="connsiteX1" fmla="*/ 216873 w 343079"/>
              <a:gd name="connsiteY1" fmla="*/ 9350 h 318911"/>
              <a:gd name="connsiteX2" fmla="*/ 23991 w 343079"/>
              <a:gd name="connsiteY2" fmla="*/ 56973 h 318911"/>
              <a:gd name="connsiteX3" fmla="*/ 38279 w 343079"/>
              <a:gd name="connsiteY3" fmla="*/ 216518 h 318911"/>
              <a:gd name="connsiteX4" fmla="*/ 343079 w 343079"/>
              <a:gd name="connsiteY4" fmla="*/ 318911 h 318911"/>
              <a:gd name="connsiteX0" fmla="*/ 331326 w 343232"/>
              <a:gd name="connsiteY0" fmla="*/ 252522 h 316815"/>
              <a:gd name="connsiteX1" fmla="*/ 219407 w 343232"/>
              <a:gd name="connsiteY1" fmla="*/ 9635 h 316815"/>
              <a:gd name="connsiteX2" fmla="*/ 24144 w 343232"/>
              <a:gd name="connsiteY2" fmla="*/ 54877 h 316815"/>
              <a:gd name="connsiteX3" fmla="*/ 38432 w 343232"/>
              <a:gd name="connsiteY3" fmla="*/ 214422 h 316815"/>
              <a:gd name="connsiteX4" fmla="*/ 343232 w 343232"/>
              <a:gd name="connsiteY4" fmla="*/ 316815 h 316815"/>
              <a:gd name="connsiteX0" fmla="*/ 331326 w 343232"/>
              <a:gd name="connsiteY0" fmla="*/ 253062 h 317355"/>
              <a:gd name="connsiteX1" fmla="*/ 219407 w 343232"/>
              <a:gd name="connsiteY1" fmla="*/ 10175 h 317355"/>
              <a:gd name="connsiteX2" fmla="*/ 24144 w 343232"/>
              <a:gd name="connsiteY2" fmla="*/ 55417 h 317355"/>
              <a:gd name="connsiteX3" fmla="*/ 38432 w 343232"/>
              <a:gd name="connsiteY3" fmla="*/ 214962 h 317355"/>
              <a:gd name="connsiteX4" fmla="*/ 343232 w 343232"/>
              <a:gd name="connsiteY4" fmla="*/ 317355 h 317355"/>
              <a:gd name="connsiteX0" fmla="*/ 331326 w 343232"/>
              <a:gd name="connsiteY0" fmla="*/ 253062 h 317355"/>
              <a:gd name="connsiteX1" fmla="*/ 219407 w 343232"/>
              <a:gd name="connsiteY1" fmla="*/ 10175 h 317355"/>
              <a:gd name="connsiteX2" fmla="*/ 24144 w 343232"/>
              <a:gd name="connsiteY2" fmla="*/ 55417 h 317355"/>
              <a:gd name="connsiteX3" fmla="*/ 38432 w 343232"/>
              <a:gd name="connsiteY3" fmla="*/ 214962 h 317355"/>
              <a:gd name="connsiteX4" fmla="*/ 343232 w 343232"/>
              <a:gd name="connsiteY4" fmla="*/ 317355 h 317355"/>
              <a:gd name="connsiteX0" fmla="*/ 337824 w 343232"/>
              <a:gd name="connsiteY0" fmla="*/ 198928 h 315204"/>
              <a:gd name="connsiteX1" fmla="*/ 219407 w 343232"/>
              <a:gd name="connsiteY1" fmla="*/ 8024 h 315204"/>
              <a:gd name="connsiteX2" fmla="*/ 24144 w 343232"/>
              <a:gd name="connsiteY2" fmla="*/ 53266 h 315204"/>
              <a:gd name="connsiteX3" fmla="*/ 38432 w 343232"/>
              <a:gd name="connsiteY3" fmla="*/ 212811 h 315204"/>
              <a:gd name="connsiteX4" fmla="*/ 343232 w 343232"/>
              <a:gd name="connsiteY4" fmla="*/ 315204 h 315204"/>
              <a:gd name="connsiteX0" fmla="*/ 337824 w 343232"/>
              <a:gd name="connsiteY0" fmla="*/ 205870 h 315648"/>
              <a:gd name="connsiteX1" fmla="*/ 219407 w 343232"/>
              <a:gd name="connsiteY1" fmla="*/ 8468 h 315648"/>
              <a:gd name="connsiteX2" fmla="*/ 24144 w 343232"/>
              <a:gd name="connsiteY2" fmla="*/ 53710 h 315648"/>
              <a:gd name="connsiteX3" fmla="*/ 38432 w 343232"/>
              <a:gd name="connsiteY3" fmla="*/ 213255 h 315648"/>
              <a:gd name="connsiteX4" fmla="*/ 343232 w 343232"/>
              <a:gd name="connsiteY4" fmla="*/ 315648 h 315648"/>
              <a:gd name="connsiteX0" fmla="*/ 337908 w 343316"/>
              <a:gd name="connsiteY0" fmla="*/ 221145 h 330923"/>
              <a:gd name="connsiteX1" fmla="*/ 220790 w 343316"/>
              <a:gd name="connsiteY1" fmla="*/ 6848 h 330923"/>
              <a:gd name="connsiteX2" fmla="*/ 24228 w 343316"/>
              <a:gd name="connsiteY2" fmla="*/ 68985 h 330923"/>
              <a:gd name="connsiteX3" fmla="*/ 38516 w 343316"/>
              <a:gd name="connsiteY3" fmla="*/ 228530 h 330923"/>
              <a:gd name="connsiteX4" fmla="*/ 343316 w 343316"/>
              <a:gd name="connsiteY4" fmla="*/ 330923 h 330923"/>
              <a:gd name="connsiteX0" fmla="*/ 337908 w 343447"/>
              <a:gd name="connsiteY0" fmla="*/ 217508 h 327286"/>
              <a:gd name="connsiteX1" fmla="*/ 220790 w 343447"/>
              <a:gd name="connsiteY1" fmla="*/ 3211 h 327286"/>
              <a:gd name="connsiteX2" fmla="*/ 24228 w 343447"/>
              <a:gd name="connsiteY2" fmla="*/ 65348 h 327286"/>
              <a:gd name="connsiteX3" fmla="*/ 38516 w 343447"/>
              <a:gd name="connsiteY3" fmla="*/ 224893 h 327286"/>
              <a:gd name="connsiteX4" fmla="*/ 343316 w 343447"/>
              <a:gd name="connsiteY4" fmla="*/ 327286 h 327286"/>
              <a:gd name="connsiteX0" fmla="*/ 337908 w 343316"/>
              <a:gd name="connsiteY0" fmla="*/ 219262 h 329040"/>
              <a:gd name="connsiteX1" fmla="*/ 220790 w 343316"/>
              <a:gd name="connsiteY1" fmla="*/ 4965 h 329040"/>
              <a:gd name="connsiteX2" fmla="*/ 24228 w 343316"/>
              <a:gd name="connsiteY2" fmla="*/ 67102 h 329040"/>
              <a:gd name="connsiteX3" fmla="*/ 38516 w 343316"/>
              <a:gd name="connsiteY3" fmla="*/ 226647 h 329040"/>
              <a:gd name="connsiteX4" fmla="*/ 343316 w 343316"/>
              <a:gd name="connsiteY4" fmla="*/ 329040 h 329040"/>
              <a:gd name="connsiteX0" fmla="*/ 337908 w 343316"/>
              <a:gd name="connsiteY0" fmla="*/ 219262 h 329040"/>
              <a:gd name="connsiteX1" fmla="*/ 220790 w 343316"/>
              <a:gd name="connsiteY1" fmla="*/ 4965 h 329040"/>
              <a:gd name="connsiteX2" fmla="*/ 24228 w 343316"/>
              <a:gd name="connsiteY2" fmla="*/ 67102 h 329040"/>
              <a:gd name="connsiteX3" fmla="*/ 38516 w 343316"/>
              <a:gd name="connsiteY3" fmla="*/ 226647 h 329040"/>
              <a:gd name="connsiteX4" fmla="*/ 343316 w 343316"/>
              <a:gd name="connsiteY4" fmla="*/ 329040 h 329040"/>
              <a:gd name="connsiteX0" fmla="*/ 337908 w 343608"/>
              <a:gd name="connsiteY0" fmla="*/ 218810 h 328588"/>
              <a:gd name="connsiteX1" fmla="*/ 220790 w 343608"/>
              <a:gd name="connsiteY1" fmla="*/ 4513 h 328588"/>
              <a:gd name="connsiteX2" fmla="*/ 24228 w 343608"/>
              <a:gd name="connsiteY2" fmla="*/ 66650 h 328588"/>
              <a:gd name="connsiteX3" fmla="*/ 38516 w 343608"/>
              <a:gd name="connsiteY3" fmla="*/ 226195 h 328588"/>
              <a:gd name="connsiteX4" fmla="*/ 343316 w 343608"/>
              <a:gd name="connsiteY4" fmla="*/ 328588 h 328588"/>
              <a:gd name="connsiteX0" fmla="*/ 337908 w 343316"/>
              <a:gd name="connsiteY0" fmla="*/ 216320 h 326098"/>
              <a:gd name="connsiteX1" fmla="*/ 220790 w 343316"/>
              <a:gd name="connsiteY1" fmla="*/ 2023 h 326098"/>
              <a:gd name="connsiteX2" fmla="*/ 24228 w 343316"/>
              <a:gd name="connsiteY2" fmla="*/ 64160 h 326098"/>
              <a:gd name="connsiteX3" fmla="*/ 38516 w 343316"/>
              <a:gd name="connsiteY3" fmla="*/ 223705 h 326098"/>
              <a:gd name="connsiteX4" fmla="*/ 343316 w 343316"/>
              <a:gd name="connsiteY4" fmla="*/ 326098 h 326098"/>
              <a:gd name="connsiteX0" fmla="*/ 337825 w 343233"/>
              <a:gd name="connsiteY0" fmla="*/ 227665 h 337443"/>
              <a:gd name="connsiteX1" fmla="*/ 219407 w 343233"/>
              <a:gd name="connsiteY1" fmla="*/ 1672 h 337443"/>
              <a:gd name="connsiteX2" fmla="*/ 24145 w 343233"/>
              <a:gd name="connsiteY2" fmla="*/ 75505 h 337443"/>
              <a:gd name="connsiteX3" fmla="*/ 38433 w 343233"/>
              <a:gd name="connsiteY3" fmla="*/ 235050 h 337443"/>
              <a:gd name="connsiteX4" fmla="*/ 343233 w 343233"/>
              <a:gd name="connsiteY4" fmla="*/ 337443 h 337443"/>
              <a:gd name="connsiteX0" fmla="*/ 337825 w 343689"/>
              <a:gd name="connsiteY0" fmla="*/ 230717 h 340495"/>
              <a:gd name="connsiteX1" fmla="*/ 219407 w 343689"/>
              <a:gd name="connsiteY1" fmla="*/ 4724 h 340495"/>
              <a:gd name="connsiteX2" fmla="*/ 24145 w 343689"/>
              <a:gd name="connsiteY2" fmla="*/ 78557 h 340495"/>
              <a:gd name="connsiteX3" fmla="*/ 38433 w 343689"/>
              <a:gd name="connsiteY3" fmla="*/ 238102 h 340495"/>
              <a:gd name="connsiteX4" fmla="*/ 343233 w 343689"/>
              <a:gd name="connsiteY4" fmla="*/ 340495 h 340495"/>
              <a:gd name="connsiteX0" fmla="*/ 337825 w 343233"/>
              <a:gd name="connsiteY0" fmla="*/ 230297 h 340075"/>
              <a:gd name="connsiteX1" fmla="*/ 219407 w 343233"/>
              <a:gd name="connsiteY1" fmla="*/ 4304 h 340075"/>
              <a:gd name="connsiteX2" fmla="*/ 24145 w 343233"/>
              <a:gd name="connsiteY2" fmla="*/ 78137 h 340075"/>
              <a:gd name="connsiteX3" fmla="*/ 38433 w 343233"/>
              <a:gd name="connsiteY3" fmla="*/ 237682 h 340075"/>
              <a:gd name="connsiteX4" fmla="*/ 343233 w 343233"/>
              <a:gd name="connsiteY4" fmla="*/ 340075 h 340075"/>
              <a:gd name="connsiteX0" fmla="*/ 337825 w 343233"/>
              <a:gd name="connsiteY0" fmla="*/ 230297 h 340075"/>
              <a:gd name="connsiteX1" fmla="*/ 219407 w 343233"/>
              <a:gd name="connsiteY1" fmla="*/ 4304 h 340075"/>
              <a:gd name="connsiteX2" fmla="*/ 24145 w 343233"/>
              <a:gd name="connsiteY2" fmla="*/ 78137 h 340075"/>
              <a:gd name="connsiteX3" fmla="*/ 38433 w 343233"/>
              <a:gd name="connsiteY3" fmla="*/ 237682 h 340075"/>
              <a:gd name="connsiteX4" fmla="*/ 343233 w 343233"/>
              <a:gd name="connsiteY4" fmla="*/ 340075 h 340075"/>
              <a:gd name="connsiteX0" fmla="*/ 337825 w 343233"/>
              <a:gd name="connsiteY0" fmla="*/ 226003 h 335781"/>
              <a:gd name="connsiteX1" fmla="*/ 219407 w 343233"/>
              <a:gd name="connsiteY1" fmla="*/ 10 h 335781"/>
              <a:gd name="connsiteX2" fmla="*/ 24145 w 343233"/>
              <a:gd name="connsiteY2" fmla="*/ 73843 h 335781"/>
              <a:gd name="connsiteX3" fmla="*/ 38433 w 343233"/>
              <a:gd name="connsiteY3" fmla="*/ 233388 h 335781"/>
              <a:gd name="connsiteX4" fmla="*/ 343233 w 343233"/>
              <a:gd name="connsiteY4" fmla="*/ 335781 h 335781"/>
              <a:gd name="connsiteX0" fmla="*/ 337825 w 343233"/>
              <a:gd name="connsiteY0" fmla="*/ 227506 h 337284"/>
              <a:gd name="connsiteX1" fmla="*/ 219407 w 343233"/>
              <a:gd name="connsiteY1" fmla="*/ 1513 h 337284"/>
              <a:gd name="connsiteX2" fmla="*/ 24145 w 343233"/>
              <a:gd name="connsiteY2" fmla="*/ 75346 h 337284"/>
              <a:gd name="connsiteX3" fmla="*/ 38433 w 343233"/>
              <a:gd name="connsiteY3" fmla="*/ 234891 h 337284"/>
              <a:gd name="connsiteX4" fmla="*/ 343233 w 343233"/>
              <a:gd name="connsiteY4" fmla="*/ 337284 h 337284"/>
              <a:gd name="connsiteX0" fmla="*/ 336640 w 342048"/>
              <a:gd name="connsiteY0" fmla="*/ 229412 h 339190"/>
              <a:gd name="connsiteX1" fmla="*/ 199703 w 342048"/>
              <a:gd name="connsiteY1" fmla="*/ 1470 h 339190"/>
              <a:gd name="connsiteX2" fmla="*/ 22960 w 342048"/>
              <a:gd name="connsiteY2" fmla="*/ 77252 h 339190"/>
              <a:gd name="connsiteX3" fmla="*/ 37248 w 342048"/>
              <a:gd name="connsiteY3" fmla="*/ 236797 h 339190"/>
              <a:gd name="connsiteX4" fmla="*/ 342048 w 342048"/>
              <a:gd name="connsiteY4" fmla="*/ 339190 h 339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048" h="339190">
                <a:moveTo>
                  <a:pt x="336640" y="229412"/>
                </a:moveTo>
                <a:cubicBezTo>
                  <a:pt x="361048" y="47444"/>
                  <a:pt x="274401" y="11885"/>
                  <a:pt x="199703" y="1470"/>
                </a:cubicBezTo>
                <a:cubicBezTo>
                  <a:pt x="125005" y="-8945"/>
                  <a:pt x="50036" y="38031"/>
                  <a:pt x="22960" y="77252"/>
                </a:cubicBezTo>
                <a:cubicBezTo>
                  <a:pt x="-4116" y="116473"/>
                  <a:pt x="-15933" y="193141"/>
                  <a:pt x="37248" y="236797"/>
                </a:cubicBezTo>
                <a:cubicBezTo>
                  <a:pt x="90429" y="280453"/>
                  <a:pt x="263864" y="214968"/>
                  <a:pt x="342048" y="339190"/>
                </a:cubicBezTo>
              </a:path>
            </a:pathLst>
          </a:custGeom>
          <a:noFill/>
          <a:ln w="47625" cap="rnd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BA3B444-AF5A-430E-8658-68DE5031EA41}"/>
              </a:ext>
            </a:extLst>
          </p:cNvPr>
          <p:cNvSpPr txBox="1"/>
          <p:nvPr/>
        </p:nvSpPr>
        <p:spPr>
          <a:xfrm>
            <a:off x="6197679" y="4353472"/>
            <a:ext cx="48536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墨迹 11">
                <a:extLst>
                  <a:ext uri="{FF2B5EF4-FFF2-40B4-BE49-F238E27FC236}">
                    <a16:creationId xmlns:a16="http://schemas.microsoft.com/office/drawing/2014/main" xmlns="" id="{4E54F645-3E48-4352-8D20-866D6F1D90CE}"/>
                  </a:ext>
                </a:extLst>
              </p14:cNvPr>
              <p14:cNvContentPartPr/>
              <p14:nvPr/>
            </p14:nvContentPartPr>
            <p14:xfrm>
              <a:off x="10460462" y="5748902"/>
              <a:ext cx="377999" cy="292433"/>
            </p14:xfrm>
          </p:contentPart>
        </mc:Choice>
        <mc:Fallback xmlns="">
          <p:pic>
            <p:nvPicPr>
              <p:cNvPr id="12" name="墨迹 11">
                <a:extLst>
                  <a:ext uri="{FF2B5EF4-FFF2-40B4-BE49-F238E27FC236}">
                    <a16:creationId xmlns:a16="http://schemas.microsoft.com/office/drawing/2014/main" id="{4E54F645-3E48-4352-8D20-866D6F1D90C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36702" y="5725133"/>
                <a:ext cx="425159" cy="339611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AA65AAFA-A83E-451D-BF9D-120194ECEB6E}"/>
              </a:ext>
            </a:extLst>
          </p:cNvPr>
          <p:cNvSpPr txBox="1"/>
          <p:nvPr/>
        </p:nvSpPr>
        <p:spPr>
          <a:xfrm>
            <a:off x="1264001" y="1696744"/>
            <a:ext cx="49336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0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 Tristique</a:t>
            </a:r>
            <a:endParaRPr lang="zh-CN" altLang="en-US" sz="20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0F68B000-7180-4956-A960-8E8F7540A84B}"/>
              </a:ext>
            </a:extLst>
          </p:cNvPr>
          <p:cNvSpPr txBox="1"/>
          <p:nvPr/>
        </p:nvSpPr>
        <p:spPr>
          <a:xfrm>
            <a:off x="1264000" y="2611144"/>
            <a:ext cx="354506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consectetuer adipiscing elit. 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grpSp>
        <p:nvGrpSpPr>
          <p:cNvPr id="20" name="Group 4">
            <a:extLst>
              <a:ext uri="{FF2B5EF4-FFF2-40B4-BE49-F238E27FC236}">
                <a16:creationId xmlns:a16="http://schemas.microsoft.com/office/drawing/2014/main" xmlns="" id="{2074F388-4989-4C8F-9CF4-E5348D2B412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854973" y="981075"/>
            <a:ext cx="1995065" cy="1815883"/>
            <a:chOff x="-1" y="2"/>
            <a:chExt cx="746" cy="679"/>
          </a:xfrm>
          <a:solidFill>
            <a:schemeClr val="tx1"/>
          </a:solidFill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xmlns="" id="{C9FB6FED-31EB-4C50-B04F-D720FE5A45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" y="2"/>
              <a:ext cx="746" cy="679"/>
            </a:xfrm>
            <a:custGeom>
              <a:avLst/>
              <a:gdLst>
                <a:gd name="T0" fmla="*/ 180 w 370"/>
                <a:gd name="T1" fmla="*/ 335 h 336"/>
                <a:gd name="T2" fmla="*/ 116 w 370"/>
                <a:gd name="T3" fmla="*/ 336 h 336"/>
                <a:gd name="T4" fmla="*/ 36 w 370"/>
                <a:gd name="T5" fmla="*/ 331 h 336"/>
                <a:gd name="T6" fmla="*/ 6 w 370"/>
                <a:gd name="T7" fmla="*/ 285 h 336"/>
                <a:gd name="T8" fmla="*/ 3 w 370"/>
                <a:gd name="T9" fmla="*/ 179 h 336"/>
                <a:gd name="T10" fmla="*/ 3 w 370"/>
                <a:gd name="T11" fmla="*/ 127 h 336"/>
                <a:gd name="T12" fmla="*/ 1 w 370"/>
                <a:gd name="T13" fmla="*/ 62 h 336"/>
                <a:gd name="T14" fmla="*/ 23 w 370"/>
                <a:gd name="T15" fmla="*/ 13 h 336"/>
                <a:gd name="T16" fmla="*/ 72 w 370"/>
                <a:gd name="T17" fmla="*/ 0 h 336"/>
                <a:gd name="T18" fmla="*/ 195 w 370"/>
                <a:gd name="T19" fmla="*/ 5 h 336"/>
                <a:gd name="T20" fmla="*/ 318 w 370"/>
                <a:gd name="T21" fmla="*/ 4 h 336"/>
                <a:gd name="T22" fmla="*/ 344 w 370"/>
                <a:gd name="T23" fmla="*/ 14 h 336"/>
                <a:gd name="T24" fmla="*/ 368 w 370"/>
                <a:gd name="T25" fmla="*/ 51 h 336"/>
                <a:gd name="T26" fmla="*/ 366 w 370"/>
                <a:gd name="T27" fmla="*/ 169 h 336"/>
                <a:gd name="T28" fmla="*/ 368 w 370"/>
                <a:gd name="T29" fmla="*/ 271 h 336"/>
                <a:gd name="T30" fmla="*/ 358 w 370"/>
                <a:gd name="T31" fmla="*/ 308 h 336"/>
                <a:gd name="T32" fmla="*/ 331 w 370"/>
                <a:gd name="T33" fmla="*/ 332 h 336"/>
                <a:gd name="T34" fmla="*/ 245 w 370"/>
                <a:gd name="T35" fmla="*/ 336 h 336"/>
                <a:gd name="T36" fmla="*/ 72 w 370"/>
                <a:gd name="T37" fmla="*/ 6 h 336"/>
                <a:gd name="T38" fmla="*/ 32 w 370"/>
                <a:gd name="T39" fmla="*/ 13 h 336"/>
                <a:gd name="T40" fmla="*/ 9 w 370"/>
                <a:gd name="T41" fmla="*/ 51 h 336"/>
                <a:gd name="T42" fmla="*/ 10 w 370"/>
                <a:gd name="T43" fmla="*/ 182 h 336"/>
                <a:gd name="T44" fmla="*/ 11 w 370"/>
                <a:gd name="T45" fmla="*/ 264 h 336"/>
                <a:gd name="T46" fmla="*/ 15 w 370"/>
                <a:gd name="T47" fmla="*/ 303 h 336"/>
                <a:gd name="T48" fmla="*/ 42 w 370"/>
                <a:gd name="T49" fmla="*/ 326 h 336"/>
                <a:gd name="T50" fmla="*/ 131 w 370"/>
                <a:gd name="T51" fmla="*/ 330 h 336"/>
                <a:gd name="T52" fmla="*/ 320 w 370"/>
                <a:gd name="T53" fmla="*/ 325 h 336"/>
                <a:gd name="T54" fmla="*/ 363 w 370"/>
                <a:gd name="T55" fmla="*/ 257 h 336"/>
                <a:gd name="T56" fmla="*/ 361 w 370"/>
                <a:gd name="T57" fmla="*/ 181 h 336"/>
                <a:gd name="T58" fmla="*/ 363 w 370"/>
                <a:gd name="T59" fmla="*/ 56 h 336"/>
                <a:gd name="T60" fmla="*/ 339 w 370"/>
                <a:gd name="T61" fmla="*/ 18 h 336"/>
                <a:gd name="T62" fmla="*/ 284 w 370"/>
                <a:gd name="T63" fmla="*/ 9 h 336"/>
                <a:gd name="T64" fmla="*/ 101 w 370"/>
                <a:gd name="T65" fmla="*/ 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0" h="336">
                  <a:moveTo>
                    <a:pt x="245" y="336"/>
                  </a:moveTo>
                  <a:cubicBezTo>
                    <a:pt x="224" y="336"/>
                    <a:pt x="202" y="335"/>
                    <a:pt x="180" y="335"/>
                  </a:cubicBezTo>
                  <a:cubicBezTo>
                    <a:pt x="171" y="335"/>
                    <a:pt x="162" y="335"/>
                    <a:pt x="152" y="336"/>
                  </a:cubicBezTo>
                  <a:cubicBezTo>
                    <a:pt x="140" y="336"/>
                    <a:pt x="128" y="336"/>
                    <a:pt x="116" y="336"/>
                  </a:cubicBezTo>
                  <a:cubicBezTo>
                    <a:pt x="96" y="335"/>
                    <a:pt x="76" y="335"/>
                    <a:pt x="56" y="334"/>
                  </a:cubicBezTo>
                  <a:cubicBezTo>
                    <a:pt x="49" y="334"/>
                    <a:pt x="42" y="333"/>
                    <a:pt x="36" y="331"/>
                  </a:cubicBezTo>
                  <a:cubicBezTo>
                    <a:pt x="25" y="329"/>
                    <a:pt x="20" y="320"/>
                    <a:pt x="14" y="312"/>
                  </a:cubicBezTo>
                  <a:cubicBezTo>
                    <a:pt x="8" y="304"/>
                    <a:pt x="5" y="295"/>
                    <a:pt x="6" y="285"/>
                  </a:cubicBezTo>
                  <a:cubicBezTo>
                    <a:pt x="6" y="263"/>
                    <a:pt x="4" y="241"/>
                    <a:pt x="3" y="219"/>
                  </a:cubicBezTo>
                  <a:cubicBezTo>
                    <a:pt x="3" y="206"/>
                    <a:pt x="3" y="192"/>
                    <a:pt x="3" y="179"/>
                  </a:cubicBezTo>
                  <a:cubicBezTo>
                    <a:pt x="4" y="172"/>
                    <a:pt x="4" y="165"/>
                    <a:pt x="3" y="158"/>
                  </a:cubicBezTo>
                  <a:cubicBezTo>
                    <a:pt x="2" y="148"/>
                    <a:pt x="4" y="137"/>
                    <a:pt x="3" y="127"/>
                  </a:cubicBezTo>
                  <a:cubicBezTo>
                    <a:pt x="3" y="110"/>
                    <a:pt x="2" y="92"/>
                    <a:pt x="2" y="75"/>
                  </a:cubicBezTo>
                  <a:cubicBezTo>
                    <a:pt x="2" y="71"/>
                    <a:pt x="2" y="66"/>
                    <a:pt x="1" y="62"/>
                  </a:cubicBezTo>
                  <a:cubicBezTo>
                    <a:pt x="0" y="49"/>
                    <a:pt x="4" y="36"/>
                    <a:pt x="12" y="26"/>
                  </a:cubicBezTo>
                  <a:cubicBezTo>
                    <a:pt x="16" y="21"/>
                    <a:pt x="20" y="17"/>
                    <a:pt x="23" y="13"/>
                  </a:cubicBezTo>
                  <a:cubicBezTo>
                    <a:pt x="29" y="5"/>
                    <a:pt x="37" y="1"/>
                    <a:pt x="46" y="1"/>
                  </a:cubicBezTo>
                  <a:cubicBezTo>
                    <a:pt x="55" y="1"/>
                    <a:pt x="64" y="0"/>
                    <a:pt x="72" y="0"/>
                  </a:cubicBezTo>
                  <a:cubicBezTo>
                    <a:pt x="88" y="1"/>
                    <a:pt x="103" y="1"/>
                    <a:pt x="118" y="1"/>
                  </a:cubicBezTo>
                  <a:cubicBezTo>
                    <a:pt x="144" y="1"/>
                    <a:pt x="169" y="4"/>
                    <a:pt x="195" y="5"/>
                  </a:cubicBezTo>
                  <a:cubicBezTo>
                    <a:pt x="216" y="6"/>
                    <a:pt x="237" y="6"/>
                    <a:pt x="258" y="5"/>
                  </a:cubicBezTo>
                  <a:cubicBezTo>
                    <a:pt x="278" y="3"/>
                    <a:pt x="298" y="3"/>
                    <a:pt x="318" y="4"/>
                  </a:cubicBezTo>
                  <a:cubicBezTo>
                    <a:pt x="323" y="4"/>
                    <a:pt x="328" y="4"/>
                    <a:pt x="333" y="5"/>
                  </a:cubicBezTo>
                  <a:cubicBezTo>
                    <a:pt x="338" y="6"/>
                    <a:pt x="341" y="11"/>
                    <a:pt x="344" y="14"/>
                  </a:cubicBezTo>
                  <a:cubicBezTo>
                    <a:pt x="351" y="21"/>
                    <a:pt x="357" y="29"/>
                    <a:pt x="364" y="37"/>
                  </a:cubicBezTo>
                  <a:cubicBezTo>
                    <a:pt x="367" y="41"/>
                    <a:pt x="369" y="46"/>
                    <a:pt x="368" y="51"/>
                  </a:cubicBezTo>
                  <a:cubicBezTo>
                    <a:pt x="370" y="78"/>
                    <a:pt x="369" y="104"/>
                    <a:pt x="366" y="130"/>
                  </a:cubicBezTo>
                  <a:cubicBezTo>
                    <a:pt x="365" y="143"/>
                    <a:pt x="365" y="156"/>
                    <a:pt x="366" y="169"/>
                  </a:cubicBezTo>
                  <a:cubicBezTo>
                    <a:pt x="367" y="191"/>
                    <a:pt x="367" y="213"/>
                    <a:pt x="367" y="236"/>
                  </a:cubicBezTo>
                  <a:cubicBezTo>
                    <a:pt x="368" y="247"/>
                    <a:pt x="369" y="259"/>
                    <a:pt x="368" y="271"/>
                  </a:cubicBezTo>
                  <a:cubicBezTo>
                    <a:pt x="368" y="276"/>
                    <a:pt x="367" y="282"/>
                    <a:pt x="368" y="287"/>
                  </a:cubicBezTo>
                  <a:cubicBezTo>
                    <a:pt x="368" y="296"/>
                    <a:pt x="362" y="301"/>
                    <a:pt x="358" y="308"/>
                  </a:cubicBezTo>
                  <a:cubicBezTo>
                    <a:pt x="354" y="314"/>
                    <a:pt x="348" y="320"/>
                    <a:pt x="342" y="326"/>
                  </a:cubicBezTo>
                  <a:cubicBezTo>
                    <a:pt x="340" y="330"/>
                    <a:pt x="335" y="332"/>
                    <a:pt x="331" y="332"/>
                  </a:cubicBezTo>
                  <a:cubicBezTo>
                    <a:pt x="311" y="332"/>
                    <a:pt x="292" y="335"/>
                    <a:pt x="272" y="336"/>
                  </a:cubicBezTo>
                  <a:cubicBezTo>
                    <a:pt x="263" y="336"/>
                    <a:pt x="254" y="336"/>
                    <a:pt x="245" y="336"/>
                  </a:cubicBezTo>
                  <a:close/>
                  <a:moveTo>
                    <a:pt x="101" y="6"/>
                  </a:moveTo>
                  <a:cubicBezTo>
                    <a:pt x="90" y="6"/>
                    <a:pt x="81" y="7"/>
                    <a:pt x="72" y="6"/>
                  </a:cubicBezTo>
                  <a:cubicBezTo>
                    <a:pt x="62" y="6"/>
                    <a:pt x="53" y="6"/>
                    <a:pt x="43" y="8"/>
                  </a:cubicBezTo>
                  <a:cubicBezTo>
                    <a:pt x="39" y="8"/>
                    <a:pt x="35" y="9"/>
                    <a:pt x="32" y="13"/>
                  </a:cubicBezTo>
                  <a:cubicBezTo>
                    <a:pt x="27" y="18"/>
                    <a:pt x="22" y="24"/>
                    <a:pt x="18" y="30"/>
                  </a:cubicBezTo>
                  <a:cubicBezTo>
                    <a:pt x="14" y="36"/>
                    <a:pt x="9" y="42"/>
                    <a:pt x="9" y="51"/>
                  </a:cubicBezTo>
                  <a:cubicBezTo>
                    <a:pt x="8" y="74"/>
                    <a:pt x="10" y="97"/>
                    <a:pt x="10" y="121"/>
                  </a:cubicBezTo>
                  <a:cubicBezTo>
                    <a:pt x="10" y="141"/>
                    <a:pt x="11" y="162"/>
                    <a:pt x="10" y="182"/>
                  </a:cubicBezTo>
                  <a:cubicBezTo>
                    <a:pt x="9" y="203"/>
                    <a:pt x="10" y="222"/>
                    <a:pt x="11" y="243"/>
                  </a:cubicBezTo>
                  <a:cubicBezTo>
                    <a:pt x="11" y="250"/>
                    <a:pt x="12" y="257"/>
                    <a:pt x="11" y="264"/>
                  </a:cubicBezTo>
                  <a:cubicBezTo>
                    <a:pt x="11" y="275"/>
                    <a:pt x="12" y="286"/>
                    <a:pt x="13" y="297"/>
                  </a:cubicBezTo>
                  <a:cubicBezTo>
                    <a:pt x="13" y="299"/>
                    <a:pt x="14" y="301"/>
                    <a:pt x="15" y="303"/>
                  </a:cubicBezTo>
                  <a:cubicBezTo>
                    <a:pt x="19" y="308"/>
                    <a:pt x="23" y="313"/>
                    <a:pt x="28" y="318"/>
                  </a:cubicBezTo>
                  <a:cubicBezTo>
                    <a:pt x="31" y="322"/>
                    <a:pt x="36" y="325"/>
                    <a:pt x="42" y="326"/>
                  </a:cubicBezTo>
                  <a:cubicBezTo>
                    <a:pt x="48" y="327"/>
                    <a:pt x="54" y="328"/>
                    <a:pt x="61" y="328"/>
                  </a:cubicBezTo>
                  <a:cubicBezTo>
                    <a:pt x="84" y="329"/>
                    <a:pt x="108" y="329"/>
                    <a:pt x="131" y="330"/>
                  </a:cubicBezTo>
                  <a:cubicBezTo>
                    <a:pt x="157" y="330"/>
                    <a:pt x="182" y="329"/>
                    <a:pt x="207" y="330"/>
                  </a:cubicBezTo>
                  <a:cubicBezTo>
                    <a:pt x="245" y="331"/>
                    <a:pt x="283" y="330"/>
                    <a:pt x="320" y="325"/>
                  </a:cubicBezTo>
                  <a:cubicBezTo>
                    <a:pt x="338" y="323"/>
                    <a:pt x="350" y="312"/>
                    <a:pt x="357" y="295"/>
                  </a:cubicBezTo>
                  <a:cubicBezTo>
                    <a:pt x="362" y="283"/>
                    <a:pt x="363" y="270"/>
                    <a:pt x="363" y="257"/>
                  </a:cubicBezTo>
                  <a:cubicBezTo>
                    <a:pt x="363" y="240"/>
                    <a:pt x="361" y="222"/>
                    <a:pt x="361" y="205"/>
                  </a:cubicBezTo>
                  <a:cubicBezTo>
                    <a:pt x="361" y="197"/>
                    <a:pt x="361" y="189"/>
                    <a:pt x="361" y="181"/>
                  </a:cubicBezTo>
                  <a:cubicBezTo>
                    <a:pt x="359" y="161"/>
                    <a:pt x="359" y="142"/>
                    <a:pt x="361" y="122"/>
                  </a:cubicBezTo>
                  <a:cubicBezTo>
                    <a:pt x="363" y="100"/>
                    <a:pt x="364" y="78"/>
                    <a:pt x="363" y="56"/>
                  </a:cubicBezTo>
                  <a:cubicBezTo>
                    <a:pt x="363" y="49"/>
                    <a:pt x="360" y="42"/>
                    <a:pt x="356" y="37"/>
                  </a:cubicBezTo>
                  <a:cubicBezTo>
                    <a:pt x="350" y="31"/>
                    <a:pt x="345" y="25"/>
                    <a:pt x="339" y="18"/>
                  </a:cubicBezTo>
                  <a:cubicBezTo>
                    <a:pt x="335" y="13"/>
                    <a:pt x="329" y="10"/>
                    <a:pt x="323" y="10"/>
                  </a:cubicBezTo>
                  <a:cubicBezTo>
                    <a:pt x="310" y="9"/>
                    <a:pt x="297" y="8"/>
                    <a:pt x="284" y="9"/>
                  </a:cubicBezTo>
                  <a:cubicBezTo>
                    <a:pt x="247" y="12"/>
                    <a:pt x="209" y="11"/>
                    <a:pt x="172" y="9"/>
                  </a:cubicBezTo>
                  <a:cubicBezTo>
                    <a:pt x="148" y="7"/>
                    <a:pt x="123" y="7"/>
                    <a:pt x="101" y="6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xmlns="" id="{45CD6273-5E38-4534-B6ED-7A8838351D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" y="65"/>
              <a:ext cx="614" cy="557"/>
            </a:xfrm>
            <a:custGeom>
              <a:avLst/>
              <a:gdLst>
                <a:gd name="T0" fmla="*/ 305 w 305"/>
                <a:gd name="T1" fmla="*/ 155 h 276"/>
                <a:gd name="T2" fmla="*/ 305 w 305"/>
                <a:gd name="T3" fmla="*/ 212 h 276"/>
                <a:gd name="T4" fmla="*/ 297 w 305"/>
                <a:gd name="T5" fmla="*/ 246 h 276"/>
                <a:gd name="T6" fmla="*/ 268 w 305"/>
                <a:gd name="T7" fmla="*/ 267 h 276"/>
                <a:gd name="T8" fmla="*/ 222 w 305"/>
                <a:gd name="T9" fmla="*/ 270 h 276"/>
                <a:gd name="T10" fmla="*/ 184 w 305"/>
                <a:gd name="T11" fmla="*/ 272 h 276"/>
                <a:gd name="T12" fmla="*/ 168 w 305"/>
                <a:gd name="T13" fmla="*/ 273 h 276"/>
                <a:gd name="T14" fmla="*/ 118 w 305"/>
                <a:gd name="T15" fmla="*/ 275 h 276"/>
                <a:gd name="T16" fmla="*/ 58 w 305"/>
                <a:gd name="T17" fmla="*/ 274 h 276"/>
                <a:gd name="T18" fmla="*/ 31 w 305"/>
                <a:gd name="T19" fmla="*/ 273 h 276"/>
                <a:gd name="T20" fmla="*/ 11 w 305"/>
                <a:gd name="T21" fmla="*/ 259 h 276"/>
                <a:gd name="T22" fmla="*/ 2 w 305"/>
                <a:gd name="T23" fmla="*/ 217 h 276"/>
                <a:gd name="T24" fmla="*/ 1 w 305"/>
                <a:gd name="T25" fmla="*/ 149 h 276"/>
                <a:gd name="T26" fmla="*/ 1 w 305"/>
                <a:gd name="T27" fmla="*/ 67 h 276"/>
                <a:gd name="T28" fmla="*/ 2 w 305"/>
                <a:gd name="T29" fmla="*/ 30 h 276"/>
                <a:gd name="T30" fmla="*/ 8 w 305"/>
                <a:gd name="T31" fmla="*/ 12 h 276"/>
                <a:gd name="T32" fmla="*/ 31 w 305"/>
                <a:gd name="T33" fmla="*/ 2 h 276"/>
                <a:gd name="T34" fmla="*/ 67 w 305"/>
                <a:gd name="T35" fmla="*/ 1 h 276"/>
                <a:gd name="T36" fmla="*/ 135 w 305"/>
                <a:gd name="T37" fmla="*/ 1 h 276"/>
                <a:gd name="T38" fmla="*/ 165 w 305"/>
                <a:gd name="T39" fmla="*/ 3 h 276"/>
                <a:gd name="T40" fmla="*/ 220 w 305"/>
                <a:gd name="T41" fmla="*/ 2 h 276"/>
                <a:gd name="T42" fmla="*/ 272 w 305"/>
                <a:gd name="T43" fmla="*/ 6 h 276"/>
                <a:gd name="T44" fmla="*/ 296 w 305"/>
                <a:gd name="T45" fmla="*/ 28 h 276"/>
                <a:gd name="T46" fmla="*/ 302 w 305"/>
                <a:gd name="T47" fmla="*/ 71 h 276"/>
                <a:gd name="T48" fmla="*/ 304 w 305"/>
                <a:gd name="T49" fmla="*/ 124 h 276"/>
                <a:gd name="T50" fmla="*/ 304 w 305"/>
                <a:gd name="T51" fmla="*/ 155 h 276"/>
                <a:gd name="T52" fmla="*/ 305 w 305"/>
                <a:gd name="T53" fmla="*/ 155 h 276"/>
                <a:gd name="T54" fmla="*/ 6 w 305"/>
                <a:gd name="T55" fmla="*/ 176 h 276"/>
                <a:gd name="T56" fmla="*/ 8 w 305"/>
                <a:gd name="T57" fmla="*/ 225 h 276"/>
                <a:gd name="T58" fmla="*/ 13 w 305"/>
                <a:gd name="T59" fmla="*/ 248 h 276"/>
                <a:gd name="T60" fmla="*/ 36 w 305"/>
                <a:gd name="T61" fmla="*/ 267 h 276"/>
                <a:gd name="T62" fmla="*/ 76 w 305"/>
                <a:gd name="T63" fmla="*/ 270 h 276"/>
                <a:gd name="T64" fmla="*/ 133 w 305"/>
                <a:gd name="T65" fmla="*/ 269 h 276"/>
                <a:gd name="T66" fmla="*/ 164 w 305"/>
                <a:gd name="T67" fmla="*/ 267 h 276"/>
                <a:gd name="T68" fmla="*/ 186 w 305"/>
                <a:gd name="T69" fmla="*/ 267 h 276"/>
                <a:gd name="T70" fmla="*/ 246 w 305"/>
                <a:gd name="T71" fmla="*/ 263 h 276"/>
                <a:gd name="T72" fmla="*/ 269 w 305"/>
                <a:gd name="T73" fmla="*/ 261 h 276"/>
                <a:gd name="T74" fmla="*/ 293 w 305"/>
                <a:gd name="T75" fmla="*/ 239 h 276"/>
                <a:gd name="T76" fmla="*/ 299 w 305"/>
                <a:gd name="T77" fmla="*/ 208 h 276"/>
                <a:gd name="T78" fmla="*/ 299 w 305"/>
                <a:gd name="T79" fmla="*/ 118 h 276"/>
                <a:gd name="T80" fmla="*/ 297 w 305"/>
                <a:gd name="T81" fmla="*/ 75 h 276"/>
                <a:gd name="T82" fmla="*/ 291 w 305"/>
                <a:gd name="T83" fmla="*/ 32 h 276"/>
                <a:gd name="T84" fmla="*/ 268 w 305"/>
                <a:gd name="T85" fmla="*/ 11 h 276"/>
                <a:gd name="T86" fmla="*/ 229 w 305"/>
                <a:gd name="T87" fmla="*/ 8 h 276"/>
                <a:gd name="T88" fmla="*/ 172 w 305"/>
                <a:gd name="T89" fmla="*/ 8 h 276"/>
                <a:gd name="T90" fmla="*/ 104 w 305"/>
                <a:gd name="T91" fmla="*/ 6 h 276"/>
                <a:gd name="T92" fmla="*/ 50 w 305"/>
                <a:gd name="T93" fmla="*/ 8 h 276"/>
                <a:gd name="T94" fmla="*/ 30 w 305"/>
                <a:gd name="T95" fmla="*/ 9 h 276"/>
                <a:gd name="T96" fmla="*/ 10 w 305"/>
                <a:gd name="T97" fmla="*/ 25 h 276"/>
                <a:gd name="T98" fmla="*/ 6 w 305"/>
                <a:gd name="T99" fmla="*/ 61 h 276"/>
                <a:gd name="T100" fmla="*/ 7 w 305"/>
                <a:gd name="T101" fmla="*/ 147 h 276"/>
                <a:gd name="T102" fmla="*/ 6 w 305"/>
                <a:gd name="T103" fmla="*/ 1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05" h="276">
                  <a:moveTo>
                    <a:pt x="305" y="155"/>
                  </a:moveTo>
                  <a:cubicBezTo>
                    <a:pt x="305" y="174"/>
                    <a:pt x="305" y="193"/>
                    <a:pt x="305" y="212"/>
                  </a:cubicBezTo>
                  <a:cubicBezTo>
                    <a:pt x="305" y="224"/>
                    <a:pt x="302" y="235"/>
                    <a:pt x="297" y="246"/>
                  </a:cubicBezTo>
                  <a:cubicBezTo>
                    <a:pt x="292" y="258"/>
                    <a:pt x="281" y="266"/>
                    <a:pt x="268" y="267"/>
                  </a:cubicBezTo>
                  <a:cubicBezTo>
                    <a:pt x="253" y="269"/>
                    <a:pt x="237" y="269"/>
                    <a:pt x="222" y="270"/>
                  </a:cubicBezTo>
                  <a:cubicBezTo>
                    <a:pt x="209" y="271"/>
                    <a:pt x="197" y="272"/>
                    <a:pt x="184" y="272"/>
                  </a:cubicBezTo>
                  <a:cubicBezTo>
                    <a:pt x="179" y="273"/>
                    <a:pt x="173" y="273"/>
                    <a:pt x="168" y="273"/>
                  </a:cubicBezTo>
                  <a:cubicBezTo>
                    <a:pt x="152" y="273"/>
                    <a:pt x="135" y="275"/>
                    <a:pt x="118" y="275"/>
                  </a:cubicBezTo>
                  <a:cubicBezTo>
                    <a:pt x="98" y="276"/>
                    <a:pt x="78" y="276"/>
                    <a:pt x="58" y="274"/>
                  </a:cubicBezTo>
                  <a:cubicBezTo>
                    <a:pt x="49" y="274"/>
                    <a:pt x="40" y="273"/>
                    <a:pt x="31" y="273"/>
                  </a:cubicBezTo>
                  <a:cubicBezTo>
                    <a:pt x="22" y="272"/>
                    <a:pt x="15" y="267"/>
                    <a:pt x="11" y="259"/>
                  </a:cubicBezTo>
                  <a:cubicBezTo>
                    <a:pt x="4" y="245"/>
                    <a:pt x="2" y="231"/>
                    <a:pt x="2" y="217"/>
                  </a:cubicBezTo>
                  <a:cubicBezTo>
                    <a:pt x="0" y="194"/>
                    <a:pt x="1" y="172"/>
                    <a:pt x="1" y="149"/>
                  </a:cubicBezTo>
                  <a:cubicBezTo>
                    <a:pt x="2" y="122"/>
                    <a:pt x="0" y="94"/>
                    <a:pt x="1" y="67"/>
                  </a:cubicBezTo>
                  <a:cubicBezTo>
                    <a:pt x="1" y="54"/>
                    <a:pt x="1" y="42"/>
                    <a:pt x="2" y="30"/>
                  </a:cubicBezTo>
                  <a:cubicBezTo>
                    <a:pt x="3" y="23"/>
                    <a:pt x="5" y="17"/>
                    <a:pt x="8" y="12"/>
                  </a:cubicBezTo>
                  <a:cubicBezTo>
                    <a:pt x="13" y="5"/>
                    <a:pt x="22" y="1"/>
                    <a:pt x="31" y="2"/>
                  </a:cubicBezTo>
                  <a:cubicBezTo>
                    <a:pt x="43" y="2"/>
                    <a:pt x="55" y="2"/>
                    <a:pt x="67" y="1"/>
                  </a:cubicBezTo>
                  <a:cubicBezTo>
                    <a:pt x="90" y="0"/>
                    <a:pt x="113" y="0"/>
                    <a:pt x="135" y="1"/>
                  </a:cubicBezTo>
                  <a:cubicBezTo>
                    <a:pt x="145" y="2"/>
                    <a:pt x="155" y="2"/>
                    <a:pt x="165" y="3"/>
                  </a:cubicBezTo>
                  <a:cubicBezTo>
                    <a:pt x="183" y="4"/>
                    <a:pt x="202" y="2"/>
                    <a:pt x="220" y="2"/>
                  </a:cubicBezTo>
                  <a:cubicBezTo>
                    <a:pt x="238" y="2"/>
                    <a:pt x="255" y="3"/>
                    <a:pt x="272" y="6"/>
                  </a:cubicBezTo>
                  <a:cubicBezTo>
                    <a:pt x="283" y="8"/>
                    <a:pt x="293" y="16"/>
                    <a:pt x="296" y="28"/>
                  </a:cubicBezTo>
                  <a:cubicBezTo>
                    <a:pt x="301" y="42"/>
                    <a:pt x="301" y="56"/>
                    <a:pt x="302" y="71"/>
                  </a:cubicBezTo>
                  <a:cubicBezTo>
                    <a:pt x="303" y="89"/>
                    <a:pt x="304" y="107"/>
                    <a:pt x="304" y="124"/>
                  </a:cubicBezTo>
                  <a:cubicBezTo>
                    <a:pt x="304" y="135"/>
                    <a:pt x="304" y="145"/>
                    <a:pt x="304" y="155"/>
                  </a:cubicBezTo>
                  <a:lnTo>
                    <a:pt x="305" y="155"/>
                  </a:lnTo>
                  <a:close/>
                  <a:moveTo>
                    <a:pt x="6" y="176"/>
                  </a:moveTo>
                  <a:cubicBezTo>
                    <a:pt x="6" y="192"/>
                    <a:pt x="7" y="209"/>
                    <a:pt x="8" y="225"/>
                  </a:cubicBezTo>
                  <a:cubicBezTo>
                    <a:pt x="9" y="233"/>
                    <a:pt x="10" y="240"/>
                    <a:pt x="13" y="248"/>
                  </a:cubicBezTo>
                  <a:cubicBezTo>
                    <a:pt x="16" y="259"/>
                    <a:pt x="25" y="266"/>
                    <a:pt x="36" y="267"/>
                  </a:cubicBezTo>
                  <a:cubicBezTo>
                    <a:pt x="50" y="269"/>
                    <a:pt x="63" y="269"/>
                    <a:pt x="76" y="270"/>
                  </a:cubicBezTo>
                  <a:cubicBezTo>
                    <a:pt x="95" y="271"/>
                    <a:pt x="114" y="270"/>
                    <a:pt x="133" y="269"/>
                  </a:cubicBezTo>
                  <a:cubicBezTo>
                    <a:pt x="143" y="268"/>
                    <a:pt x="153" y="267"/>
                    <a:pt x="164" y="267"/>
                  </a:cubicBezTo>
                  <a:cubicBezTo>
                    <a:pt x="171" y="267"/>
                    <a:pt x="179" y="267"/>
                    <a:pt x="186" y="267"/>
                  </a:cubicBezTo>
                  <a:cubicBezTo>
                    <a:pt x="206" y="265"/>
                    <a:pt x="226" y="264"/>
                    <a:pt x="246" y="263"/>
                  </a:cubicBezTo>
                  <a:cubicBezTo>
                    <a:pt x="254" y="262"/>
                    <a:pt x="261" y="262"/>
                    <a:pt x="269" y="261"/>
                  </a:cubicBezTo>
                  <a:cubicBezTo>
                    <a:pt x="282" y="259"/>
                    <a:pt x="288" y="250"/>
                    <a:pt x="293" y="239"/>
                  </a:cubicBezTo>
                  <a:cubicBezTo>
                    <a:pt x="297" y="230"/>
                    <a:pt x="299" y="219"/>
                    <a:pt x="299" y="208"/>
                  </a:cubicBezTo>
                  <a:cubicBezTo>
                    <a:pt x="300" y="178"/>
                    <a:pt x="301" y="148"/>
                    <a:pt x="299" y="118"/>
                  </a:cubicBezTo>
                  <a:cubicBezTo>
                    <a:pt x="298" y="104"/>
                    <a:pt x="298" y="90"/>
                    <a:pt x="297" y="75"/>
                  </a:cubicBezTo>
                  <a:cubicBezTo>
                    <a:pt x="295" y="61"/>
                    <a:pt x="295" y="46"/>
                    <a:pt x="291" y="32"/>
                  </a:cubicBezTo>
                  <a:cubicBezTo>
                    <a:pt x="288" y="21"/>
                    <a:pt x="279" y="13"/>
                    <a:pt x="268" y="11"/>
                  </a:cubicBezTo>
                  <a:cubicBezTo>
                    <a:pt x="255" y="9"/>
                    <a:pt x="242" y="8"/>
                    <a:pt x="229" y="8"/>
                  </a:cubicBezTo>
                  <a:cubicBezTo>
                    <a:pt x="210" y="7"/>
                    <a:pt x="191" y="9"/>
                    <a:pt x="172" y="8"/>
                  </a:cubicBezTo>
                  <a:cubicBezTo>
                    <a:pt x="150" y="8"/>
                    <a:pt x="127" y="5"/>
                    <a:pt x="104" y="6"/>
                  </a:cubicBezTo>
                  <a:cubicBezTo>
                    <a:pt x="86" y="7"/>
                    <a:pt x="68" y="6"/>
                    <a:pt x="50" y="8"/>
                  </a:cubicBezTo>
                  <a:cubicBezTo>
                    <a:pt x="43" y="9"/>
                    <a:pt x="36" y="9"/>
                    <a:pt x="30" y="9"/>
                  </a:cubicBezTo>
                  <a:cubicBezTo>
                    <a:pt x="19" y="8"/>
                    <a:pt x="12" y="14"/>
                    <a:pt x="10" y="25"/>
                  </a:cubicBezTo>
                  <a:cubicBezTo>
                    <a:pt x="7" y="37"/>
                    <a:pt x="6" y="49"/>
                    <a:pt x="6" y="61"/>
                  </a:cubicBezTo>
                  <a:cubicBezTo>
                    <a:pt x="6" y="90"/>
                    <a:pt x="7" y="118"/>
                    <a:pt x="7" y="147"/>
                  </a:cubicBezTo>
                  <a:cubicBezTo>
                    <a:pt x="7" y="157"/>
                    <a:pt x="6" y="166"/>
                    <a:pt x="6" y="176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xmlns="" id="{41E0978F-1B41-428C-8F5F-E09C67EB4F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" y="200"/>
              <a:ext cx="256" cy="202"/>
            </a:xfrm>
            <a:custGeom>
              <a:avLst/>
              <a:gdLst>
                <a:gd name="T0" fmla="*/ 28 w 127"/>
                <a:gd name="T1" fmla="*/ 99 h 100"/>
                <a:gd name="T2" fmla="*/ 12 w 127"/>
                <a:gd name="T3" fmla="*/ 98 h 100"/>
                <a:gd name="T4" fmla="*/ 4 w 127"/>
                <a:gd name="T5" fmla="*/ 91 h 100"/>
                <a:gd name="T6" fmla="*/ 2 w 127"/>
                <a:gd name="T7" fmla="*/ 83 h 100"/>
                <a:gd name="T8" fmla="*/ 0 w 127"/>
                <a:gd name="T9" fmla="*/ 57 h 100"/>
                <a:gd name="T10" fmla="*/ 3 w 127"/>
                <a:gd name="T11" fmla="*/ 45 h 100"/>
                <a:gd name="T12" fmla="*/ 16 w 127"/>
                <a:gd name="T13" fmla="*/ 6 h 100"/>
                <a:gd name="T14" fmla="*/ 17 w 127"/>
                <a:gd name="T15" fmla="*/ 3 h 100"/>
                <a:gd name="T16" fmla="*/ 21 w 127"/>
                <a:gd name="T17" fmla="*/ 0 h 100"/>
                <a:gd name="T18" fmla="*/ 24 w 127"/>
                <a:gd name="T19" fmla="*/ 4 h 100"/>
                <a:gd name="T20" fmla="*/ 40 w 127"/>
                <a:gd name="T21" fmla="*/ 44 h 100"/>
                <a:gd name="T22" fmla="*/ 47 w 127"/>
                <a:gd name="T23" fmla="*/ 50 h 100"/>
                <a:gd name="T24" fmla="*/ 81 w 127"/>
                <a:gd name="T25" fmla="*/ 59 h 100"/>
                <a:gd name="T26" fmla="*/ 118 w 127"/>
                <a:gd name="T27" fmla="*/ 67 h 100"/>
                <a:gd name="T28" fmla="*/ 127 w 127"/>
                <a:gd name="T29" fmla="*/ 72 h 100"/>
                <a:gd name="T30" fmla="*/ 118 w 127"/>
                <a:gd name="T31" fmla="*/ 79 h 100"/>
                <a:gd name="T32" fmla="*/ 69 w 127"/>
                <a:gd name="T33" fmla="*/ 91 h 100"/>
                <a:gd name="T34" fmla="*/ 46 w 127"/>
                <a:gd name="T35" fmla="*/ 97 h 100"/>
                <a:gd name="T36" fmla="*/ 28 w 127"/>
                <a:gd name="T37" fmla="*/ 99 h 100"/>
                <a:gd name="T38" fmla="*/ 115 w 127"/>
                <a:gd name="T39" fmla="*/ 73 h 100"/>
                <a:gd name="T40" fmla="*/ 111 w 127"/>
                <a:gd name="T41" fmla="*/ 72 h 100"/>
                <a:gd name="T42" fmla="*/ 67 w 127"/>
                <a:gd name="T43" fmla="*/ 61 h 100"/>
                <a:gd name="T44" fmla="*/ 47 w 127"/>
                <a:gd name="T45" fmla="*/ 56 h 100"/>
                <a:gd name="T46" fmla="*/ 42 w 127"/>
                <a:gd name="T47" fmla="*/ 59 h 100"/>
                <a:gd name="T48" fmla="*/ 44 w 127"/>
                <a:gd name="T49" fmla="*/ 86 h 100"/>
                <a:gd name="T50" fmla="*/ 48 w 127"/>
                <a:gd name="T51" fmla="*/ 90 h 100"/>
                <a:gd name="T52" fmla="*/ 52 w 127"/>
                <a:gd name="T53" fmla="*/ 89 h 100"/>
                <a:gd name="T54" fmla="*/ 99 w 127"/>
                <a:gd name="T55" fmla="*/ 78 h 100"/>
                <a:gd name="T56" fmla="*/ 115 w 127"/>
                <a:gd name="T57" fmla="*/ 73 h 100"/>
                <a:gd name="T58" fmla="*/ 24 w 127"/>
                <a:gd name="T59" fmla="*/ 93 h 100"/>
                <a:gd name="T60" fmla="*/ 24 w 127"/>
                <a:gd name="T61" fmla="*/ 93 h 100"/>
                <a:gd name="T62" fmla="*/ 30 w 127"/>
                <a:gd name="T63" fmla="*/ 93 h 100"/>
                <a:gd name="T64" fmla="*/ 38 w 127"/>
                <a:gd name="T65" fmla="*/ 85 h 100"/>
                <a:gd name="T66" fmla="*/ 36 w 127"/>
                <a:gd name="T67" fmla="*/ 60 h 100"/>
                <a:gd name="T68" fmla="*/ 31 w 127"/>
                <a:gd name="T69" fmla="*/ 54 h 100"/>
                <a:gd name="T70" fmla="*/ 30 w 127"/>
                <a:gd name="T71" fmla="*/ 54 h 100"/>
                <a:gd name="T72" fmla="*/ 10 w 127"/>
                <a:gd name="T73" fmla="*/ 56 h 100"/>
                <a:gd name="T74" fmla="*/ 7 w 127"/>
                <a:gd name="T75" fmla="*/ 60 h 100"/>
                <a:gd name="T76" fmla="*/ 7 w 127"/>
                <a:gd name="T77" fmla="*/ 60 h 100"/>
                <a:gd name="T78" fmla="*/ 8 w 127"/>
                <a:gd name="T79" fmla="*/ 83 h 100"/>
                <a:gd name="T80" fmla="*/ 19 w 127"/>
                <a:gd name="T81" fmla="*/ 93 h 100"/>
                <a:gd name="T82" fmla="*/ 24 w 127"/>
                <a:gd name="T83" fmla="*/ 93 h 100"/>
                <a:gd name="T84" fmla="*/ 34 w 127"/>
                <a:gd name="T85" fmla="*/ 48 h 100"/>
                <a:gd name="T86" fmla="*/ 20 w 127"/>
                <a:gd name="T87" fmla="*/ 15 h 100"/>
                <a:gd name="T88" fmla="*/ 9 w 127"/>
                <a:gd name="T89" fmla="*/ 50 h 100"/>
                <a:gd name="T90" fmla="*/ 34 w 127"/>
                <a:gd name="T91" fmla="*/ 4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7" h="100">
                  <a:moveTo>
                    <a:pt x="28" y="99"/>
                  </a:moveTo>
                  <a:cubicBezTo>
                    <a:pt x="22" y="99"/>
                    <a:pt x="17" y="99"/>
                    <a:pt x="12" y="98"/>
                  </a:cubicBezTo>
                  <a:cubicBezTo>
                    <a:pt x="8" y="97"/>
                    <a:pt x="5" y="95"/>
                    <a:pt x="4" y="91"/>
                  </a:cubicBezTo>
                  <a:cubicBezTo>
                    <a:pt x="3" y="88"/>
                    <a:pt x="2" y="85"/>
                    <a:pt x="2" y="83"/>
                  </a:cubicBezTo>
                  <a:cubicBezTo>
                    <a:pt x="2" y="74"/>
                    <a:pt x="1" y="65"/>
                    <a:pt x="0" y="57"/>
                  </a:cubicBezTo>
                  <a:cubicBezTo>
                    <a:pt x="0" y="53"/>
                    <a:pt x="1" y="49"/>
                    <a:pt x="3" y="45"/>
                  </a:cubicBezTo>
                  <a:cubicBezTo>
                    <a:pt x="7" y="32"/>
                    <a:pt x="12" y="19"/>
                    <a:pt x="16" y="6"/>
                  </a:cubicBezTo>
                  <a:cubicBezTo>
                    <a:pt x="16" y="5"/>
                    <a:pt x="17" y="4"/>
                    <a:pt x="17" y="3"/>
                  </a:cubicBezTo>
                  <a:cubicBezTo>
                    <a:pt x="18" y="2"/>
                    <a:pt x="19" y="0"/>
                    <a:pt x="21" y="0"/>
                  </a:cubicBezTo>
                  <a:cubicBezTo>
                    <a:pt x="23" y="1"/>
                    <a:pt x="24" y="2"/>
                    <a:pt x="24" y="4"/>
                  </a:cubicBezTo>
                  <a:cubicBezTo>
                    <a:pt x="28" y="18"/>
                    <a:pt x="33" y="32"/>
                    <a:pt x="40" y="44"/>
                  </a:cubicBezTo>
                  <a:cubicBezTo>
                    <a:pt x="41" y="47"/>
                    <a:pt x="44" y="49"/>
                    <a:pt x="47" y="50"/>
                  </a:cubicBezTo>
                  <a:cubicBezTo>
                    <a:pt x="58" y="53"/>
                    <a:pt x="70" y="57"/>
                    <a:pt x="81" y="59"/>
                  </a:cubicBezTo>
                  <a:cubicBezTo>
                    <a:pt x="93" y="62"/>
                    <a:pt x="105" y="65"/>
                    <a:pt x="118" y="67"/>
                  </a:cubicBezTo>
                  <a:cubicBezTo>
                    <a:pt x="121" y="67"/>
                    <a:pt x="126" y="67"/>
                    <a:pt x="127" y="72"/>
                  </a:cubicBezTo>
                  <a:cubicBezTo>
                    <a:pt x="127" y="76"/>
                    <a:pt x="124" y="78"/>
                    <a:pt x="118" y="79"/>
                  </a:cubicBezTo>
                  <a:cubicBezTo>
                    <a:pt x="102" y="83"/>
                    <a:pt x="86" y="87"/>
                    <a:pt x="69" y="91"/>
                  </a:cubicBezTo>
                  <a:cubicBezTo>
                    <a:pt x="61" y="92"/>
                    <a:pt x="54" y="94"/>
                    <a:pt x="46" y="97"/>
                  </a:cubicBezTo>
                  <a:cubicBezTo>
                    <a:pt x="40" y="99"/>
                    <a:pt x="34" y="100"/>
                    <a:pt x="28" y="99"/>
                  </a:cubicBezTo>
                  <a:close/>
                  <a:moveTo>
                    <a:pt x="115" y="73"/>
                  </a:moveTo>
                  <a:cubicBezTo>
                    <a:pt x="114" y="72"/>
                    <a:pt x="113" y="72"/>
                    <a:pt x="111" y="72"/>
                  </a:cubicBezTo>
                  <a:cubicBezTo>
                    <a:pt x="96" y="69"/>
                    <a:pt x="81" y="65"/>
                    <a:pt x="67" y="61"/>
                  </a:cubicBezTo>
                  <a:cubicBezTo>
                    <a:pt x="60" y="59"/>
                    <a:pt x="53" y="58"/>
                    <a:pt x="47" y="56"/>
                  </a:cubicBezTo>
                  <a:cubicBezTo>
                    <a:pt x="44" y="55"/>
                    <a:pt x="42" y="56"/>
                    <a:pt x="42" y="59"/>
                  </a:cubicBezTo>
                  <a:cubicBezTo>
                    <a:pt x="43" y="68"/>
                    <a:pt x="44" y="77"/>
                    <a:pt x="44" y="86"/>
                  </a:cubicBezTo>
                  <a:cubicBezTo>
                    <a:pt x="44" y="89"/>
                    <a:pt x="46" y="90"/>
                    <a:pt x="48" y="90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68" y="85"/>
                    <a:pt x="83" y="81"/>
                    <a:pt x="99" y="78"/>
                  </a:cubicBezTo>
                  <a:cubicBezTo>
                    <a:pt x="105" y="77"/>
                    <a:pt x="110" y="76"/>
                    <a:pt x="115" y="73"/>
                  </a:cubicBezTo>
                  <a:close/>
                  <a:moveTo>
                    <a:pt x="24" y="93"/>
                  </a:moveTo>
                  <a:cubicBezTo>
                    <a:pt x="24" y="93"/>
                    <a:pt x="24" y="93"/>
                    <a:pt x="24" y="93"/>
                  </a:cubicBezTo>
                  <a:cubicBezTo>
                    <a:pt x="26" y="93"/>
                    <a:pt x="28" y="93"/>
                    <a:pt x="30" y="93"/>
                  </a:cubicBezTo>
                  <a:cubicBezTo>
                    <a:pt x="37" y="92"/>
                    <a:pt x="38" y="91"/>
                    <a:pt x="38" y="85"/>
                  </a:cubicBezTo>
                  <a:cubicBezTo>
                    <a:pt x="37" y="77"/>
                    <a:pt x="37" y="69"/>
                    <a:pt x="36" y="60"/>
                  </a:cubicBezTo>
                  <a:cubicBezTo>
                    <a:pt x="36" y="57"/>
                    <a:pt x="34" y="54"/>
                    <a:pt x="31" y="54"/>
                  </a:cubicBezTo>
                  <a:cubicBezTo>
                    <a:pt x="31" y="54"/>
                    <a:pt x="31" y="54"/>
                    <a:pt x="30" y="54"/>
                  </a:cubicBezTo>
                  <a:cubicBezTo>
                    <a:pt x="24" y="54"/>
                    <a:pt x="17" y="54"/>
                    <a:pt x="10" y="56"/>
                  </a:cubicBezTo>
                  <a:cubicBezTo>
                    <a:pt x="8" y="56"/>
                    <a:pt x="7" y="58"/>
                    <a:pt x="7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8" y="68"/>
                    <a:pt x="8" y="75"/>
                    <a:pt x="8" y="83"/>
                  </a:cubicBezTo>
                  <a:cubicBezTo>
                    <a:pt x="9" y="91"/>
                    <a:pt x="10" y="92"/>
                    <a:pt x="19" y="93"/>
                  </a:cubicBezTo>
                  <a:cubicBezTo>
                    <a:pt x="20" y="93"/>
                    <a:pt x="22" y="93"/>
                    <a:pt x="24" y="93"/>
                  </a:cubicBezTo>
                  <a:close/>
                  <a:moveTo>
                    <a:pt x="34" y="48"/>
                  </a:moveTo>
                  <a:cubicBezTo>
                    <a:pt x="20" y="15"/>
                    <a:pt x="20" y="15"/>
                    <a:pt x="20" y="15"/>
                  </a:cubicBezTo>
                  <a:cubicBezTo>
                    <a:pt x="15" y="26"/>
                    <a:pt x="11" y="38"/>
                    <a:pt x="9" y="50"/>
                  </a:cubicBezTo>
                  <a:cubicBezTo>
                    <a:pt x="17" y="48"/>
                    <a:pt x="26" y="47"/>
                    <a:pt x="34" y="48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xmlns="" id="{36615171-DEBD-4908-920E-03B9D77519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" y="319"/>
              <a:ext cx="72" cy="51"/>
            </a:xfrm>
            <a:custGeom>
              <a:avLst/>
              <a:gdLst>
                <a:gd name="T0" fmla="*/ 0 w 36"/>
                <a:gd name="T1" fmla="*/ 14 h 25"/>
                <a:gd name="T2" fmla="*/ 0 w 36"/>
                <a:gd name="T3" fmla="*/ 9 h 25"/>
                <a:gd name="T4" fmla="*/ 5 w 36"/>
                <a:gd name="T5" fmla="*/ 3 h 25"/>
                <a:gd name="T6" fmla="*/ 13 w 36"/>
                <a:gd name="T7" fmla="*/ 2 h 25"/>
                <a:gd name="T8" fmla="*/ 25 w 36"/>
                <a:gd name="T9" fmla="*/ 1 h 25"/>
                <a:gd name="T10" fmla="*/ 36 w 36"/>
                <a:gd name="T11" fmla="*/ 10 h 25"/>
                <a:gd name="T12" fmla="*/ 23 w 36"/>
                <a:gd name="T13" fmla="*/ 22 h 25"/>
                <a:gd name="T14" fmla="*/ 17 w 36"/>
                <a:gd name="T15" fmla="*/ 22 h 25"/>
                <a:gd name="T16" fmla="*/ 11 w 36"/>
                <a:gd name="T17" fmla="*/ 23 h 25"/>
                <a:gd name="T18" fmla="*/ 0 w 36"/>
                <a:gd name="T19" fmla="*/ 14 h 25"/>
                <a:gd name="T20" fmla="*/ 16 w 36"/>
                <a:gd name="T21" fmla="*/ 16 h 25"/>
                <a:gd name="T22" fmla="*/ 28 w 36"/>
                <a:gd name="T23" fmla="*/ 15 h 25"/>
                <a:gd name="T24" fmla="*/ 31 w 36"/>
                <a:gd name="T25" fmla="*/ 12 h 25"/>
                <a:gd name="T26" fmla="*/ 28 w 36"/>
                <a:gd name="T27" fmla="*/ 8 h 25"/>
                <a:gd name="T28" fmla="*/ 26 w 36"/>
                <a:gd name="T29" fmla="*/ 8 h 25"/>
                <a:gd name="T30" fmla="*/ 9 w 36"/>
                <a:gd name="T31" fmla="*/ 8 h 25"/>
                <a:gd name="T32" fmla="*/ 5 w 36"/>
                <a:gd name="T33" fmla="*/ 13 h 25"/>
                <a:gd name="T34" fmla="*/ 10 w 36"/>
                <a:gd name="T35" fmla="*/ 17 h 25"/>
                <a:gd name="T36" fmla="*/ 16 w 36"/>
                <a:gd name="T37" fmla="*/ 16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25">
                  <a:moveTo>
                    <a:pt x="0" y="14"/>
                  </a:moveTo>
                  <a:cubicBezTo>
                    <a:pt x="0" y="12"/>
                    <a:pt x="0" y="11"/>
                    <a:pt x="0" y="9"/>
                  </a:cubicBezTo>
                  <a:cubicBezTo>
                    <a:pt x="0" y="6"/>
                    <a:pt x="2" y="3"/>
                    <a:pt x="5" y="3"/>
                  </a:cubicBezTo>
                  <a:cubicBezTo>
                    <a:pt x="8" y="2"/>
                    <a:pt x="11" y="2"/>
                    <a:pt x="13" y="2"/>
                  </a:cubicBezTo>
                  <a:cubicBezTo>
                    <a:pt x="17" y="3"/>
                    <a:pt x="21" y="2"/>
                    <a:pt x="25" y="1"/>
                  </a:cubicBezTo>
                  <a:cubicBezTo>
                    <a:pt x="33" y="0"/>
                    <a:pt x="36" y="2"/>
                    <a:pt x="36" y="10"/>
                  </a:cubicBezTo>
                  <a:cubicBezTo>
                    <a:pt x="36" y="20"/>
                    <a:pt x="33" y="23"/>
                    <a:pt x="23" y="22"/>
                  </a:cubicBezTo>
                  <a:cubicBezTo>
                    <a:pt x="21" y="22"/>
                    <a:pt x="19" y="22"/>
                    <a:pt x="17" y="22"/>
                  </a:cubicBezTo>
                  <a:cubicBezTo>
                    <a:pt x="15" y="23"/>
                    <a:pt x="13" y="23"/>
                    <a:pt x="11" y="23"/>
                  </a:cubicBezTo>
                  <a:cubicBezTo>
                    <a:pt x="1" y="25"/>
                    <a:pt x="0" y="24"/>
                    <a:pt x="0" y="14"/>
                  </a:cubicBezTo>
                  <a:close/>
                  <a:moveTo>
                    <a:pt x="16" y="16"/>
                  </a:moveTo>
                  <a:cubicBezTo>
                    <a:pt x="20" y="17"/>
                    <a:pt x="24" y="16"/>
                    <a:pt x="28" y="15"/>
                  </a:cubicBezTo>
                  <a:cubicBezTo>
                    <a:pt x="30" y="15"/>
                    <a:pt x="31" y="14"/>
                    <a:pt x="31" y="12"/>
                  </a:cubicBezTo>
                  <a:cubicBezTo>
                    <a:pt x="31" y="10"/>
                    <a:pt x="30" y="8"/>
                    <a:pt x="28" y="8"/>
                  </a:cubicBezTo>
                  <a:cubicBezTo>
                    <a:pt x="28" y="8"/>
                    <a:pt x="27" y="8"/>
                    <a:pt x="26" y="8"/>
                  </a:cubicBezTo>
                  <a:cubicBezTo>
                    <a:pt x="21" y="7"/>
                    <a:pt x="15" y="7"/>
                    <a:pt x="9" y="8"/>
                  </a:cubicBezTo>
                  <a:cubicBezTo>
                    <a:pt x="6" y="8"/>
                    <a:pt x="4" y="10"/>
                    <a:pt x="5" y="13"/>
                  </a:cubicBezTo>
                  <a:cubicBezTo>
                    <a:pt x="5" y="17"/>
                    <a:pt x="7" y="18"/>
                    <a:pt x="10" y="17"/>
                  </a:cubicBezTo>
                  <a:cubicBezTo>
                    <a:pt x="12" y="16"/>
                    <a:pt x="14" y="16"/>
                    <a:pt x="16" y="16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xmlns="" id="{DD85FC7B-46B9-4BA3-BEC9-2BAA357035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" y="87"/>
              <a:ext cx="46" cy="81"/>
            </a:xfrm>
            <a:custGeom>
              <a:avLst/>
              <a:gdLst>
                <a:gd name="T0" fmla="*/ 21 w 23"/>
                <a:gd name="T1" fmla="*/ 19 h 40"/>
                <a:gd name="T2" fmla="*/ 22 w 23"/>
                <a:gd name="T3" fmla="*/ 33 h 40"/>
                <a:gd name="T4" fmla="*/ 19 w 23"/>
                <a:gd name="T5" fmla="*/ 38 h 40"/>
                <a:gd name="T6" fmla="*/ 14 w 23"/>
                <a:gd name="T7" fmla="*/ 38 h 40"/>
                <a:gd name="T8" fmla="*/ 3 w 23"/>
                <a:gd name="T9" fmla="*/ 31 h 40"/>
                <a:gd name="T10" fmla="*/ 0 w 23"/>
                <a:gd name="T11" fmla="*/ 9 h 40"/>
                <a:gd name="T12" fmla="*/ 7 w 23"/>
                <a:gd name="T13" fmla="*/ 2 h 40"/>
                <a:gd name="T14" fmla="*/ 21 w 23"/>
                <a:gd name="T15" fmla="*/ 16 h 40"/>
                <a:gd name="T16" fmla="*/ 21 w 23"/>
                <a:gd name="T17" fmla="*/ 19 h 40"/>
                <a:gd name="T18" fmla="*/ 6 w 23"/>
                <a:gd name="T19" fmla="*/ 20 h 40"/>
                <a:gd name="T20" fmla="*/ 7 w 23"/>
                <a:gd name="T21" fmla="*/ 29 h 40"/>
                <a:gd name="T22" fmla="*/ 11 w 23"/>
                <a:gd name="T23" fmla="*/ 33 h 40"/>
                <a:gd name="T24" fmla="*/ 16 w 23"/>
                <a:gd name="T25" fmla="*/ 28 h 40"/>
                <a:gd name="T26" fmla="*/ 15 w 23"/>
                <a:gd name="T27" fmla="*/ 13 h 40"/>
                <a:gd name="T28" fmla="*/ 11 w 23"/>
                <a:gd name="T29" fmla="*/ 8 h 40"/>
                <a:gd name="T30" fmla="*/ 6 w 23"/>
                <a:gd name="T31" fmla="*/ 13 h 40"/>
                <a:gd name="T32" fmla="*/ 6 w 23"/>
                <a:gd name="T33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" h="40">
                  <a:moveTo>
                    <a:pt x="21" y="19"/>
                  </a:moveTo>
                  <a:cubicBezTo>
                    <a:pt x="20" y="24"/>
                    <a:pt x="21" y="29"/>
                    <a:pt x="22" y="33"/>
                  </a:cubicBezTo>
                  <a:cubicBezTo>
                    <a:pt x="23" y="36"/>
                    <a:pt x="21" y="37"/>
                    <a:pt x="19" y="38"/>
                  </a:cubicBezTo>
                  <a:cubicBezTo>
                    <a:pt x="17" y="38"/>
                    <a:pt x="16" y="38"/>
                    <a:pt x="14" y="38"/>
                  </a:cubicBezTo>
                  <a:cubicBezTo>
                    <a:pt x="6" y="40"/>
                    <a:pt x="4" y="39"/>
                    <a:pt x="3" y="31"/>
                  </a:cubicBezTo>
                  <a:cubicBezTo>
                    <a:pt x="1" y="23"/>
                    <a:pt x="0" y="16"/>
                    <a:pt x="0" y="9"/>
                  </a:cubicBezTo>
                  <a:cubicBezTo>
                    <a:pt x="0" y="4"/>
                    <a:pt x="2" y="3"/>
                    <a:pt x="7" y="2"/>
                  </a:cubicBezTo>
                  <a:cubicBezTo>
                    <a:pt x="19" y="2"/>
                    <a:pt x="21" y="0"/>
                    <a:pt x="21" y="16"/>
                  </a:cubicBezTo>
                  <a:lnTo>
                    <a:pt x="21" y="19"/>
                  </a:lnTo>
                  <a:close/>
                  <a:moveTo>
                    <a:pt x="6" y="20"/>
                  </a:moveTo>
                  <a:cubicBezTo>
                    <a:pt x="7" y="23"/>
                    <a:pt x="7" y="26"/>
                    <a:pt x="7" y="29"/>
                  </a:cubicBezTo>
                  <a:cubicBezTo>
                    <a:pt x="8" y="31"/>
                    <a:pt x="9" y="33"/>
                    <a:pt x="11" y="33"/>
                  </a:cubicBezTo>
                  <a:cubicBezTo>
                    <a:pt x="14" y="32"/>
                    <a:pt x="16" y="31"/>
                    <a:pt x="16" y="28"/>
                  </a:cubicBezTo>
                  <a:cubicBezTo>
                    <a:pt x="15" y="23"/>
                    <a:pt x="15" y="18"/>
                    <a:pt x="15" y="13"/>
                  </a:cubicBezTo>
                  <a:cubicBezTo>
                    <a:pt x="15" y="10"/>
                    <a:pt x="14" y="8"/>
                    <a:pt x="11" y="8"/>
                  </a:cubicBezTo>
                  <a:cubicBezTo>
                    <a:pt x="7" y="9"/>
                    <a:pt x="6" y="10"/>
                    <a:pt x="6" y="13"/>
                  </a:cubicBezTo>
                  <a:cubicBezTo>
                    <a:pt x="7" y="16"/>
                    <a:pt x="6" y="18"/>
                    <a:pt x="6" y="20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xmlns="" id="{67999576-A27C-441F-8423-A9EB89CD7C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8" y="525"/>
              <a:ext cx="38" cy="77"/>
            </a:xfrm>
            <a:custGeom>
              <a:avLst/>
              <a:gdLst>
                <a:gd name="T0" fmla="*/ 0 w 19"/>
                <a:gd name="T1" fmla="*/ 18 h 38"/>
                <a:gd name="T2" fmla="*/ 0 w 19"/>
                <a:gd name="T3" fmla="*/ 7 h 38"/>
                <a:gd name="T4" fmla="*/ 8 w 19"/>
                <a:gd name="T5" fmla="*/ 0 h 38"/>
                <a:gd name="T6" fmla="*/ 18 w 19"/>
                <a:gd name="T7" fmla="*/ 8 h 38"/>
                <a:gd name="T8" fmla="*/ 18 w 19"/>
                <a:gd name="T9" fmla="*/ 27 h 38"/>
                <a:gd name="T10" fmla="*/ 9 w 19"/>
                <a:gd name="T11" fmla="*/ 38 h 38"/>
                <a:gd name="T12" fmla="*/ 3 w 19"/>
                <a:gd name="T13" fmla="*/ 36 h 38"/>
                <a:gd name="T14" fmla="*/ 1 w 19"/>
                <a:gd name="T15" fmla="*/ 32 h 38"/>
                <a:gd name="T16" fmla="*/ 0 w 19"/>
                <a:gd name="T17" fmla="*/ 18 h 38"/>
                <a:gd name="T18" fmla="*/ 12 w 19"/>
                <a:gd name="T19" fmla="*/ 18 h 38"/>
                <a:gd name="T20" fmla="*/ 12 w 19"/>
                <a:gd name="T21" fmla="*/ 18 h 38"/>
                <a:gd name="T22" fmla="*/ 12 w 19"/>
                <a:gd name="T23" fmla="*/ 8 h 38"/>
                <a:gd name="T24" fmla="*/ 10 w 19"/>
                <a:gd name="T25" fmla="*/ 5 h 38"/>
                <a:gd name="T26" fmla="*/ 9 w 19"/>
                <a:gd name="T27" fmla="*/ 5 h 38"/>
                <a:gd name="T28" fmla="*/ 5 w 19"/>
                <a:gd name="T29" fmla="*/ 8 h 38"/>
                <a:gd name="T30" fmla="*/ 6 w 19"/>
                <a:gd name="T31" fmla="*/ 29 h 38"/>
                <a:gd name="T32" fmla="*/ 10 w 19"/>
                <a:gd name="T33" fmla="*/ 31 h 38"/>
                <a:gd name="T34" fmla="*/ 10 w 19"/>
                <a:gd name="T35" fmla="*/ 31 h 38"/>
                <a:gd name="T36" fmla="*/ 12 w 19"/>
                <a:gd name="T37" fmla="*/ 28 h 38"/>
                <a:gd name="T38" fmla="*/ 12 w 19"/>
                <a:gd name="T39" fmla="*/ 1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38">
                  <a:moveTo>
                    <a:pt x="0" y="18"/>
                  </a:moveTo>
                  <a:cubicBezTo>
                    <a:pt x="0" y="14"/>
                    <a:pt x="0" y="11"/>
                    <a:pt x="0" y="7"/>
                  </a:cubicBezTo>
                  <a:cubicBezTo>
                    <a:pt x="0" y="1"/>
                    <a:pt x="2" y="0"/>
                    <a:pt x="8" y="0"/>
                  </a:cubicBezTo>
                  <a:cubicBezTo>
                    <a:pt x="15" y="0"/>
                    <a:pt x="18" y="2"/>
                    <a:pt x="18" y="8"/>
                  </a:cubicBezTo>
                  <a:cubicBezTo>
                    <a:pt x="18" y="14"/>
                    <a:pt x="19" y="21"/>
                    <a:pt x="18" y="27"/>
                  </a:cubicBezTo>
                  <a:cubicBezTo>
                    <a:pt x="19" y="33"/>
                    <a:pt x="14" y="38"/>
                    <a:pt x="9" y="38"/>
                  </a:cubicBezTo>
                  <a:cubicBezTo>
                    <a:pt x="7" y="38"/>
                    <a:pt x="5" y="37"/>
                    <a:pt x="3" y="36"/>
                  </a:cubicBezTo>
                  <a:cubicBezTo>
                    <a:pt x="2" y="36"/>
                    <a:pt x="1" y="34"/>
                    <a:pt x="1" y="32"/>
                  </a:cubicBezTo>
                  <a:cubicBezTo>
                    <a:pt x="0" y="27"/>
                    <a:pt x="0" y="23"/>
                    <a:pt x="0" y="18"/>
                  </a:cubicBezTo>
                  <a:close/>
                  <a:moveTo>
                    <a:pt x="12" y="18"/>
                  </a:moveTo>
                  <a:cubicBezTo>
                    <a:pt x="12" y="18"/>
                    <a:pt x="12" y="18"/>
                    <a:pt x="12" y="18"/>
                  </a:cubicBezTo>
                  <a:cubicBezTo>
                    <a:pt x="12" y="15"/>
                    <a:pt x="12" y="11"/>
                    <a:pt x="12" y="8"/>
                  </a:cubicBezTo>
                  <a:cubicBezTo>
                    <a:pt x="12" y="6"/>
                    <a:pt x="11" y="5"/>
                    <a:pt x="10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5"/>
                    <a:pt x="5" y="5"/>
                    <a:pt x="5" y="8"/>
                  </a:cubicBezTo>
                  <a:cubicBezTo>
                    <a:pt x="5" y="15"/>
                    <a:pt x="5" y="22"/>
                    <a:pt x="6" y="29"/>
                  </a:cubicBezTo>
                  <a:cubicBezTo>
                    <a:pt x="6" y="30"/>
                    <a:pt x="8" y="31"/>
                    <a:pt x="10" y="31"/>
                  </a:cubicBezTo>
                  <a:cubicBezTo>
                    <a:pt x="10" y="31"/>
                    <a:pt x="10" y="31"/>
                    <a:pt x="10" y="31"/>
                  </a:cubicBezTo>
                  <a:cubicBezTo>
                    <a:pt x="11" y="31"/>
                    <a:pt x="13" y="30"/>
                    <a:pt x="12" y="28"/>
                  </a:cubicBezTo>
                  <a:lnTo>
                    <a:pt x="12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xmlns="" id="{FC99D2E3-0EA9-46C2-9EA8-DCCCC5349B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0" y="331"/>
              <a:ext cx="80" cy="37"/>
            </a:xfrm>
            <a:custGeom>
              <a:avLst/>
              <a:gdLst>
                <a:gd name="T0" fmla="*/ 24 w 40"/>
                <a:gd name="T1" fmla="*/ 16 h 18"/>
                <a:gd name="T2" fmla="*/ 10 w 40"/>
                <a:gd name="T3" fmla="*/ 18 h 18"/>
                <a:gd name="T4" fmla="*/ 2 w 40"/>
                <a:gd name="T5" fmla="*/ 15 h 18"/>
                <a:gd name="T6" fmla="*/ 1 w 40"/>
                <a:gd name="T7" fmla="*/ 4 h 18"/>
                <a:gd name="T8" fmla="*/ 7 w 40"/>
                <a:gd name="T9" fmla="*/ 0 h 18"/>
                <a:gd name="T10" fmla="*/ 30 w 40"/>
                <a:gd name="T11" fmla="*/ 0 h 18"/>
                <a:gd name="T12" fmla="*/ 39 w 40"/>
                <a:gd name="T13" fmla="*/ 6 h 18"/>
                <a:gd name="T14" fmla="*/ 35 w 40"/>
                <a:gd name="T15" fmla="*/ 15 h 18"/>
                <a:gd name="T16" fmla="*/ 35 w 40"/>
                <a:gd name="T17" fmla="*/ 15 h 18"/>
                <a:gd name="T18" fmla="*/ 32 w 40"/>
                <a:gd name="T19" fmla="*/ 16 h 18"/>
                <a:gd name="T20" fmla="*/ 24 w 40"/>
                <a:gd name="T21" fmla="*/ 16 h 18"/>
                <a:gd name="T22" fmla="*/ 20 w 40"/>
                <a:gd name="T23" fmla="*/ 6 h 18"/>
                <a:gd name="T24" fmla="*/ 20 w 40"/>
                <a:gd name="T25" fmla="*/ 6 h 18"/>
                <a:gd name="T26" fmla="*/ 12 w 40"/>
                <a:gd name="T27" fmla="*/ 6 h 18"/>
                <a:gd name="T28" fmla="*/ 7 w 40"/>
                <a:gd name="T29" fmla="*/ 9 h 18"/>
                <a:gd name="T30" fmla="*/ 12 w 40"/>
                <a:gd name="T31" fmla="*/ 12 h 18"/>
                <a:gd name="T32" fmla="*/ 30 w 40"/>
                <a:gd name="T33" fmla="*/ 11 h 18"/>
                <a:gd name="T34" fmla="*/ 33 w 40"/>
                <a:gd name="T35" fmla="*/ 8 h 18"/>
                <a:gd name="T36" fmla="*/ 30 w 40"/>
                <a:gd name="T37" fmla="*/ 6 h 18"/>
                <a:gd name="T38" fmla="*/ 20 w 40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" h="18">
                  <a:moveTo>
                    <a:pt x="24" y="16"/>
                  </a:moveTo>
                  <a:cubicBezTo>
                    <a:pt x="19" y="16"/>
                    <a:pt x="15" y="17"/>
                    <a:pt x="10" y="18"/>
                  </a:cubicBezTo>
                  <a:cubicBezTo>
                    <a:pt x="7" y="18"/>
                    <a:pt x="4" y="17"/>
                    <a:pt x="2" y="15"/>
                  </a:cubicBezTo>
                  <a:cubicBezTo>
                    <a:pt x="0" y="11"/>
                    <a:pt x="0" y="7"/>
                    <a:pt x="1" y="4"/>
                  </a:cubicBezTo>
                  <a:cubicBezTo>
                    <a:pt x="2" y="1"/>
                    <a:pt x="4" y="0"/>
                    <a:pt x="7" y="0"/>
                  </a:cubicBezTo>
                  <a:cubicBezTo>
                    <a:pt x="15" y="1"/>
                    <a:pt x="23" y="0"/>
                    <a:pt x="30" y="0"/>
                  </a:cubicBezTo>
                  <a:cubicBezTo>
                    <a:pt x="34" y="0"/>
                    <a:pt x="38" y="2"/>
                    <a:pt x="39" y="6"/>
                  </a:cubicBezTo>
                  <a:cubicBezTo>
                    <a:pt x="40" y="10"/>
                    <a:pt x="39" y="14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4" y="16"/>
                    <a:pt x="33" y="16"/>
                    <a:pt x="32" y="16"/>
                  </a:cubicBezTo>
                  <a:cubicBezTo>
                    <a:pt x="29" y="16"/>
                    <a:pt x="27" y="16"/>
                    <a:pt x="24" y="16"/>
                  </a:cubicBezTo>
                  <a:close/>
                  <a:moveTo>
                    <a:pt x="20" y="6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0" y="6"/>
                    <a:pt x="7" y="5"/>
                    <a:pt x="7" y="9"/>
                  </a:cubicBezTo>
                  <a:cubicBezTo>
                    <a:pt x="7" y="13"/>
                    <a:pt x="10" y="12"/>
                    <a:pt x="12" y="12"/>
                  </a:cubicBezTo>
                  <a:cubicBezTo>
                    <a:pt x="18" y="12"/>
                    <a:pt x="24" y="11"/>
                    <a:pt x="30" y="11"/>
                  </a:cubicBezTo>
                  <a:cubicBezTo>
                    <a:pt x="31" y="11"/>
                    <a:pt x="33" y="11"/>
                    <a:pt x="33" y="8"/>
                  </a:cubicBezTo>
                  <a:cubicBezTo>
                    <a:pt x="33" y="6"/>
                    <a:pt x="31" y="6"/>
                    <a:pt x="30" y="6"/>
                  </a:cubicBezTo>
                  <a:cubicBezTo>
                    <a:pt x="27" y="6"/>
                    <a:pt x="23" y="6"/>
                    <a:pt x="20" y="6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xmlns="" id="{384CCA57-813F-4148-A6E9-BC78DDEB9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" y="461"/>
              <a:ext cx="38" cy="24"/>
            </a:xfrm>
            <a:custGeom>
              <a:avLst/>
              <a:gdLst>
                <a:gd name="T0" fmla="*/ 19 w 19"/>
                <a:gd name="T1" fmla="*/ 4 h 12"/>
                <a:gd name="T2" fmla="*/ 16 w 19"/>
                <a:gd name="T3" fmla="*/ 9 h 12"/>
                <a:gd name="T4" fmla="*/ 6 w 19"/>
                <a:gd name="T5" fmla="*/ 11 h 12"/>
                <a:gd name="T6" fmla="*/ 1 w 19"/>
                <a:gd name="T7" fmla="*/ 9 h 12"/>
                <a:gd name="T8" fmla="*/ 3 w 19"/>
                <a:gd name="T9" fmla="*/ 2 h 12"/>
                <a:gd name="T10" fmla="*/ 18 w 19"/>
                <a:gd name="T11" fmla="*/ 1 h 12"/>
                <a:gd name="T12" fmla="*/ 19 w 19"/>
                <a:gd name="T1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12">
                  <a:moveTo>
                    <a:pt x="19" y="4"/>
                  </a:moveTo>
                  <a:cubicBezTo>
                    <a:pt x="19" y="7"/>
                    <a:pt x="18" y="8"/>
                    <a:pt x="16" y="9"/>
                  </a:cubicBezTo>
                  <a:cubicBezTo>
                    <a:pt x="13" y="10"/>
                    <a:pt x="9" y="11"/>
                    <a:pt x="6" y="11"/>
                  </a:cubicBezTo>
                  <a:cubicBezTo>
                    <a:pt x="4" y="12"/>
                    <a:pt x="1" y="12"/>
                    <a:pt x="1" y="9"/>
                  </a:cubicBezTo>
                  <a:cubicBezTo>
                    <a:pt x="0" y="6"/>
                    <a:pt x="1" y="3"/>
                    <a:pt x="3" y="2"/>
                  </a:cubicBezTo>
                  <a:cubicBezTo>
                    <a:pt x="8" y="1"/>
                    <a:pt x="13" y="0"/>
                    <a:pt x="18" y="1"/>
                  </a:cubicBezTo>
                  <a:cubicBezTo>
                    <a:pt x="19" y="2"/>
                    <a:pt x="19" y="3"/>
                    <a:pt x="19" y="4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xmlns="" id="{D98FDFA7-8470-4931-9535-D900A111F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" y="548"/>
              <a:ext cx="22" cy="38"/>
            </a:xfrm>
            <a:custGeom>
              <a:avLst/>
              <a:gdLst>
                <a:gd name="T0" fmla="*/ 11 w 11"/>
                <a:gd name="T1" fmla="*/ 5 h 19"/>
                <a:gd name="T2" fmla="*/ 8 w 11"/>
                <a:gd name="T3" fmla="*/ 16 h 19"/>
                <a:gd name="T4" fmla="*/ 3 w 11"/>
                <a:gd name="T5" fmla="*/ 18 h 19"/>
                <a:gd name="T6" fmla="*/ 0 w 11"/>
                <a:gd name="T7" fmla="*/ 13 h 19"/>
                <a:gd name="T8" fmla="*/ 3 w 11"/>
                <a:gd name="T9" fmla="*/ 4 h 19"/>
                <a:gd name="T10" fmla="*/ 7 w 11"/>
                <a:gd name="T11" fmla="*/ 1 h 19"/>
                <a:gd name="T12" fmla="*/ 11 w 11"/>
                <a:gd name="T13" fmla="*/ 5 h 19"/>
                <a:gd name="T14" fmla="*/ 11 w 11"/>
                <a:gd name="T15" fmla="*/ 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9">
                  <a:moveTo>
                    <a:pt x="11" y="5"/>
                  </a:moveTo>
                  <a:cubicBezTo>
                    <a:pt x="11" y="9"/>
                    <a:pt x="10" y="13"/>
                    <a:pt x="8" y="16"/>
                  </a:cubicBezTo>
                  <a:cubicBezTo>
                    <a:pt x="7" y="18"/>
                    <a:pt x="5" y="19"/>
                    <a:pt x="3" y="18"/>
                  </a:cubicBezTo>
                  <a:cubicBezTo>
                    <a:pt x="1" y="17"/>
                    <a:pt x="0" y="15"/>
                    <a:pt x="0" y="13"/>
                  </a:cubicBezTo>
                  <a:cubicBezTo>
                    <a:pt x="1" y="10"/>
                    <a:pt x="2" y="7"/>
                    <a:pt x="3" y="4"/>
                  </a:cubicBezTo>
                  <a:cubicBezTo>
                    <a:pt x="4" y="2"/>
                    <a:pt x="5" y="0"/>
                    <a:pt x="7" y="1"/>
                  </a:cubicBezTo>
                  <a:cubicBezTo>
                    <a:pt x="9" y="1"/>
                    <a:pt x="11" y="3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xmlns="" id="{9B34B518-6130-4E3C-B38E-F69623BEA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" y="202"/>
              <a:ext cx="40" cy="18"/>
            </a:xfrm>
            <a:custGeom>
              <a:avLst/>
              <a:gdLst>
                <a:gd name="T0" fmla="*/ 6 w 20"/>
                <a:gd name="T1" fmla="*/ 0 h 9"/>
                <a:gd name="T2" fmla="*/ 18 w 20"/>
                <a:gd name="T3" fmla="*/ 4 h 9"/>
                <a:gd name="T4" fmla="*/ 19 w 20"/>
                <a:gd name="T5" fmla="*/ 8 h 9"/>
                <a:gd name="T6" fmla="*/ 17 w 20"/>
                <a:gd name="T7" fmla="*/ 9 h 9"/>
                <a:gd name="T8" fmla="*/ 4 w 20"/>
                <a:gd name="T9" fmla="*/ 7 h 9"/>
                <a:gd name="T10" fmla="*/ 0 w 20"/>
                <a:gd name="T11" fmla="*/ 3 h 9"/>
                <a:gd name="T12" fmla="*/ 5 w 20"/>
                <a:gd name="T13" fmla="*/ 0 h 9"/>
                <a:gd name="T14" fmla="*/ 6 w 20"/>
                <a:gd name="T1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9">
                  <a:moveTo>
                    <a:pt x="6" y="0"/>
                  </a:moveTo>
                  <a:cubicBezTo>
                    <a:pt x="11" y="0"/>
                    <a:pt x="15" y="1"/>
                    <a:pt x="18" y="4"/>
                  </a:cubicBezTo>
                  <a:cubicBezTo>
                    <a:pt x="19" y="5"/>
                    <a:pt x="20" y="6"/>
                    <a:pt x="19" y="8"/>
                  </a:cubicBezTo>
                  <a:cubicBezTo>
                    <a:pt x="19" y="9"/>
                    <a:pt x="18" y="9"/>
                    <a:pt x="17" y="9"/>
                  </a:cubicBezTo>
                  <a:cubicBezTo>
                    <a:pt x="12" y="9"/>
                    <a:pt x="8" y="9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1" y="0"/>
                    <a:pt x="3" y="0"/>
                    <a:pt x="5" y="0"/>
                  </a:cubicBezTo>
                  <a:lnTo>
                    <a:pt x="6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xmlns="" id="{6229962C-C438-44F0-A679-386AAADBF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" y="99"/>
              <a:ext cx="23" cy="42"/>
            </a:xfrm>
            <a:custGeom>
              <a:avLst/>
              <a:gdLst>
                <a:gd name="T0" fmla="*/ 11 w 11"/>
                <a:gd name="T1" fmla="*/ 15 h 21"/>
                <a:gd name="T2" fmla="*/ 10 w 11"/>
                <a:gd name="T3" fmla="*/ 19 h 21"/>
                <a:gd name="T4" fmla="*/ 6 w 11"/>
                <a:gd name="T5" fmla="*/ 20 h 21"/>
                <a:gd name="T6" fmla="*/ 0 w 11"/>
                <a:gd name="T7" fmla="*/ 6 h 21"/>
                <a:gd name="T8" fmla="*/ 3 w 11"/>
                <a:gd name="T9" fmla="*/ 1 h 21"/>
                <a:gd name="T10" fmla="*/ 3 w 11"/>
                <a:gd name="T11" fmla="*/ 1 h 21"/>
                <a:gd name="T12" fmla="*/ 7 w 11"/>
                <a:gd name="T13" fmla="*/ 4 h 21"/>
                <a:gd name="T14" fmla="*/ 11 w 11"/>
                <a:gd name="T15" fmla="*/ 1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21">
                  <a:moveTo>
                    <a:pt x="11" y="15"/>
                  </a:moveTo>
                  <a:cubicBezTo>
                    <a:pt x="10" y="17"/>
                    <a:pt x="10" y="18"/>
                    <a:pt x="10" y="19"/>
                  </a:cubicBezTo>
                  <a:cubicBezTo>
                    <a:pt x="9" y="20"/>
                    <a:pt x="8" y="21"/>
                    <a:pt x="6" y="20"/>
                  </a:cubicBezTo>
                  <a:cubicBezTo>
                    <a:pt x="3" y="16"/>
                    <a:pt x="1" y="11"/>
                    <a:pt x="0" y="6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6" y="0"/>
                    <a:pt x="7" y="2"/>
                    <a:pt x="7" y="4"/>
                  </a:cubicBezTo>
                  <a:cubicBezTo>
                    <a:pt x="9" y="7"/>
                    <a:pt x="10" y="11"/>
                    <a:pt x="11" y="15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xmlns="" id="{4887449A-A6EA-4908-A82E-27BD1669B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" y="469"/>
              <a:ext cx="36" cy="20"/>
            </a:xfrm>
            <a:custGeom>
              <a:avLst/>
              <a:gdLst>
                <a:gd name="T0" fmla="*/ 13 w 18"/>
                <a:gd name="T1" fmla="*/ 10 h 10"/>
                <a:gd name="T2" fmla="*/ 3 w 18"/>
                <a:gd name="T3" fmla="*/ 8 h 10"/>
                <a:gd name="T4" fmla="*/ 1 w 18"/>
                <a:gd name="T5" fmla="*/ 4 h 10"/>
                <a:gd name="T6" fmla="*/ 4 w 18"/>
                <a:gd name="T7" fmla="*/ 1 h 10"/>
                <a:gd name="T8" fmla="*/ 17 w 18"/>
                <a:gd name="T9" fmla="*/ 4 h 10"/>
                <a:gd name="T10" fmla="*/ 17 w 18"/>
                <a:gd name="T11" fmla="*/ 8 h 10"/>
                <a:gd name="T12" fmla="*/ 16 w 18"/>
                <a:gd name="T13" fmla="*/ 9 h 10"/>
                <a:gd name="T14" fmla="*/ 13 w 18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0">
                  <a:moveTo>
                    <a:pt x="13" y="10"/>
                  </a:moveTo>
                  <a:cubicBezTo>
                    <a:pt x="9" y="10"/>
                    <a:pt x="6" y="9"/>
                    <a:pt x="3" y="8"/>
                  </a:cubicBezTo>
                  <a:cubicBezTo>
                    <a:pt x="2" y="7"/>
                    <a:pt x="0" y="6"/>
                    <a:pt x="1" y="4"/>
                  </a:cubicBezTo>
                  <a:cubicBezTo>
                    <a:pt x="1" y="2"/>
                    <a:pt x="2" y="1"/>
                    <a:pt x="4" y="1"/>
                  </a:cubicBezTo>
                  <a:cubicBezTo>
                    <a:pt x="9" y="0"/>
                    <a:pt x="13" y="1"/>
                    <a:pt x="17" y="4"/>
                  </a:cubicBezTo>
                  <a:cubicBezTo>
                    <a:pt x="18" y="5"/>
                    <a:pt x="18" y="7"/>
                    <a:pt x="17" y="8"/>
                  </a:cubicBezTo>
                  <a:cubicBezTo>
                    <a:pt x="17" y="9"/>
                    <a:pt x="17" y="9"/>
                    <a:pt x="16" y="9"/>
                  </a:cubicBezTo>
                  <a:cubicBezTo>
                    <a:pt x="15" y="10"/>
                    <a:pt x="14" y="10"/>
                    <a:pt x="13" y="10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xmlns="" id="{18660C93-B3EB-4F3D-8F70-FD39D09908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" y="103"/>
              <a:ext cx="20" cy="38"/>
            </a:xfrm>
            <a:custGeom>
              <a:avLst/>
              <a:gdLst>
                <a:gd name="T0" fmla="*/ 0 w 10"/>
                <a:gd name="T1" fmla="*/ 14 h 19"/>
                <a:gd name="T2" fmla="*/ 4 w 10"/>
                <a:gd name="T3" fmla="*/ 2 h 19"/>
                <a:gd name="T4" fmla="*/ 8 w 10"/>
                <a:gd name="T5" fmla="*/ 0 h 19"/>
                <a:gd name="T6" fmla="*/ 10 w 10"/>
                <a:gd name="T7" fmla="*/ 4 h 19"/>
                <a:gd name="T8" fmla="*/ 6 w 10"/>
                <a:gd name="T9" fmla="*/ 16 h 19"/>
                <a:gd name="T10" fmla="*/ 2 w 10"/>
                <a:gd name="T11" fmla="*/ 19 h 19"/>
                <a:gd name="T12" fmla="*/ 0 w 10"/>
                <a:gd name="T13" fmla="*/ 15 h 19"/>
                <a:gd name="T14" fmla="*/ 0 w 10"/>
                <a:gd name="T1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9">
                  <a:moveTo>
                    <a:pt x="0" y="14"/>
                  </a:moveTo>
                  <a:cubicBezTo>
                    <a:pt x="0" y="10"/>
                    <a:pt x="1" y="5"/>
                    <a:pt x="4" y="2"/>
                  </a:cubicBezTo>
                  <a:cubicBezTo>
                    <a:pt x="5" y="1"/>
                    <a:pt x="6" y="0"/>
                    <a:pt x="8" y="0"/>
                  </a:cubicBezTo>
                  <a:cubicBezTo>
                    <a:pt x="9" y="1"/>
                    <a:pt x="10" y="3"/>
                    <a:pt x="10" y="4"/>
                  </a:cubicBezTo>
                  <a:cubicBezTo>
                    <a:pt x="9" y="9"/>
                    <a:pt x="8" y="13"/>
                    <a:pt x="6" y="16"/>
                  </a:cubicBezTo>
                  <a:cubicBezTo>
                    <a:pt x="5" y="18"/>
                    <a:pt x="4" y="19"/>
                    <a:pt x="2" y="19"/>
                  </a:cubicBezTo>
                  <a:cubicBezTo>
                    <a:pt x="1" y="18"/>
                    <a:pt x="0" y="17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xmlns="" id="{BE157E92-7620-4CD8-B486-166AC7D85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" y="550"/>
              <a:ext cx="20" cy="40"/>
            </a:xfrm>
            <a:custGeom>
              <a:avLst/>
              <a:gdLst>
                <a:gd name="T0" fmla="*/ 1 w 10"/>
                <a:gd name="T1" fmla="*/ 7 h 20"/>
                <a:gd name="T2" fmla="*/ 4 w 10"/>
                <a:gd name="T3" fmla="*/ 1 h 20"/>
                <a:gd name="T4" fmla="*/ 9 w 10"/>
                <a:gd name="T5" fmla="*/ 6 h 20"/>
                <a:gd name="T6" fmla="*/ 9 w 10"/>
                <a:gd name="T7" fmla="*/ 16 h 20"/>
                <a:gd name="T8" fmla="*/ 7 w 10"/>
                <a:gd name="T9" fmla="*/ 20 h 20"/>
                <a:gd name="T10" fmla="*/ 3 w 10"/>
                <a:gd name="T11" fmla="*/ 17 h 20"/>
                <a:gd name="T12" fmla="*/ 1 w 10"/>
                <a:gd name="T13" fmla="*/ 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0">
                  <a:moveTo>
                    <a:pt x="1" y="7"/>
                  </a:moveTo>
                  <a:cubicBezTo>
                    <a:pt x="2" y="5"/>
                    <a:pt x="0" y="1"/>
                    <a:pt x="4" y="1"/>
                  </a:cubicBezTo>
                  <a:cubicBezTo>
                    <a:pt x="8" y="0"/>
                    <a:pt x="8" y="4"/>
                    <a:pt x="9" y="6"/>
                  </a:cubicBezTo>
                  <a:cubicBezTo>
                    <a:pt x="9" y="9"/>
                    <a:pt x="10" y="12"/>
                    <a:pt x="9" y="16"/>
                  </a:cubicBezTo>
                  <a:cubicBezTo>
                    <a:pt x="9" y="17"/>
                    <a:pt x="9" y="19"/>
                    <a:pt x="7" y="20"/>
                  </a:cubicBezTo>
                  <a:cubicBezTo>
                    <a:pt x="5" y="20"/>
                    <a:pt x="3" y="19"/>
                    <a:pt x="3" y="17"/>
                  </a:cubicBezTo>
                  <a:cubicBezTo>
                    <a:pt x="1" y="14"/>
                    <a:pt x="1" y="10"/>
                    <a:pt x="1" y="7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xmlns="" id="{24EE72E2-5D44-4FB0-B675-DEE9482DE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210"/>
              <a:ext cx="36" cy="18"/>
            </a:xfrm>
            <a:custGeom>
              <a:avLst/>
              <a:gdLst>
                <a:gd name="T0" fmla="*/ 9 w 18"/>
                <a:gd name="T1" fmla="*/ 8 h 9"/>
                <a:gd name="T2" fmla="*/ 3 w 18"/>
                <a:gd name="T3" fmla="*/ 8 h 9"/>
                <a:gd name="T4" fmla="*/ 0 w 18"/>
                <a:gd name="T5" fmla="*/ 6 h 9"/>
                <a:gd name="T6" fmla="*/ 2 w 18"/>
                <a:gd name="T7" fmla="*/ 2 h 9"/>
                <a:gd name="T8" fmla="*/ 17 w 18"/>
                <a:gd name="T9" fmla="*/ 3 h 9"/>
                <a:gd name="T10" fmla="*/ 18 w 18"/>
                <a:gd name="T11" fmla="*/ 5 h 9"/>
                <a:gd name="T12" fmla="*/ 15 w 18"/>
                <a:gd name="T13" fmla="*/ 8 h 9"/>
                <a:gd name="T14" fmla="*/ 9 w 18"/>
                <a:gd name="T15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9">
                  <a:moveTo>
                    <a:pt x="9" y="8"/>
                  </a:moveTo>
                  <a:cubicBezTo>
                    <a:pt x="7" y="9"/>
                    <a:pt x="5" y="9"/>
                    <a:pt x="3" y="8"/>
                  </a:cubicBezTo>
                  <a:cubicBezTo>
                    <a:pt x="2" y="8"/>
                    <a:pt x="0" y="8"/>
                    <a:pt x="0" y="6"/>
                  </a:cubicBezTo>
                  <a:cubicBezTo>
                    <a:pt x="0" y="5"/>
                    <a:pt x="1" y="3"/>
                    <a:pt x="2" y="2"/>
                  </a:cubicBezTo>
                  <a:cubicBezTo>
                    <a:pt x="7" y="0"/>
                    <a:pt x="12" y="1"/>
                    <a:pt x="17" y="3"/>
                  </a:cubicBezTo>
                  <a:cubicBezTo>
                    <a:pt x="18" y="3"/>
                    <a:pt x="18" y="4"/>
                    <a:pt x="18" y="5"/>
                  </a:cubicBezTo>
                  <a:cubicBezTo>
                    <a:pt x="18" y="7"/>
                    <a:pt x="17" y="8"/>
                    <a:pt x="15" y="8"/>
                  </a:cubicBezTo>
                  <a:cubicBezTo>
                    <a:pt x="13" y="8"/>
                    <a:pt x="11" y="8"/>
                    <a:pt x="9" y="8"/>
                  </a:cubicBez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8" name="Group 26">
            <a:extLst>
              <a:ext uri="{FF2B5EF4-FFF2-40B4-BE49-F238E27FC236}">
                <a16:creationId xmlns:a16="http://schemas.microsoft.com/office/drawing/2014/main" xmlns="" id="{29612796-8A52-4575-9A1D-B5FFC95952AD}"/>
              </a:ext>
            </a:extLst>
          </p:cNvPr>
          <p:cNvGrpSpPr>
            <a:grpSpLocks noChangeAspect="1"/>
          </p:cNvGrpSpPr>
          <p:nvPr/>
        </p:nvGrpSpPr>
        <p:grpSpPr bwMode="auto">
          <a:xfrm flipH="1">
            <a:off x="988206" y="5436246"/>
            <a:ext cx="1847784" cy="1144666"/>
            <a:chOff x="1" y="0"/>
            <a:chExt cx="770" cy="477"/>
          </a:xfrm>
          <a:solidFill>
            <a:schemeClr val="tx1"/>
          </a:solidFill>
        </p:grpSpPr>
        <p:sp>
          <p:nvSpPr>
            <p:cNvPr id="50" name="Freeform 27">
              <a:extLst>
                <a:ext uri="{FF2B5EF4-FFF2-40B4-BE49-F238E27FC236}">
                  <a16:creationId xmlns:a16="http://schemas.microsoft.com/office/drawing/2014/main" xmlns="" id="{60B36EAC-604F-469C-940D-8305E73B3E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" y="0"/>
              <a:ext cx="770" cy="477"/>
            </a:xfrm>
            <a:custGeom>
              <a:avLst/>
              <a:gdLst>
                <a:gd name="T0" fmla="*/ 347 w 382"/>
                <a:gd name="T1" fmla="*/ 59 h 235"/>
                <a:gd name="T2" fmla="*/ 309 w 382"/>
                <a:gd name="T3" fmla="*/ 15 h 235"/>
                <a:gd name="T4" fmla="*/ 290 w 382"/>
                <a:gd name="T5" fmla="*/ 20 h 235"/>
                <a:gd name="T6" fmla="*/ 249 w 382"/>
                <a:gd name="T7" fmla="*/ 32 h 235"/>
                <a:gd name="T8" fmla="*/ 228 w 382"/>
                <a:gd name="T9" fmla="*/ 48 h 235"/>
                <a:gd name="T10" fmla="*/ 233 w 382"/>
                <a:gd name="T11" fmla="*/ 62 h 235"/>
                <a:gd name="T12" fmla="*/ 188 w 382"/>
                <a:gd name="T13" fmla="*/ 105 h 235"/>
                <a:gd name="T14" fmla="*/ 133 w 382"/>
                <a:gd name="T15" fmla="*/ 131 h 235"/>
                <a:gd name="T16" fmla="*/ 48 w 382"/>
                <a:gd name="T17" fmla="*/ 151 h 235"/>
                <a:gd name="T18" fmla="*/ 18 w 382"/>
                <a:gd name="T19" fmla="*/ 151 h 235"/>
                <a:gd name="T20" fmla="*/ 61 w 382"/>
                <a:gd name="T21" fmla="*/ 147 h 235"/>
                <a:gd name="T22" fmla="*/ 108 w 382"/>
                <a:gd name="T23" fmla="*/ 115 h 235"/>
                <a:gd name="T24" fmla="*/ 129 w 382"/>
                <a:gd name="T25" fmla="*/ 149 h 235"/>
                <a:gd name="T26" fmla="*/ 100 w 382"/>
                <a:gd name="T27" fmla="*/ 147 h 235"/>
                <a:gd name="T28" fmla="*/ 50 w 382"/>
                <a:gd name="T29" fmla="*/ 192 h 235"/>
                <a:gd name="T30" fmla="*/ 93 w 382"/>
                <a:gd name="T31" fmla="*/ 164 h 235"/>
                <a:gd name="T32" fmla="*/ 119 w 382"/>
                <a:gd name="T33" fmla="*/ 145 h 235"/>
                <a:gd name="T34" fmla="*/ 162 w 382"/>
                <a:gd name="T35" fmla="*/ 167 h 235"/>
                <a:gd name="T36" fmla="*/ 268 w 382"/>
                <a:gd name="T37" fmla="*/ 153 h 235"/>
                <a:gd name="T38" fmla="*/ 172 w 382"/>
                <a:gd name="T39" fmla="*/ 186 h 235"/>
                <a:gd name="T40" fmla="*/ 47 w 382"/>
                <a:gd name="T41" fmla="*/ 226 h 235"/>
                <a:gd name="T42" fmla="*/ 12 w 382"/>
                <a:gd name="T43" fmla="*/ 194 h 235"/>
                <a:gd name="T44" fmla="*/ 28 w 382"/>
                <a:gd name="T45" fmla="*/ 129 h 235"/>
                <a:gd name="T46" fmla="*/ 117 w 382"/>
                <a:gd name="T47" fmla="*/ 94 h 235"/>
                <a:gd name="T48" fmla="*/ 230 w 382"/>
                <a:gd name="T49" fmla="*/ 62 h 235"/>
                <a:gd name="T50" fmla="*/ 131 w 382"/>
                <a:gd name="T51" fmla="*/ 87 h 235"/>
                <a:gd name="T52" fmla="*/ 9 w 382"/>
                <a:gd name="T53" fmla="*/ 136 h 235"/>
                <a:gd name="T54" fmla="*/ 11 w 382"/>
                <a:gd name="T55" fmla="*/ 205 h 235"/>
                <a:gd name="T56" fmla="*/ 40 w 382"/>
                <a:gd name="T57" fmla="*/ 233 h 235"/>
                <a:gd name="T58" fmla="*/ 126 w 382"/>
                <a:gd name="T59" fmla="*/ 207 h 235"/>
                <a:gd name="T60" fmla="*/ 200 w 382"/>
                <a:gd name="T61" fmla="*/ 181 h 235"/>
                <a:gd name="T62" fmla="*/ 276 w 382"/>
                <a:gd name="T63" fmla="*/ 175 h 235"/>
                <a:gd name="T64" fmla="*/ 294 w 382"/>
                <a:gd name="T65" fmla="*/ 184 h 235"/>
                <a:gd name="T66" fmla="*/ 348 w 382"/>
                <a:gd name="T67" fmla="*/ 145 h 235"/>
                <a:gd name="T68" fmla="*/ 380 w 382"/>
                <a:gd name="T69" fmla="*/ 126 h 235"/>
                <a:gd name="T70" fmla="*/ 40 w 382"/>
                <a:gd name="T71" fmla="*/ 158 h 235"/>
                <a:gd name="T72" fmla="*/ 51 w 382"/>
                <a:gd name="T73" fmla="*/ 183 h 235"/>
                <a:gd name="T74" fmla="*/ 283 w 382"/>
                <a:gd name="T75" fmla="*/ 58 h 235"/>
                <a:gd name="T76" fmla="*/ 277 w 382"/>
                <a:gd name="T77" fmla="*/ 73 h 235"/>
                <a:gd name="T78" fmla="*/ 341 w 382"/>
                <a:gd name="T79" fmla="*/ 76 h 235"/>
                <a:gd name="T80" fmla="*/ 300 w 382"/>
                <a:gd name="T81" fmla="*/ 147 h 235"/>
                <a:gd name="T82" fmla="*/ 307 w 382"/>
                <a:gd name="T83" fmla="*/ 109 h 235"/>
                <a:gd name="T84" fmla="*/ 232 w 382"/>
                <a:gd name="T85" fmla="*/ 54 h 235"/>
                <a:gd name="T86" fmla="*/ 244 w 382"/>
                <a:gd name="T87" fmla="*/ 79 h 235"/>
                <a:gd name="T88" fmla="*/ 165 w 382"/>
                <a:gd name="T89" fmla="*/ 162 h 235"/>
                <a:gd name="T90" fmla="*/ 156 w 382"/>
                <a:gd name="T91" fmla="*/ 118 h 235"/>
                <a:gd name="T92" fmla="*/ 254 w 382"/>
                <a:gd name="T93" fmla="*/ 96 h 235"/>
                <a:gd name="T94" fmla="*/ 272 w 382"/>
                <a:gd name="T95" fmla="*/ 104 h 235"/>
                <a:gd name="T96" fmla="*/ 372 w 382"/>
                <a:gd name="T97" fmla="*/ 134 h 235"/>
                <a:gd name="T98" fmla="*/ 290 w 382"/>
                <a:gd name="T99" fmla="*/ 181 h 235"/>
                <a:gd name="T100" fmla="*/ 277 w 382"/>
                <a:gd name="T101" fmla="*/ 161 h 235"/>
                <a:gd name="T102" fmla="*/ 277 w 382"/>
                <a:gd name="T103" fmla="*/ 106 h 235"/>
                <a:gd name="T104" fmla="*/ 300 w 382"/>
                <a:gd name="T105" fmla="*/ 155 h 235"/>
                <a:gd name="T106" fmla="*/ 319 w 382"/>
                <a:gd name="T107" fmla="*/ 112 h 235"/>
                <a:gd name="T108" fmla="*/ 337 w 382"/>
                <a:gd name="T109" fmla="*/ 93 h 235"/>
                <a:gd name="T110" fmla="*/ 340 w 382"/>
                <a:gd name="T111" fmla="*/ 90 h 235"/>
                <a:gd name="T112" fmla="*/ 309 w 382"/>
                <a:gd name="T113" fmla="*/ 50 h 235"/>
                <a:gd name="T114" fmla="*/ 261 w 382"/>
                <a:gd name="T115" fmla="*/ 42 h 235"/>
                <a:gd name="T116" fmla="*/ 283 w 382"/>
                <a:gd name="T117" fmla="*/ 29 h 235"/>
                <a:gd name="T118" fmla="*/ 306 w 382"/>
                <a:gd name="T119" fmla="*/ 12 h 235"/>
                <a:gd name="T120" fmla="*/ 346 w 382"/>
                <a:gd name="T121" fmla="*/ 68 h 235"/>
                <a:gd name="T122" fmla="*/ 376 w 382"/>
                <a:gd name="T123" fmla="*/ 128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2" h="235">
                  <a:moveTo>
                    <a:pt x="380" y="126"/>
                  </a:moveTo>
                  <a:cubicBezTo>
                    <a:pt x="378" y="121"/>
                    <a:pt x="375" y="116"/>
                    <a:pt x="371" y="112"/>
                  </a:cubicBezTo>
                  <a:cubicBezTo>
                    <a:pt x="362" y="101"/>
                    <a:pt x="358" y="88"/>
                    <a:pt x="353" y="76"/>
                  </a:cubicBezTo>
                  <a:cubicBezTo>
                    <a:pt x="351" y="70"/>
                    <a:pt x="349" y="65"/>
                    <a:pt x="347" y="59"/>
                  </a:cubicBezTo>
                  <a:cubicBezTo>
                    <a:pt x="346" y="57"/>
                    <a:pt x="343" y="55"/>
                    <a:pt x="342" y="53"/>
                  </a:cubicBezTo>
                  <a:cubicBezTo>
                    <a:pt x="337" y="44"/>
                    <a:pt x="329" y="38"/>
                    <a:pt x="322" y="31"/>
                  </a:cubicBezTo>
                  <a:cubicBezTo>
                    <a:pt x="317" y="27"/>
                    <a:pt x="312" y="23"/>
                    <a:pt x="307" y="19"/>
                  </a:cubicBezTo>
                  <a:cubicBezTo>
                    <a:pt x="308" y="17"/>
                    <a:pt x="308" y="16"/>
                    <a:pt x="309" y="15"/>
                  </a:cubicBezTo>
                  <a:cubicBezTo>
                    <a:pt x="310" y="12"/>
                    <a:pt x="311" y="8"/>
                    <a:pt x="312" y="5"/>
                  </a:cubicBezTo>
                  <a:cubicBezTo>
                    <a:pt x="313" y="2"/>
                    <a:pt x="311" y="0"/>
                    <a:pt x="309" y="1"/>
                  </a:cubicBezTo>
                  <a:cubicBezTo>
                    <a:pt x="306" y="2"/>
                    <a:pt x="303" y="4"/>
                    <a:pt x="301" y="6"/>
                  </a:cubicBezTo>
                  <a:cubicBezTo>
                    <a:pt x="297" y="10"/>
                    <a:pt x="294" y="15"/>
                    <a:pt x="290" y="20"/>
                  </a:cubicBezTo>
                  <a:cubicBezTo>
                    <a:pt x="287" y="24"/>
                    <a:pt x="282" y="26"/>
                    <a:pt x="277" y="27"/>
                  </a:cubicBezTo>
                  <a:cubicBezTo>
                    <a:pt x="269" y="29"/>
                    <a:pt x="262" y="31"/>
                    <a:pt x="255" y="34"/>
                  </a:cubicBezTo>
                  <a:cubicBezTo>
                    <a:pt x="254" y="35"/>
                    <a:pt x="253" y="35"/>
                    <a:pt x="252" y="35"/>
                  </a:cubicBezTo>
                  <a:cubicBezTo>
                    <a:pt x="249" y="32"/>
                    <a:pt x="249" y="32"/>
                    <a:pt x="249" y="32"/>
                  </a:cubicBezTo>
                  <a:cubicBezTo>
                    <a:pt x="245" y="33"/>
                    <a:pt x="247" y="37"/>
                    <a:pt x="246" y="39"/>
                  </a:cubicBezTo>
                  <a:cubicBezTo>
                    <a:pt x="245" y="39"/>
                    <a:pt x="244" y="40"/>
                    <a:pt x="244" y="40"/>
                  </a:cubicBezTo>
                  <a:cubicBezTo>
                    <a:pt x="241" y="41"/>
                    <a:pt x="238" y="43"/>
                    <a:pt x="235" y="45"/>
                  </a:cubicBezTo>
                  <a:cubicBezTo>
                    <a:pt x="233" y="47"/>
                    <a:pt x="231" y="48"/>
                    <a:pt x="228" y="48"/>
                  </a:cubicBezTo>
                  <a:cubicBezTo>
                    <a:pt x="226" y="48"/>
                    <a:pt x="224" y="48"/>
                    <a:pt x="222" y="48"/>
                  </a:cubicBezTo>
                  <a:cubicBezTo>
                    <a:pt x="221" y="48"/>
                    <a:pt x="220" y="48"/>
                    <a:pt x="218" y="49"/>
                  </a:cubicBezTo>
                  <a:cubicBezTo>
                    <a:pt x="220" y="52"/>
                    <a:pt x="222" y="54"/>
                    <a:pt x="225" y="55"/>
                  </a:cubicBezTo>
                  <a:cubicBezTo>
                    <a:pt x="229" y="56"/>
                    <a:pt x="231" y="59"/>
                    <a:pt x="233" y="62"/>
                  </a:cubicBezTo>
                  <a:cubicBezTo>
                    <a:pt x="237" y="72"/>
                    <a:pt x="241" y="83"/>
                    <a:pt x="245" y="93"/>
                  </a:cubicBezTo>
                  <a:cubicBezTo>
                    <a:pt x="244" y="93"/>
                    <a:pt x="244" y="94"/>
                    <a:pt x="243" y="94"/>
                  </a:cubicBezTo>
                  <a:cubicBezTo>
                    <a:pt x="233" y="96"/>
                    <a:pt x="222" y="98"/>
                    <a:pt x="212" y="100"/>
                  </a:cubicBezTo>
                  <a:cubicBezTo>
                    <a:pt x="204" y="102"/>
                    <a:pt x="196" y="103"/>
                    <a:pt x="188" y="105"/>
                  </a:cubicBezTo>
                  <a:cubicBezTo>
                    <a:pt x="184" y="106"/>
                    <a:pt x="180" y="107"/>
                    <a:pt x="176" y="108"/>
                  </a:cubicBezTo>
                  <a:cubicBezTo>
                    <a:pt x="169" y="110"/>
                    <a:pt x="163" y="112"/>
                    <a:pt x="156" y="114"/>
                  </a:cubicBezTo>
                  <a:cubicBezTo>
                    <a:pt x="151" y="115"/>
                    <a:pt x="146" y="118"/>
                    <a:pt x="142" y="122"/>
                  </a:cubicBezTo>
                  <a:cubicBezTo>
                    <a:pt x="139" y="125"/>
                    <a:pt x="136" y="128"/>
                    <a:pt x="133" y="131"/>
                  </a:cubicBezTo>
                  <a:cubicBezTo>
                    <a:pt x="121" y="123"/>
                    <a:pt x="112" y="111"/>
                    <a:pt x="98" y="105"/>
                  </a:cubicBezTo>
                  <a:cubicBezTo>
                    <a:pt x="96" y="107"/>
                    <a:pt x="93" y="110"/>
                    <a:pt x="90" y="112"/>
                  </a:cubicBezTo>
                  <a:cubicBezTo>
                    <a:pt x="84" y="121"/>
                    <a:pt x="76" y="128"/>
                    <a:pt x="68" y="135"/>
                  </a:cubicBezTo>
                  <a:cubicBezTo>
                    <a:pt x="61" y="141"/>
                    <a:pt x="55" y="146"/>
                    <a:pt x="48" y="151"/>
                  </a:cubicBezTo>
                  <a:cubicBezTo>
                    <a:pt x="47" y="152"/>
                    <a:pt x="45" y="154"/>
                    <a:pt x="43" y="155"/>
                  </a:cubicBezTo>
                  <a:cubicBezTo>
                    <a:pt x="42" y="153"/>
                    <a:pt x="40" y="152"/>
                    <a:pt x="39" y="150"/>
                  </a:cubicBezTo>
                  <a:cubicBezTo>
                    <a:pt x="35" y="145"/>
                    <a:pt x="29" y="142"/>
                    <a:pt x="23" y="143"/>
                  </a:cubicBezTo>
                  <a:cubicBezTo>
                    <a:pt x="18" y="144"/>
                    <a:pt x="16" y="147"/>
                    <a:pt x="18" y="151"/>
                  </a:cubicBezTo>
                  <a:cubicBezTo>
                    <a:pt x="20" y="156"/>
                    <a:pt x="24" y="159"/>
                    <a:pt x="29" y="161"/>
                  </a:cubicBezTo>
                  <a:cubicBezTo>
                    <a:pt x="32" y="162"/>
                    <a:pt x="35" y="163"/>
                    <a:pt x="37" y="164"/>
                  </a:cubicBezTo>
                  <a:cubicBezTo>
                    <a:pt x="40" y="165"/>
                    <a:pt x="44" y="164"/>
                    <a:pt x="46" y="161"/>
                  </a:cubicBezTo>
                  <a:cubicBezTo>
                    <a:pt x="51" y="156"/>
                    <a:pt x="56" y="152"/>
                    <a:pt x="61" y="147"/>
                  </a:cubicBezTo>
                  <a:cubicBezTo>
                    <a:pt x="67" y="141"/>
                    <a:pt x="74" y="136"/>
                    <a:pt x="80" y="131"/>
                  </a:cubicBezTo>
                  <a:cubicBezTo>
                    <a:pt x="85" y="126"/>
                    <a:pt x="89" y="121"/>
                    <a:pt x="94" y="116"/>
                  </a:cubicBezTo>
                  <a:cubicBezTo>
                    <a:pt x="100" y="110"/>
                    <a:pt x="101" y="110"/>
                    <a:pt x="108" y="115"/>
                  </a:cubicBezTo>
                  <a:cubicBezTo>
                    <a:pt x="108" y="115"/>
                    <a:pt x="108" y="115"/>
                    <a:pt x="108" y="115"/>
                  </a:cubicBezTo>
                  <a:cubicBezTo>
                    <a:pt x="115" y="121"/>
                    <a:pt x="122" y="127"/>
                    <a:pt x="129" y="133"/>
                  </a:cubicBezTo>
                  <a:cubicBezTo>
                    <a:pt x="129" y="133"/>
                    <a:pt x="130" y="134"/>
                    <a:pt x="130" y="135"/>
                  </a:cubicBezTo>
                  <a:cubicBezTo>
                    <a:pt x="130" y="139"/>
                    <a:pt x="130" y="144"/>
                    <a:pt x="130" y="148"/>
                  </a:cubicBezTo>
                  <a:cubicBezTo>
                    <a:pt x="129" y="149"/>
                    <a:pt x="129" y="149"/>
                    <a:pt x="129" y="149"/>
                  </a:cubicBezTo>
                  <a:cubicBezTo>
                    <a:pt x="127" y="147"/>
                    <a:pt x="125" y="145"/>
                    <a:pt x="123" y="144"/>
                  </a:cubicBezTo>
                  <a:cubicBezTo>
                    <a:pt x="120" y="141"/>
                    <a:pt x="118" y="139"/>
                    <a:pt x="115" y="138"/>
                  </a:cubicBezTo>
                  <a:cubicBezTo>
                    <a:pt x="112" y="136"/>
                    <a:pt x="109" y="137"/>
                    <a:pt x="107" y="139"/>
                  </a:cubicBezTo>
                  <a:cubicBezTo>
                    <a:pt x="105" y="142"/>
                    <a:pt x="103" y="145"/>
                    <a:pt x="100" y="147"/>
                  </a:cubicBezTo>
                  <a:cubicBezTo>
                    <a:pt x="92" y="159"/>
                    <a:pt x="83" y="170"/>
                    <a:pt x="75" y="182"/>
                  </a:cubicBezTo>
                  <a:cubicBezTo>
                    <a:pt x="73" y="185"/>
                    <a:pt x="70" y="187"/>
                    <a:pt x="67" y="189"/>
                  </a:cubicBezTo>
                  <a:cubicBezTo>
                    <a:pt x="61" y="182"/>
                    <a:pt x="55" y="177"/>
                    <a:pt x="45" y="179"/>
                  </a:cubicBezTo>
                  <a:cubicBezTo>
                    <a:pt x="45" y="184"/>
                    <a:pt x="47" y="188"/>
                    <a:pt x="50" y="192"/>
                  </a:cubicBezTo>
                  <a:cubicBezTo>
                    <a:pt x="53" y="197"/>
                    <a:pt x="58" y="200"/>
                    <a:pt x="63" y="200"/>
                  </a:cubicBezTo>
                  <a:cubicBezTo>
                    <a:pt x="66" y="200"/>
                    <a:pt x="69" y="199"/>
                    <a:pt x="71" y="196"/>
                  </a:cubicBezTo>
                  <a:cubicBezTo>
                    <a:pt x="74" y="192"/>
                    <a:pt x="76" y="188"/>
                    <a:pt x="79" y="184"/>
                  </a:cubicBezTo>
                  <a:cubicBezTo>
                    <a:pt x="84" y="177"/>
                    <a:pt x="88" y="171"/>
                    <a:pt x="93" y="164"/>
                  </a:cubicBezTo>
                  <a:cubicBezTo>
                    <a:pt x="98" y="158"/>
                    <a:pt x="103" y="152"/>
                    <a:pt x="108" y="146"/>
                  </a:cubicBezTo>
                  <a:cubicBezTo>
                    <a:pt x="109" y="145"/>
                    <a:pt x="109" y="144"/>
                    <a:pt x="110" y="144"/>
                  </a:cubicBezTo>
                  <a:cubicBezTo>
                    <a:pt x="111" y="142"/>
                    <a:pt x="113" y="142"/>
                    <a:pt x="115" y="143"/>
                  </a:cubicBezTo>
                  <a:cubicBezTo>
                    <a:pt x="116" y="144"/>
                    <a:pt x="117" y="144"/>
                    <a:pt x="119" y="145"/>
                  </a:cubicBezTo>
                  <a:cubicBezTo>
                    <a:pt x="123" y="149"/>
                    <a:pt x="127" y="152"/>
                    <a:pt x="132" y="155"/>
                  </a:cubicBezTo>
                  <a:cubicBezTo>
                    <a:pt x="133" y="156"/>
                    <a:pt x="133" y="157"/>
                    <a:pt x="134" y="158"/>
                  </a:cubicBezTo>
                  <a:cubicBezTo>
                    <a:pt x="136" y="160"/>
                    <a:pt x="138" y="162"/>
                    <a:pt x="141" y="163"/>
                  </a:cubicBezTo>
                  <a:cubicBezTo>
                    <a:pt x="147" y="166"/>
                    <a:pt x="154" y="169"/>
                    <a:pt x="162" y="167"/>
                  </a:cubicBezTo>
                  <a:cubicBezTo>
                    <a:pt x="174" y="164"/>
                    <a:pt x="186" y="160"/>
                    <a:pt x="198" y="156"/>
                  </a:cubicBezTo>
                  <a:cubicBezTo>
                    <a:pt x="213" y="151"/>
                    <a:pt x="228" y="143"/>
                    <a:pt x="240" y="133"/>
                  </a:cubicBezTo>
                  <a:cubicBezTo>
                    <a:pt x="245" y="130"/>
                    <a:pt x="249" y="127"/>
                    <a:pt x="253" y="124"/>
                  </a:cubicBezTo>
                  <a:cubicBezTo>
                    <a:pt x="260" y="133"/>
                    <a:pt x="262" y="143"/>
                    <a:pt x="268" y="153"/>
                  </a:cubicBezTo>
                  <a:cubicBezTo>
                    <a:pt x="266" y="153"/>
                    <a:pt x="264" y="155"/>
                    <a:pt x="262" y="156"/>
                  </a:cubicBezTo>
                  <a:cubicBezTo>
                    <a:pt x="255" y="160"/>
                    <a:pt x="247" y="164"/>
                    <a:pt x="239" y="166"/>
                  </a:cubicBezTo>
                  <a:cubicBezTo>
                    <a:pt x="227" y="170"/>
                    <a:pt x="214" y="173"/>
                    <a:pt x="201" y="177"/>
                  </a:cubicBezTo>
                  <a:cubicBezTo>
                    <a:pt x="192" y="180"/>
                    <a:pt x="182" y="183"/>
                    <a:pt x="172" y="186"/>
                  </a:cubicBezTo>
                  <a:cubicBezTo>
                    <a:pt x="162" y="190"/>
                    <a:pt x="152" y="194"/>
                    <a:pt x="141" y="198"/>
                  </a:cubicBezTo>
                  <a:cubicBezTo>
                    <a:pt x="127" y="203"/>
                    <a:pt x="113" y="208"/>
                    <a:pt x="99" y="212"/>
                  </a:cubicBezTo>
                  <a:cubicBezTo>
                    <a:pt x="88" y="214"/>
                    <a:pt x="77" y="217"/>
                    <a:pt x="66" y="220"/>
                  </a:cubicBezTo>
                  <a:cubicBezTo>
                    <a:pt x="60" y="222"/>
                    <a:pt x="54" y="224"/>
                    <a:pt x="47" y="226"/>
                  </a:cubicBezTo>
                  <a:cubicBezTo>
                    <a:pt x="42" y="228"/>
                    <a:pt x="37" y="229"/>
                    <a:pt x="32" y="230"/>
                  </a:cubicBezTo>
                  <a:cubicBezTo>
                    <a:pt x="25" y="231"/>
                    <a:pt x="23" y="229"/>
                    <a:pt x="21" y="223"/>
                  </a:cubicBezTo>
                  <a:cubicBezTo>
                    <a:pt x="20" y="219"/>
                    <a:pt x="19" y="215"/>
                    <a:pt x="18" y="211"/>
                  </a:cubicBezTo>
                  <a:cubicBezTo>
                    <a:pt x="16" y="206"/>
                    <a:pt x="13" y="200"/>
                    <a:pt x="12" y="194"/>
                  </a:cubicBezTo>
                  <a:cubicBezTo>
                    <a:pt x="10" y="184"/>
                    <a:pt x="8" y="174"/>
                    <a:pt x="6" y="163"/>
                  </a:cubicBezTo>
                  <a:cubicBezTo>
                    <a:pt x="5" y="160"/>
                    <a:pt x="5" y="156"/>
                    <a:pt x="4" y="152"/>
                  </a:cubicBezTo>
                  <a:cubicBezTo>
                    <a:pt x="4" y="147"/>
                    <a:pt x="6" y="142"/>
                    <a:pt x="10" y="140"/>
                  </a:cubicBezTo>
                  <a:cubicBezTo>
                    <a:pt x="16" y="136"/>
                    <a:pt x="22" y="132"/>
                    <a:pt x="28" y="129"/>
                  </a:cubicBezTo>
                  <a:cubicBezTo>
                    <a:pt x="31" y="127"/>
                    <a:pt x="34" y="125"/>
                    <a:pt x="37" y="124"/>
                  </a:cubicBezTo>
                  <a:cubicBezTo>
                    <a:pt x="47" y="121"/>
                    <a:pt x="56" y="118"/>
                    <a:pt x="65" y="114"/>
                  </a:cubicBezTo>
                  <a:cubicBezTo>
                    <a:pt x="77" y="109"/>
                    <a:pt x="89" y="104"/>
                    <a:pt x="100" y="99"/>
                  </a:cubicBezTo>
                  <a:cubicBezTo>
                    <a:pt x="106" y="97"/>
                    <a:pt x="111" y="95"/>
                    <a:pt x="117" y="94"/>
                  </a:cubicBezTo>
                  <a:cubicBezTo>
                    <a:pt x="132" y="90"/>
                    <a:pt x="147" y="87"/>
                    <a:pt x="162" y="83"/>
                  </a:cubicBezTo>
                  <a:cubicBezTo>
                    <a:pt x="172" y="80"/>
                    <a:pt x="183" y="77"/>
                    <a:pt x="193" y="74"/>
                  </a:cubicBezTo>
                  <a:cubicBezTo>
                    <a:pt x="204" y="71"/>
                    <a:pt x="214" y="68"/>
                    <a:pt x="224" y="65"/>
                  </a:cubicBezTo>
                  <a:cubicBezTo>
                    <a:pt x="227" y="65"/>
                    <a:pt x="229" y="64"/>
                    <a:pt x="230" y="62"/>
                  </a:cubicBezTo>
                  <a:cubicBezTo>
                    <a:pt x="228" y="62"/>
                    <a:pt x="225" y="62"/>
                    <a:pt x="223" y="62"/>
                  </a:cubicBezTo>
                  <a:cubicBezTo>
                    <a:pt x="214" y="65"/>
                    <a:pt x="205" y="68"/>
                    <a:pt x="195" y="70"/>
                  </a:cubicBezTo>
                  <a:cubicBezTo>
                    <a:pt x="180" y="73"/>
                    <a:pt x="165" y="78"/>
                    <a:pt x="150" y="82"/>
                  </a:cubicBezTo>
                  <a:cubicBezTo>
                    <a:pt x="144" y="84"/>
                    <a:pt x="137" y="86"/>
                    <a:pt x="131" y="87"/>
                  </a:cubicBezTo>
                  <a:cubicBezTo>
                    <a:pt x="117" y="90"/>
                    <a:pt x="103" y="94"/>
                    <a:pt x="89" y="100"/>
                  </a:cubicBezTo>
                  <a:cubicBezTo>
                    <a:pt x="80" y="104"/>
                    <a:pt x="70" y="108"/>
                    <a:pt x="61" y="112"/>
                  </a:cubicBezTo>
                  <a:cubicBezTo>
                    <a:pt x="53" y="115"/>
                    <a:pt x="46" y="117"/>
                    <a:pt x="38" y="120"/>
                  </a:cubicBezTo>
                  <a:cubicBezTo>
                    <a:pt x="28" y="124"/>
                    <a:pt x="18" y="130"/>
                    <a:pt x="9" y="136"/>
                  </a:cubicBezTo>
                  <a:cubicBezTo>
                    <a:pt x="5" y="139"/>
                    <a:pt x="0" y="143"/>
                    <a:pt x="0" y="149"/>
                  </a:cubicBezTo>
                  <a:cubicBezTo>
                    <a:pt x="1" y="155"/>
                    <a:pt x="1" y="160"/>
                    <a:pt x="2" y="165"/>
                  </a:cubicBezTo>
                  <a:cubicBezTo>
                    <a:pt x="3" y="172"/>
                    <a:pt x="5" y="180"/>
                    <a:pt x="6" y="188"/>
                  </a:cubicBezTo>
                  <a:cubicBezTo>
                    <a:pt x="7" y="194"/>
                    <a:pt x="9" y="199"/>
                    <a:pt x="11" y="205"/>
                  </a:cubicBezTo>
                  <a:cubicBezTo>
                    <a:pt x="13" y="212"/>
                    <a:pt x="15" y="219"/>
                    <a:pt x="17" y="226"/>
                  </a:cubicBezTo>
                  <a:cubicBezTo>
                    <a:pt x="18" y="231"/>
                    <a:pt x="22" y="235"/>
                    <a:pt x="27" y="235"/>
                  </a:cubicBezTo>
                  <a:cubicBezTo>
                    <a:pt x="31" y="235"/>
                    <a:pt x="35" y="235"/>
                    <a:pt x="38" y="234"/>
                  </a:cubicBezTo>
                  <a:cubicBezTo>
                    <a:pt x="39" y="234"/>
                    <a:pt x="39" y="234"/>
                    <a:pt x="40" y="233"/>
                  </a:cubicBezTo>
                  <a:cubicBezTo>
                    <a:pt x="43" y="232"/>
                    <a:pt x="47" y="231"/>
                    <a:pt x="50" y="230"/>
                  </a:cubicBezTo>
                  <a:cubicBezTo>
                    <a:pt x="52" y="229"/>
                    <a:pt x="53" y="228"/>
                    <a:pt x="54" y="228"/>
                  </a:cubicBezTo>
                  <a:cubicBezTo>
                    <a:pt x="61" y="226"/>
                    <a:pt x="69" y="224"/>
                    <a:pt x="76" y="222"/>
                  </a:cubicBezTo>
                  <a:cubicBezTo>
                    <a:pt x="92" y="217"/>
                    <a:pt x="110" y="214"/>
                    <a:pt x="126" y="207"/>
                  </a:cubicBezTo>
                  <a:cubicBezTo>
                    <a:pt x="137" y="203"/>
                    <a:pt x="147" y="199"/>
                    <a:pt x="158" y="195"/>
                  </a:cubicBezTo>
                  <a:cubicBezTo>
                    <a:pt x="161" y="194"/>
                    <a:pt x="165" y="193"/>
                    <a:pt x="168" y="192"/>
                  </a:cubicBezTo>
                  <a:cubicBezTo>
                    <a:pt x="176" y="188"/>
                    <a:pt x="184" y="185"/>
                    <a:pt x="193" y="184"/>
                  </a:cubicBezTo>
                  <a:cubicBezTo>
                    <a:pt x="195" y="183"/>
                    <a:pt x="198" y="182"/>
                    <a:pt x="200" y="181"/>
                  </a:cubicBezTo>
                  <a:cubicBezTo>
                    <a:pt x="211" y="178"/>
                    <a:pt x="221" y="175"/>
                    <a:pt x="231" y="172"/>
                  </a:cubicBezTo>
                  <a:cubicBezTo>
                    <a:pt x="239" y="170"/>
                    <a:pt x="246" y="167"/>
                    <a:pt x="253" y="164"/>
                  </a:cubicBezTo>
                  <a:cubicBezTo>
                    <a:pt x="259" y="162"/>
                    <a:pt x="264" y="158"/>
                    <a:pt x="271" y="157"/>
                  </a:cubicBezTo>
                  <a:cubicBezTo>
                    <a:pt x="275" y="163"/>
                    <a:pt x="276" y="169"/>
                    <a:pt x="276" y="175"/>
                  </a:cubicBezTo>
                  <a:cubicBezTo>
                    <a:pt x="276" y="180"/>
                    <a:pt x="276" y="185"/>
                    <a:pt x="276" y="190"/>
                  </a:cubicBezTo>
                  <a:cubicBezTo>
                    <a:pt x="276" y="192"/>
                    <a:pt x="277" y="194"/>
                    <a:pt x="278" y="196"/>
                  </a:cubicBezTo>
                  <a:cubicBezTo>
                    <a:pt x="283" y="193"/>
                    <a:pt x="288" y="193"/>
                    <a:pt x="290" y="187"/>
                  </a:cubicBezTo>
                  <a:cubicBezTo>
                    <a:pt x="292" y="186"/>
                    <a:pt x="293" y="185"/>
                    <a:pt x="294" y="184"/>
                  </a:cubicBezTo>
                  <a:cubicBezTo>
                    <a:pt x="297" y="182"/>
                    <a:pt x="299" y="180"/>
                    <a:pt x="301" y="177"/>
                  </a:cubicBezTo>
                  <a:cubicBezTo>
                    <a:pt x="307" y="171"/>
                    <a:pt x="311" y="165"/>
                    <a:pt x="318" y="161"/>
                  </a:cubicBezTo>
                  <a:cubicBezTo>
                    <a:pt x="321" y="160"/>
                    <a:pt x="324" y="158"/>
                    <a:pt x="326" y="157"/>
                  </a:cubicBezTo>
                  <a:cubicBezTo>
                    <a:pt x="333" y="152"/>
                    <a:pt x="340" y="148"/>
                    <a:pt x="348" y="145"/>
                  </a:cubicBezTo>
                  <a:cubicBezTo>
                    <a:pt x="357" y="141"/>
                    <a:pt x="365" y="138"/>
                    <a:pt x="374" y="138"/>
                  </a:cubicBezTo>
                  <a:cubicBezTo>
                    <a:pt x="376" y="138"/>
                    <a:pt x="377" y="138"/>
                    <a:pt x="378" y="137"/>
                  </a:cubicBezTo>
                  <a:cubicBezTo>
                    <a:pt x="379" y="137"/>
                    <a:pt x="380" y="137"/>
                    <a:pt x="380" y="136"/>
                  </a:cubicBezTo>
                  <a:cubicBezTo>
                    <a:pt x="382" y="133"/>
                    <a:pt x="382" y="129"/>
                    <a:pt x="380" y="126"/>
                  </a:cubicBezTo>
                  <a:close/>
                  <a:moveTo>
                    <a:pt x="39" y="159"/>
                  </a:moveTo>
                  <a:cubicBezTo>
                    <a:pt x="32" y="159"/>
                    <a:pt x="26" y="156"/>
                    <a:pt x="22" y="150"/>
                  </a:cubicBezTo>
                  <a:cubicBezTo>
                    <a:pt x="25" y="147"/>
                    <a:pt x="29" y="147"/>
                    <a:pt x="32" y="149"/>
                  </a:cubicBezTo>
                  <a:cubicBezTo>
                    <a:pt x="35" y="152"/>
                    <a:pt x="37" y="155"/>
                    <a:pt x="40" y="158"/>
                  </a:cubicBezTo>
                  <a:lnTo>
                    <a:pt x="39" y="159"/>
                  </a:lnTo>
                  <a:close/>
                  <a:moveTo>
                    <a:pt x="51" y="183"/>
                  </a:moveTo>
                  <a:cubicBezTo>
                    <a:pt x="58" y="183"/>
                    <a:pt x="64" y="188"/>
                    <a:pt x="65" y="195"/>
                  </a:cubicBezTo>
                  <a:cubicBezTo>
                    <a:pt x="58" y="197"/>
                    <a:pt x="52" y="192"/>
                    <a:pt x="51" y="183"/>
                  </a:cubicBezTo>
                  <a:close/>
                  <a:moveTo>
                    <a:pt x="283" y="58"/>
                  </a:moveTo>
                  <a:cubicBezTo>
                    <a:pt x="276" y="64"/>
                    <a:pt x="271" y="72"/>
                    <a:pt x="273" y="83"/>
                  </a:cubicBezTo>
                  <a:cubicBezTo>
                    <a:pt x="269" y="79"/>
                    <a:pt x="255" y="51"/>
                    <a:pt x="254" y="44"/>
                  </a:cubicBezTo>
                  <a:cubicBezTo>
                    <a:pt x="264" y="47"/>
                    <a:pt x="274" y="52"/>
                    <a:pt x="283" y="58"/>
                  </a:cubicBezTo>
                  <a:close/>
                  <a:moveTo>
                    <a:pt x="314" y="105"/>
                  </a:moveTo>
                  <a:cubicBezTo>
                    <a:pt x="307" y="108"/>
                    <a:pt x="299" y="108"/>
                    <a:pt x="292" y="104"/>
                  </a:cubicBezTo>
                  <a:cubicBezTo>
                    <a:pt x="289" y="102"/>
                    <a:pt x="285" y="99"/>
                    <a:pt x="283" y="96"/>
                  </a:cubicBezTo>
                  <a:cubicBezTo>
                    <a:pt x="278" y="89"/>
                    <a:pt x="276" y="81"/>
                    <a:pt x="277" y="73"/>
                  </a:cubicBezTo>
                  <a:cubicBezTo>
                    <a:pt x="278" y="68"/>
                    <a:pt x="281" y="63"/>
                    <a:pt x="286" y="61"/>
                  </a:cubicBezTo>
                  <a:cubicBezTo>
                    <a:pt x="293" y="57"/>
                    <a:pt x="301" y="52"/>
                    <a:pt x="306" y="54"/>
                  </a:cubicBezTo>
                  <a:cubicBezTo>
                    <a:pt x="315" y="53"/>
                    <a:pt x="324" y="56"/>
                    <a:pt x="332" y="61"/>
                  </a:cubicBezTo>
                  <a:cubicBezTo>
                    <a:pt x="337" y="65"/>
                    <a:pt x="340" y="70"/>
                    <a:pt x="341" y="76"/>
                  </a:cubicBezTo>
                  <a:cubicBezTo>
                    <a:pt x="343" y="81"/>
                    <a:pt x="339" y="85"/>
                    <a:pt x="336" y="89"/>
                  </a:cubicBezTo>
                  <a:cubicBezTo>
                    <a:pt x="330" y="96"/>
                    <a:pt x="322" y="101"/>
                    <a:pt x="314" y="105"/>
                  </a:cubicBezTo>
                  <a:close/>
                  <a:moveTo>
                    <a:pt x="314" y="113"/>
                  </a:moveTo>
                  <a:cubicBezTo>
                    <a:pt x="310" y="125"/>
                    <a:pt x="306" y="136"/>
                    <a:pt x="300" y="147"/>
                  </a:cubicBezTo>
                  <a:cubicBezTo>
                    <a:pt x="292" y="131"/>
                    <a:pt x="284" y="116"/>
                    <a:pt x="280" y="99"/>
                  </a:cubicBezTo>
                  <a:cubicBezTo>
                    <a:pt x="282" y="101"/>
                    <a:pt x="284" y="103"/>
                    <a:pt x="286" y="105"/>
                  </a:cubicBezTo>
                  <a:cubicBezTo>
                    <a:pt x="289" y="107"/>
                    <a:pt x="292" y="109"/>
                    <a:pt x="295" y="109"/>
                  </a:cubicBezTo>
                  <a:cubicBezTo>
                    <a:pt x="299" y="109"/>
                    <a:pt x="303" y="109"/>
                    <a:pt x="307" y="109"/>
                  </a:cubicBezTo>
                  <a:cubicBezTo>
                    <a:pt x="308" y="109"/>
                    <a:pt x="309" y="110"/>
                    <a:pt x="309" y="110"/>
                  </a:cubicBezTo>
                  <a:cubicBezTo>
                    <a:pt x="311" y="111"/>
                    <a:pt x="312" y="112"/>
                    <a:pt x="314" y="113"/>
                  </a:cubicBezTo>
                  <a:close/>
                  <a:moveTo>
                    <a:pt x="244" y="79"/>
                  </a:moveTo>
                  <a:cubicBezTo>
                    <a:pt x="240" y="71"/>
                    <a:pt x="239" y="61"/>
                    <a:pt x="232" y="54"/>
                  </a:cubicBezTo>
                  <a:cubicBezTo>
                    <a:pt x="237" y="49"/>
                    <a:pt x="242" y="45"/>
                    <a:pt x="249" y="42"/>
                  </a:cubicBezTo>
                  <a:cubicBezTo>
                    <a:pt x="255" y="57"/>
                    <a:pt x="262" y="72"/>
                    <a:pt x="269" y="88"/>
                  </a:cubicBezTo>
                  <a:cubicBezTo>
                    <a:pt x="263" y="91"/>
                    <a:pt x="256" y="91"/>
                    <a:pt x="250" y="93"/>
                  </a:cubicBezTo>
                  <a:cubicBezTo>
                    <a:pt x="248" y="88"/>
                    <a:pt x="246" y="83"/>
                    <a:pt x="244" y="79"/>
                  </a:cubicBezTo>
                  <a:close/>
                  <a:moveTo>
                    <a:pt x="241" y="129"/>
                  </a:moveTo>
                  <a:cubicBezTo>
                    <a:pt x="235" y="133"/>
                    <a:pt x="229" y="137"/>
                    <a:pt x="222" y="141"/>
                  </a:cubicBezTo>
                  <a:cubicBezTo>
                    <a:pt x="214" y="145"/>
                    <a:pt x="206" y="149"/>
                    <a:pt x="197" y="152"/>
                  </a:cubicBezTo>
                  <a:cubicBezTo>
                    <a:pt x="186" y="156"/>
                    <a:pt x="176" y="159"/>
                    <a:pt x="165" y="162"/>
                  </a:cubicBezTo>
                  <a:cubicBezTo>
                    <a:pt x="161" y="163"/>
                    <a:pt x="157" y="164"/>
                    <a:pt x="154" y="163"/>
                  </a:cubicBezTo>
                  <a:cubicBezTo>
                    <a:pt x="146" y="162"/>
                    <a:pt x="139" y="160"/>
                    <a:pt x="136" y="152"/>
                  </a:cubicBezTo>
                  <a:cubicBezTo>
                    <a:pt x="133" y="147"/>
                    <a:pt x="133" y="140"/>
                    <a:pt x="136" y="135"/>
                  </a:cubicBezTo>
                  <a:cubicBezTo>
                    <a:pt x="141" y="127"/>
                    <a:pt x="148" y="121"/>
                    <a:pt x="156" y="118"/>
                  </a:cubicBezTo>
                  <a:cubicBezTo>
                    <a:pt x="168" y="114"/>
                    <a:pt x="180" y="111"/>
                    <a:pt x="192" y="109"/>
                  </a:cubicBezTo>
                  <a:cubicBezTo>
                    <a:pt x="200" y="107"/>
                    <a:pt x="207" y="105"/>
                    <a:pt x="215" y="103"/>
                  </a:cubicBezTo>
                  <a:cubicBezTo>
                    <a:pt x="224" y="101"/>
                    <a:pt x="233" y="100"/>
                    <a:pt x="242" y="98"/>
                  </a:cubicBezTo>
                  <a:cubicBezTo>
                    <a:pt x="246" y="97"/>
                    <a:pt x="250" y="97"/>
                    <a:pt x="254" y="96"/>
                  </a:cubicBezTo>
                  <a:cubicBezTo>
                    <a:pt x="258" y="95"/>
                    <a:pt x="262" y="94"/>
                    <a:pt x="266" y="95"/>
                  </a:cubicBezTo>
                  <a:cubicBezTo>
                    <a:pt x="268" y="95"/>
                    <a:pt x="270" y="95"/>
                    <a:pt x="271" y="95"/>
                  </a:cubicBezTo>
                  <a:cubicBezTo>
                    <a:pt x="274" y="94"/>
                    <a:pt x="278" y="95"/>
                    <a:pt x="279" y="99"/>
                  </a:cubicBezTo>
                  <a:cubicBezTo>
                    <a:pt x="276" y="99"/>
                    <a:pt x="274" y="101"/>
                    <a:pt x="272" y="104"/>
                  </a:cubicBezTo>
                  <a:cubicBezTo>
                    <a:pt x="272" y="105"/>
                    <a:pt x="270" y="107"/>
                    <a:pt x="269" y="108"/>
                  </a:cubicBezTo>
                  <a:cubicBezTo>
                    <a:pt x="264" y="111"/>
                    <a:pt x="259" y="115"/>
                    <a:pt x="255" y="118"/>
                  </a:cubicBezTo>
                  <a:cubicBezTo>
                    <a:pt x="250" y="122"/>
                    <a:pt x="246" y="125"/>
                    <a:pt x="241" y="129"/>
                  </a:cubicBezTo>
                  <a:close/>
                  <a:moveTo>
                    <a:pt x="372" y="134"/>
                  </a:moveTo>
                  <a:cubicBezTo>
                    <a:pt x="358" y="135"/>
                    <a:pt x="344" y="140"/>
                    <a:pt x="332" y="148"/>
                  </a:cubicBezTo>
                  <a:cubicBezTo>
                    <a:pt x="326" y="152"/>
                    <a:pt x="320" y="155"/>
                    <a:pt x="314" y="159"/>
                  </a:cubicBezTo>
                  <a:cubicBezTo>
                    <a:pt x="309" y="163"/>
                    <a:pt x="304" y="167"/>
                    <a:pt x="300" y="172"/>
                  </a:cubicBezTo>
                  <a:cubicBezTo>
                    <a:pt x="298" y="176"/>
                    <a:pt x="295" y="179"/>
                    <a:pt x="290" y="181"/>
                  </a:cubicBezTo>
                  <a:cubicBezTo>
                    <a:pt x="289" y="182"/>
                    <a:pt x="287" y="183"/>
                    <a:pt x="286" y="185"/>
                  </a:cubicBezTo>
                  <a:cubicBezTo>
                    <a:pt x="285" y="187"/>
                    <a:pt x="283" y="188"/>
                    <a:pt x="280" y="188"/>
                  </a:cubicBezTo>
                  <a:cubicBezTo>
                    <a:pt x="280" y="186"/>
                    <a:pt x="280" y="184"/>
                    <a:pt x="280" y="182"/>
                  </a:cubicBezTo>
                  <a:cubicBezTo>
                    <a:pt x="280" y="174"/>
                    <a:pt x="280" y="167"/>
                    <a:pt x="277" y="161"/>
                  </a:cubicBezTo>
                  <a:cubicBezTo>
                    <a:pt x="276" y="157"/>
                    <a:pt x="274" y="153"/>
                    <a:pt x="272" y="150"/>
                  </a:cubicBezTo>
                  <a:cubicBezTo>
                    <a:pt x="269" y="144"/>
                    <a:pt x="265" y="138"/>
                    <a:pt x="262" y="132"/>
                  </a:cubicBezTo>
                  <a:cubicBezTo>
                    <a:pt x="260" y="129"/>
                    <a:pt x="259" y="125"/>
                    <a:pt x="257" y="121"/>
                  </a:cubicBezTo>
                  <a:cubicBezTo>
                    <a:pt x="263" y="116"/>
                    <a:pt x="270" y="111"/>
                    <a:pt x="277" y="106"/>
                  </a:cubicBezTo>
                  <a:cubicBezTo>
                    <a:pt x="278" y="107"/>
                    <a:pt x="278" y="108"/>
                    <a:pt x="279" y="108"/>
                  </a:cubicBezTo>
                  <a:cubicBezTo>
                    <a:pt x="282" y="119"/>
                    <a:pt x="287" y="129"/>
                    <a:pt x="292" y="139"/>
                  </a:cubicBezTo>
                  <a:cubicBezTo>
                    <a:pt x="294" y="143"/>
                    <a:pt x="296" y="148"/>
                    <a:pt x="298" y="152"/>
                  </a:cubicBezTo>
                  <a:cubicBezTo>
                    <a:pt x="298" y="153"/>
                    <a:pt x="299" y="154"/>
                    <a:pt x="300" y="155"/>
                  </a:cubicBezTo>
                  <a:cubicBezTo>
                    <a:pt x="301" y="154"/>
                    <a:pt x="302" y="153"/>
                    <a:pt x="303" y="152"/>
                  </a:cubicBezTo>
                  <a:cubicBezTo>
                    <a:pt x="305" y="142"/>
                    <a:pt x="312" y="133"/>
                    <a:pt x="315" y="124"/>
                  </a:cubicBezTo>
                  <a:cubicBezTo>
                    <a:pt x="315" y="122"/>
                    <a:pt x="316" y="120"/>
                    <a:pt x="316" y="119"/>
                  </a:cubicBezTo>
                  <a:cubicBezTo>
                    <a:pt x="316" y="116"/>
                    <a:pt x="317" y="114"/>
                    <a:pt x="319" y="112"/>
                  </a:cubicBezTo>
                  <a:cubicBezTo>
                    <a:pt x="320" y="106"/>
                    <a:pt x="326" y="102"/>
                    <a:pt x="331" y="97"/>
                  </a:cubicBezTo>
                  <a:cubicBezTo>
                    <a:pt x="331" y="97"/>
                    <a:pt x="332" y="96"/>
                    <a:pt x="333" y="96"/>
                  </a:cubicBezTo>
                  <a:cubicBezTo>
                    <a:pt x="334" y="95"/>
                    <a:pt x="335" y="94"/>
                    <a:pt x="336" y="93"/>
                  </a:cubicBezTo>
                  <a:cubicBezTo>
                    <a:pt x="337" y="93"/>
                    <a:pt x="337" y="92"/>
                    <a:pt x="337" y="93"/>
                  </a:cubicBezTo>
                  <a:cubicBezTo>
                    <a:pt x="337" y="92"/>
                    <a:pt x="337" y="92"/>
                    <a:pt x="337" y="92"/>
                  </a:cubicBezTo>
                  <a:cubicBezTo>
                    <a:pt x="338" y="92"/>
                    <a:pt x="338" y="92"/>
                    <a:pt x="338" y="91"/>
                  </a:cubicBezTo>
                  <a:cubicBezTo>
                    <a:pt x="338" y="91"/>
                    <a:pt x="338" y="91"/>
                    <a:pt x="338" y="91"/>
                  </a:cubicBezTo>
                  <a:cubicBezTo>
                    <a:pt x="339" y="91"/>
                    <a:pt x="339" y="90"/>
                    <a:pt x="340" y="90"/>
                  </a:cubicBezTo>
                  <a:cubicBezTo>
                    <a:pt x="340" y="89"/>
                    <a:pt x="341" y="89"/>
                    <a:pt x="341" y="88"/>
                  </a:cubicBezTo>
                  <a:cubicBezTo>
                    <a:pt x="348" y="80"/>
                    <a:pt x="345" y="71"/>
                    <a:pt x="340" y="65"/>
                  </a:cubicBezTo>
                  <a:cubicBezTo>
                    <a:pt x="333" y="54"/>
                    <a:pt x="322" y="50"/>
                    <a:pt x="310" y="50"/>
                  </a:cubicBezTo>
                  <a:cubicBezTo>
                    <a:pt x="309" y="50"/>
                    <a:pt x="309" y="50"/>
                    <a:pt x="309" y="50"/>
                  </a:cubicBezTo>
                  <a:cubicBezTo>
                    <a:pt x="305" y="50"/>
                    <a:pt x="301" y="50"/>
                    <a:pt x="297" y="51"/>
                  </a:cubicBezTo>
                  <a:cubicBezTo>
                    <a:pt x="296" y="51"/>
                    <a:pt x="296" y="52"/>
                    <a:pt x="296" y="52"/>
                  </a:cubicBezTo>
                  <a:cubicBezTo>
                    <a:pt x="292" y="54"/>
                    <a:pt x="287" y="55"/>
                    <a:pt x="284" y="51"/>
                  </a:cubicBezTo>
                  <a:cubicBezTo>
                    <a:pt x="276" y="48"/>
                    <a:pt x="269" y="45"/>
                    <a:pt x="261" y="42"/>
                  </a:cubicBezTo>
                  <a:cubicBezTo>
                    <a:pt x="259" y="41"/>
                    <a:pt x="257" y="39"/>
                    <a:pt x="256" y="38"/>
                  </a:cubicBezTo>
                  <a:cubicBezTo>
                    <a:pt x="256" y="37"/>
                    <a:pt x="256" y="37"/>
                    <a:pt x="256" y="37"/>
                  </a:cubicBezTo>
                  <a:cubicBezTo>
                    <a:pt x="258" y="36"/>
                    <a:pt x="261" y="35"/>
                    <a:pt x="263" y="34"/>
                  </a:cubicBezTo>
                  <a:cubicBezTo>
                    <a:pt x="270" y="32"/>
                    <a:pt x="276" y="31"/>
                    <a:pt x="283" y="29"/>
                  </a:cubicBezTo>
                  <a:cubicBezTo>
                    <a:pt x="287" y="28"/>
                    <a:pt x="290" y="26"/>
                    <a:pt x="292" y="23"/>
                  </a:cubicBezTo>
                  <a:cubicBezTo>
                    <a:pt x="295" y="19"/>
                    <a:pt x="298" y="15"/>
                    <a:pt x="301" y="11"/>
                  </a:cubicBezTo>
                  <a:cubicBezTo>
                    <a:pt x="303" y="9"/>
                    <a:pt x="305" y="8"/>
                    <a:pt x="306" y="6"/>
                  </a:cubicBezTo>
                  <a:cubicBezTo>
                    <a:pt x="308" y="8"/>
                    <a:pt x="307" y="10"/>
                    <a:pt x="306" y="12"/>
                  </a:cubicBezTo>
                  <a:cubicBezTo>
                    <a:pt x="303" y="15"/>
                    <a:pt x="303" y="19"/>
                    <a:pt x="306" y="22"/>
                  </a:cubicBezTo>
                  <a:cubicBezTo>
                    <a:pt x="306" y="23"/>
                    <a:pt x="306" y="23"/>
                    <a:pt x="307" y="23"/>
                  </a:cubicBezTo>
                  <a:cubicBezTo>
                    <a:pt x="315" y="30"/>
                    <a:pt x="324" y="38"/>
                    <a:pt x="332" y="46"/>
                  </a:cubicBezTo>
                  <a:cubicBezTo>
                    <a:pt x="338" y="52"/>
                    <a:pt x="343" y="60"/>
                    <a:pt x="346" y="68"/>
                  </a:cubicBezTo>
                  <a:cubicBezTo>
                    <a:pt x="348" y="73"/>
                    <a:pt x="350" y="78"/>
                    <a:pt x="351" y="84"/>
                  </a:cubicBezTo>
                  <a:cubicBezTo>
                    <a:pt x="353" y="89"/>
                    <a:pt x="354" y="93"/>
                    <a:pt x="357" y="98"/>
                  </a:cubicBezTo>
                  <a:cubicBezTo>
                    <a:pt x="360" y="103"/>
                    <a:pt x="364" y="109"/>
                    <a:pt x="368" y="114"/>
                  </a:cubicBezTo>
                  <a:cubicBezTo>
                    <a:pt x="371" y="118"/>
                    <a:pt x="374" y="123"/>
                    <a:pt x="376" y="128"/>
                  </a:cubicBezTo>
                  <a:cubicBezTo>
                    <a:pt x="378" y="132"/>
                    <a:pt x="377" y="134"/>
                    <a:pt x="372" y="134"/>
                  </a:cubicBezTo>
                  <a:close/>
                </a:path>
              </a:pathLst>
            </a:custGeom>
            <a:grp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28">
              <a:extLst>
                <a:ext uri="{FF2B5EF4-FFF2-40B4-BE49-F238E27FC236}">
                  <a16:creationId xmlns:a16="http://schemas.microsoft.com/office/drawing/2014/main" xmlns="" id="{7ADF8E7C-86E6-426B-9CBC-2C9D737C0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124"/>
              <a:ext cx="20" cy="32"/>
            </a:xfrm>
            <a:custGeom>
              <a:avLst/>
              <a:gdLst>
                <a:gd name="T0" fmla="*/ 10 w 10"/>
                <a:gd name="T1" fmla="*/ 16 h 16"/>
                <a:gd name="T2" fmla="*/ 2 w 10"/>
                <a:gd name="T3" fmla="*/ 5 h 16"/>
                <a:gd name="T4" fmla="*/ 7 w 10"/>
                <a:gd name="T5" fmla="*/ 1 h 16"/>
                <a:gd name="T6" fmla="*/ 6 w 10"/>
                <a:gd name="T7" fmla="*/ 4 h 16"/>
                <a:gd name="T8" fmla="*/ 8 w 10"/>
                <a:gd name="T9" fmla="*/ 11 h 16"/>
                <a:gd name="T10" fmla="*/ 10 w 10"/>
                <a:gd name="T11" fmla="*/ 13 h 16"/>
                <a:gd name="T12" fmla="*/ 10 w 10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6">
                  <a:moveTo>
                    <a:pt x="10" y="16"/>
                  </a:moveTo>
                  <a:cubicBezTo>
                    <a:pt x="2" y="13"/>
                    <a:pt x="0" y="10"/>
                    <a:pt x="2" y="5"/>
                  </a:cubicBezTo>
                  <a:cubicBezTo>
                    <a:pt x="3" y="1"/>
                    <a:pt x="4" y="0"/>
                    <a:pt x="7" y="1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7"/>
                    <a:pt x="6" y="9"/>
                    <a:pt x="8" y="11"/>
                  </a:cubicBezTo>
                  <a:cubicBezTo>
                    <a:pt x="9" y="11"/>
                    <a:pt x="10" y="12"/>
                    <a:pt x="10" y="13"/>
                  </a:cubicBezTo>
                  <a:cubicBezTo>
                    <a:pt x="10" y="14"/>
                    <a:pt x="10" y="15"/>
                    <a:pt x="10" y="16"/>
                  </a:cubicBezTo>
                  <a:close/>
                </a:path>
              </a:pathLst>
            </a:custGeom>
            <a:grp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29">
              <a:extLst>
                <a:ext uri="{FF2B5EF4-FFF2-40B4-BE49-F238E27FC236}">
                  <a16:creationId xmlns:a16="http://schemas.microsoft.com/office/drawing/2014/main" xmlns="" id="{C98D32E4-26DA-408E-B257-D13648AF5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" y="169"/>
              <a:ext cx="20" cy="28"/>
            </a:xfrm>
            <a:custGeom>
              <a:avLst/>
              <a:gdLst>
                <a:gd name="T0" fmla="*/ 4 w 10"/>
                <a:gd name="T1" fmla="*/ 0 h 14"/>
                <a:gd name="T2" fmla="*/ 6 w 10"/>
                <a:gd name="T3" fmla="*/ 8 h 14"/>
                <a:gd name="T4" fmla="*/ 8 w 10"/>
                <a:gd name="T5" fmla="*/ 8 h 14"/>
                <a:gd name="T6" fmla="*/ 10 w 10"/>
                <a:gd name="T7" fmla="*/ 12 h 14"/>
                <a:gd name="T8" fmla="*/ 0 w 10"/>
                <a:gd name="T9" fmla="*/ 7 h 14"/>
                <a:gd name="T10" fmla="*/ 0 w 10"/>
                <a:gd name="T11" fmla="*/ 5 h 14"/>
                <a:gd name="T12" fmla="*/ 1 w 10"/>
                <a:gd name="T13" fmla="*/ 1 h 14"/>
                <a:gd name="T14" fmla="*/ 4 w 10"/>
                <a:gd name="T1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14">
                  <a:moveTo>
                    <a:pt x="4" y="0"/>
                  </a:moveTo>
                  <a:cubicBezTo>
                    <a:pt x="2" y="3"/>
                    <a:pt x="3" y="6"/>
                    <a:pt x="6" y="8"/>
                  </a:cubicBezTo>
                  <a:cubicBezTo>
                    <a:pt x="7" y="8"/>
                    <a:pt x="7" y="8"/>
                    <a:pt x="8" y="8"/>
                  </a:cubicBezTo>
                  <a:cubicBezTo>
                    <a:pt x="9" y="9"/>
                    <a:pt x="10" y="11"/>
                    <a:pt x="10" y="12"/>
                  </a:cubicBezTo>
                  <a:cubicBezTo>
                    <a:pt x="6" y="14"/>
                    <a:pt x="1" y="11"/>
                    <a:pt x="0" y="7"/>
                  </a:cubicBezTo>
                  <a:cubicBezTo>
                    <a:pt x="0" y="6"/>
                    <a:pt x="0" y="6"/>
                    <a:pt x="0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lose/>
                </a:path>
              </a:pathLst>
            </a:custGeom>
            <a:grp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7" name="墨迹 56">
                <a:extLst>
                  <a:ext uri="{FF2B5EF4-FFF2-40B4-BE49-F238E27FC236}">
                    <a16:creationId xmlns:a16="http://schemas.microsoft.com/office/drawing/2014/main" xmlns="" id="{B664FC57-D510-4D82-9EA5-C504A3C06254}"/>
                  </a:ext>
                </a:extLst>
              </p14:cNvPr>
              <p14:cNvContentPartPr/>
              <p14:nvPr/>
            </p14:nvContentPartPr>
            <p14:xfrm>
              <a:off x="-592902" y="6122818"/>
              <a:ext cx="2065680" cy="1301040"/>
            </p14:xfrm>
          </p:contentPart>
        </mc:Choice>
        <mc:Fallback xmlns="">
          <p:pic>
            <p:nvPicPr>
              <p:cNvPr id="57" name="墨迹 56">
                <a:extLst>
                  <a:ext uri="{FF2B5EF4-FFF2-40B4-BE49-F238E27FC236}">
                    <a16:creationId xmlns:a16="http://schemas.microsoft.com/office/drawing/2014/main" id="{B664FC57-D510-4D82-9EA5-C504A3C0625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616662" y="6099058"/>
                <a:ext cx="2112840" cy="134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0" name="墨迹 59">
                <a:extLst>
                  <a:ext uri="{FF2B5EF4-FFF2-40B4-BE49-F238E27FC236}">
                    <a16:creationId xmlns:a16="http://schemas.microsoft.com/office/drawing/2014/main" xmlns="" id="{9FF6FCDA-B7D6-4405-A0F5-90B8CDFEA292}"/>
                  </a:ext>
                </a:extLst>
              </p14:cNvPr>
              <p14:cNvContentPartPr/>
              <p14:nvPr/>
            </p14:nvContentPartPr>
            <p14:xfrm>
              <a:off x="-622062" y="6523858"/>
              <a:ext cx="1755000" cy="798840"/>
            </p14:xfrm>
          </p:contentPart>
        </mc:Choice>
        <mc:Fallback xmlns="">
          <p:pic>
            <p:nvPicPr>
              <p:cNvPr id="60" name="墨迹 59">
                <a:extLst>
                  <a:ext uri="{FF2B5EF4-FFF2-40B4-BE49-F238E27FC236}">
                    <a16:creationId xmlns:a16="http://schemas.microsoft.com/office/drawing/2014/main" id="{9FF6FCDA-B7D6-4405-A0F5-90B8CDFEA29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645462" y="6500458"/>
                <a:ext cx="1802520" cy="84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62721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B0B39A5C-7981-4A66-A795-D8EA166BF2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3E0C52FB-ECBA-4041-A918-2D2CAC8D8667}"/>
              </a:ext>
            </a:extLst>
          </p:cNvPr>
          <p:cNvSpPr/>
          <p:nvPr/>
        </p:nvSpPr>
        <p:spPr>
          <a:xfrm rot="20994763">
            <a:off x="1433193" y="3115"/>
            <a:ext cx="1055747" cy="2526780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6420" h="2715363">
                <a:moveTo>
                  <a:pt x="1031301" y="347351"/>
                </a:moveTo>
                <a:cubicBezTo>
                  <a:pt x="1092200" y="730481"/>
                  <a:pt x="1266850" y="1894559"/>
                  <a:pt x="1231823" y="2279741"/>
                </a:cubicBezTo>
                <a:cubicBezTo>
                  <a:pt x="1196796" y="2664923"/>
                  <a:pt x="531143" y="2865470"/>
                  <a:pt x="325839" y="2582245"/>
                </a:cubicBezTo>
                <a:cubicBezTo>
                  <a:pt x="120535" y="2299020"/>
                  <a:pt x="70768" y="1057327"/>
                  <a:pt x="0" y="580389"/>
                </a:cubicBezTo>
                <a:cubicBezTo>
                  <a:pt x="75282" y="141551"/>
                  <a:pt x="275448" y="57904"/>
                  <a:pt x="447331" y="19064"/>
                </a:cubicBezTo>
                <a:cubicBezTo>
                  <a:pt x="619215" y="-19776"/>
                  <a:pt x="970402" y="-35779"/>
                  <a:pt x="1031301" y="347351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xmlns="" id="{07FB5D03-E860-469B-8BFD-B515E62C3D6E}"/>
              </a:ext>
            </a:extLst>
          </p:cNvPr>
          <p:cNvSpPr/>
          <p:nvPr/>
        </p:nvSpPr>
        <p:spPr>
          <a:xfrm rot="20994763">
            <a:off x="0" y="0"/>
            <a:ext cx="1010591" cy="2523002"/>
          </a:xfrm>
          <a:custGeom>
            <a:avLst/>
            <a:gdLst>
              <a:gd name="connsiteX0" fmla="*/ 997939 w 1328551"/>
              <a:gd name="connsiteY0" fmla="*/ 272788 h 2849605"/>
              <a:gd name="connsiteX1" fmla="*/ 1306411 w 1328551"/>
              <a:gd name="connsiteY1" fmla="*/ 2421078 h 2849605"/>
              <a:gd name="connsiteX2" fmla="*/ 336927 w 1328551"/>
              <a:gd name="connsiteY2" fmla="*/ 2685482 h 2849605"/>
              <a:gd name="connsiteX3" fmla="*/ 17438 w 1328551"/>
              <a:gd name="connsiteY3" fmla="*/ 493126 h 2849605"/>
              <a:gd name="connsiteX4" fmla="*/ 788619 w 1328551"/>
              <a:gd name="connsiteY4" fmla="*/ 52451 h 2849605"/>
              <a:gd name="connsiteX5" fmla="*/ 997939 w 1328551"/>
              <a:gd name="connsiteY5" fmla="*/ 272788 h 2849605"/>
              <a:gd name="connsiteX0" fmla="*/ 997939 w 1331746"/>
              <a:gd name="connsiteY0" fmla="*/ 242749 h 2819566"/>
              <a:gd name="connsiteX1" fmla="*/ 1306411 w 1331746"/>
              <a:gd name="connsiteY1" fmla="*/ 2391039 h 2819566"/>
              <a:gd name="connsiteX2" fmla="*/ 336927 w 1331746"/>
              <a:gd name="connsiteY2" fmla="*/ 2655443 h 2819566"/>
              <a:gd name="connsiteX3" fmla="*/ 17438 w 1331746"/>
              <a:gd name="connsiteY3" fmla="*/ 463087 h 2819566"/>
              <a:gd name="connsiteX4" fmla="*/ 452069 w 1331746"/>
              <a:gd name="connsiteY4" fmla="*/ 73212 h 2819566"/>
              <a:gd name="connsiteX5" fmla="*/ 997939 w 1331746"/>
              <a:gd name="connsiteY5" fmla="*/ 242749 h 2819566"/>
              <a:gd name="connsiteX0" fmla="*/ 1055089 w 1339919"/>
              <a:gd name="connsiteY0" fmla="*/ 316881 h 2755059"/>
              <a:gd name="connsiteX1" fmla="*/ 1306411 w 1339919"/>
              <a:gd name="connsiteY1" fmla="*/ 2331821 h 2755059"/>
              <a:gd name="connsiteX2" fmla="*/ 336927 w 1339919"/>
              <a:gd name="connsiteY2" fmla="*/ 2596225 h 2755059"/>
              <a:gd name="connsiteX3" fmla="*/ 17438 w 1339919"/>
              <a:gd name="connsiteY3" fmla="*/ 403869 h 2755059"/>
              <a:gd name="connsiteX4" fmla="*/ 452069 w 1339919"/>
              <a:gd name="connsiteY4" fmla="*/ 13994 h 2755059"/>
              <a:gd name="connsiteX5" fmla="*/ 1055089 w 1339919"/>
              <a:gd name="connsiteY5" fmla="*/ 316881 h 2755059"/>
              <a:gd name="connsiteX0" fmla="*/ 1049107 w 1333937"/>
              <a:gd name="connsiteY0" fmla="*/ 327655 h 2755025"/>
              <a:gd name="connsiteX1" fmla="*/ 1300429 w 1333937"/>
              <a:gd name="connsiteY1" fmla="*/ 2342595 h 2755025"/>
              <a:gd name="connsiteX2" fmla="*/ 330945 w 1333937"/>
              <a:gd name="connsiteY2" fmla="*/ 2606999 h 2755025"/>
              <a:gd name="connsiteX3" fmla="*/ 17806 w 1333937"/>
              <a:gd name="connsiteY3" fmla="*/ 560693 h 2755025"/>
              <a:gd name="connsiteX4" fmla="*/ 446087 w 1333937"/>
              <a:gd name="connsiteY4" fmla="*/ 24768 h 2755025"/>
              <a:gd name="connsiteX5" fmla="*/ 1049107 w 1333937"/>
              <a:gd name="connsiteY5" fmla="*/ 327655 h 2755025"/>
              <a:gd name="connsiteX0" fmla="*/ 1049107 w 1333646"/>
              <a:gd name="connsiteY0" fmla="*/ 348541 h 2775911"/>
              <a:gd name="connsiteX1" fmla="*/ 1300429 w 1333646"/>
              <a:gd name="connsiteY1" fmla="*/ 2363481 h 2775911"/>
              <a:gd name="connsiteX2" fmla="*/ 330945 w 1333646"/>
              <a:gd name="connsiteY2" fmla="*/ 2627885 h 2775911"/>
              <a:gd name="connsiteX3" fmla="*/ 17806 w 1333646"/>
              <a:gd name="connsiteY3" fmla="*/ 581579 h 2775911"/>
              <a:gd name="connsiteX4" fmla="*/ 465137 w 1333646"/>
              <a:gd name="connsiteY4" fmla="*/ 20254 h 2775911"/>
              <a:gd name="connsiteX5" fmla="*/ 1049107 w 1333646"/>
              <a:gd name="connsiteY5" fmla="*/ 348541 h 2775911"/>
              <a:gd name="connsiteX0" fmla="*/ 1047928 w 1231233"/>
              <a:gd name="connsiteY0" fmla="*/ 348717 h 2778320"/>
              <a:gd name="connsiteX1" fmla="*/ 1184950 w 1231233"/>
              <a:gd name="connsiteY1" fmla="*/ 2370007 h 2778320"/>
              <a:gd name="connsiteX2" fmla="*/ 329766 w 1231233"/>
              <a:gd name="connsiteY2" fmla="*/ 2628061 h 2778320"/>
              <a:gd name="connsiteX3" fmla="*/ 16627 w 1231233"/>
              <a:gd name="connsiteY3" fmla="*/ 581755 h 2778320"/>
              <a:gd name="connsiteX4" fmla="*/ 463958 w 1231233"/>
              <a:gd name="connsiteY4" fmla="*/ 20430 h 2778320"/>
              <a:gd name="connsiteX5" fmla="*/ 1047928 w 1231233"/>
              <a:gd name="connsiteY5" fmla="*/ 348717 h 2778320"/>
              <a:gd name="connsiteX0" fmla="*/ 1048565 w 1287119"/>
              <a:gd name="connsiteY0" fmla="*/ 346386 h 2747490"/>
              <a:gd name="connsiteX1" fmla="*/ 1249087 w 1287119"/>
              <a:gd name="connsiteY1" fmla="*/ 2278776 h 2747490"/>
              <a:gd name="connsiteX2" fmla="*/ 330403 w 1287119"/>
              <a:gd name="connsiteY2" fmla="*/ 2625730 h 2747490"/>
              <a:gd name="connsiteX3" fmla="*/ 17264 w 1287119"/>
              <a:gd name="connsiteY3" fmla="*/ 579424 h 2747490"/>
              <a:gd name="connsiteX4" fmla="*/ 464595 w 1287119"/>
              <a:gd name="connsiteY4" fmla="*/ 18099 h 2747490"/>
              <a:gd name="connsiteX5" fmla="*/ 1048565 w 1287119"/>
              <a:gd name="connsiteY5" fmla="*/ 346386 h 2747490"/>
              <a:gd name="connsiteX0" fmla="*/ 1048565 w 1251591"/>
              <a:gd name="connsiteY0" fmla="*/ 346386 h 2758913"/>
              <a:gd name="connsiteX1" fmla="*/ 1249087 w 1251591"/>
              <a:gd name="connsiteY1" fmla="*/ 2278776 h 2758913"/>
              <a:gd name="connsiteX2" fmla="*/ 330403 w 1251591"/>
              <a:gd name="connsiteY2" fmla="*/ 2625730 h 2758913"/>
              <a:gd name="connsiteX3" fmla="*/ 17264 w 1251591"/>
              <a:gd name="connsiteY3" fmla="*/ 579424 h 2758913"/>
              <a:gd name="connsiteX4" fmla="*/ 464595 w 1251591"/>
              <a:gd name="connsiteY4" fmla="*/ 18099 h 2758913"/>
              <a:gd name="connsiteX5" fmla="*/ 1048565 w 1251591"/>
              <a:gd name="connsiteY5" fmla="*/ 346386 h 2758913"/>
              <a:gd name="connsiteX0" fmla="*/ 1048565 w 1251591"/>
              <a:gd name="connsiteY0" fmla="*/ 347351 h 2759878"/>
              <a:gd name="connsiteX1" fmla="*/ 1249087 w 1251591"/>
              <a:gd name="connsiteY1" fmla="*/ 2279741 h 2759878"/>
              <a:gd name="connsiteX2" fmla="*/ 330403 w 1251591"/>
              <a:gd name="connsiteY2" fmla="*/ 2626695 h 2759878"/>
              <a:gd name="connsiteX3" fmla="*/ 17264 w 1251591"/>
              <a:gd name="connsiteY3" fmla="*/ 580389 h 2759878"/>
              <a:gd name="connsiteX4" fmla="*/ 464595 w 1251591"/>
              <a:gd name="connsiteY4" fmla="*/ 19064 h 2759878"/>
              <a:gd name="connsiteX5" fmla="*/ 1048565 w 1251591"/>
              <a:gd name="connsiteY5" fmla="*/ 347351 h 2759878"/>
              <a:gd name="connsiteX0" fmla="*/ 1047762 w 1278681"/>
              <a:gd name="connsiteY0" fmla="*/ 347351 h 2712675"/>
              <a:gd name="connsiteX1" fmla="*/ 1248284 w 1278681"/>
              <a:gd name="connsiteY1" fmla="*/ 2279741 h 2712675"/>
              <a:gd name="connsiteX2" fmla="*/ 342300 w 1278681"/>
              <a:gd name="connsiteY2" fmla="*/ 2582245 h 2712675"/>
              <a:gd name="connsiteX3" fmla="*/ 16461 w 1278681"/>
              <a:gd name="connsiteY3" fmla="*/ 580389 h 2712675"/>
              <a:gd name="connsiteX4" fmla="*/ 463792 w 1278681"/>
              <a:gd name="connsiteY4" fmla="*/ 19064 h 2712675"/>
              <a:gd name="connsiteX5" fmla="*/ 1047762 w 1278681"/>
              <a:gd name="connsiteY5" fmla="*/ 347351 h 2712675"/>
              <a:gd name="connsiteX0" fmla="*/ 1047762 w 1252881"/>
              <a:gd name="connsiteY0" fmla="*/ 347351 h 2715363"/>
              <a:gd name="connsiteX1" fmla="*/ 1248284 w 1252881"/>
              <a:gd name="connsiteY1" fmla="*/ 2279741 h 2715363"/>
              <a:gd name="connsiteX2" fmla="*/ 342300 w 1252881"/>
              <a:gd name="connsiteY2" fmla="*/ 2582245 h 2715363"/>
              <a:gd name="connsiteX3" fmla="*/ 16461 w 1252881"/>
              <a:gd name="connsiteY3" fmla="*/ 580389 h 2715363"/>
              <a:gd name="connsiteX4" fmla="*/ 463792 w 1252881"/>
              <a:gd name="connsiteY4" fmla="*/ 19064 h 2715363"/>
              <a:gd name="connsiteX5" fmla="*/ 1047762 w 1252881"/>
              <a:gd name="connsiteY5" fmla="*/ 347351 h 2715363"/>
              <a:gd name="connsiteX0" fmla="*/ 1031301 w 1236420"/>
              <a:gd name="connsiteY0" fmla="*/ 347351 h 2715363"/>
              <a:gd name="connsiteX1" fmla="*/ 1231823 w 1236420"/>
              <a:gd name="connsiteY1" fmla="*/ 2279741 h 2715363"/>
              <a:gd name="connsiteX2" fmla="*/ 325839 w 1236420"/>
              <a:gd name="connsiteY2" fmla="*/ 2582245 h 2715363"/>
              <a:gd name="connsiteX3" fmla="*/ 0 w 1236420"/>
              <a:gd name="connsiteY3" fmla="*/ 580389 h 2715363"/>
              <a:gd name="connsiteX4" fmla="*/ 447331 w 1236420"/>
              <a:gd name="connsiteY4" fmla="*/ 19064 h 2715363"/>
              <a:gd name="connsiteX5" fmla="*/ 1031301 w 1236420"/>
              <a:gd name="connsiteY5" fmla="*/ 347351 h 2715363"/>
              <a:gd name="connsiteX0" fmla="*/ 1031558 w 1236677"/>
              <a:gd name="connsiteY0" fmla="*/ 347351 h 2715363"/>
              <a:gd name="connsiteX1" fmla="*/ 1232080 w 1236677"/>
              <a:gd name="connsiteY1" fmla="*/ 2279741 h 2715363"/>
              <a:gd name="connsiteX2" fmla="*/ 326096 w 1236677"/>
              <a:gd name="connsiteY2" fmla="*/ 2582245 h 2715363"/>
              <a:gd name="connsiteX3" fmla="*/ 257 w 1236677"/>
              <a:gd name="connsiteY3" fmla="*/ 580389 h 2715363"/>
              <a:gd name="connsiteX4" fmla="*/ 447588 w 1236677"/>
              <a:gd name="connsiteY4" fmla="*/ 19064 h 2715363"/>
              <a:gd name="connsiteX5" fmla="*/ 1031558 w 1236677"/>
              <a:gd name="connsiteY5" fmla="*/ 347351 h 2715363"/>
              <a:gd name="connsiteX0" fmla="*/ 1031558 w 1275622"/>
              <a:gd name="connsiteY0" fmla="*/ 347351 h 2705697"/>
              <a:gd name="connsiteX1" fmla="*/ 1232080 w 1275622"/>
              <a:gd name="connsiteY1" fmla="*/ 2279741 h 2705697"/>
              <a:gd name="connsiteX2" fmla="*/ 326096 w 1275622"/>
              <a:gd name="connsiteY2" fmla="*/ 2582245 h 2705697"/>
              <a:gd name="connsiteX3" fmla="*/ 257 w 1275622"/>
              <a:gd name="connsiteY3" fmla="*/ 580389 h 2705697"/>
              <a:gd name="connsiteX4" fmla="*/ 447588 w 1275622"/>
              <a:gd name="connsiteY4" fmla="*/ 19064 h 2705697"/>
              <a:gd name="connsiteX5" fmla="*/ 1031558 w 1275622"/>
              <a:gd name="connsiteY5" fmla="*/ 347351 h 2705697"/>
              <a:gd name="connsiteX0" fmla="*/ 1031558 w 1219320"/>
              <a:gd name="connsiteY0" fmla="*/ 346818 h 2710397"/>
              <a:gd name="connsiteX1" fmla="*/ 1156762 w 1219320"/>
              <a:gd name="connsiteY1" fmla="*/ 2296497 h 2710397"/>
              <a:gd name="connsiteX2" fmla="*/ 326096 w 1219320"/>
              <a:gd name="connsiteY2" fmla="*/ 2581712 h 2710397"/>
              <a:gd name="connsiteX3" fmla="*/ 257 w 1219320"/>
              <a:gd name="connsiteY3" fmla="*/ 579856 h 2710397"/>
              <a:gd name="connsiteX4" fmla="*/ 447588 w 1219320"/>
              <a:gd name="connsiteY4" fmla="*/ 18531 h 2710397"/>
              <a:gd name="connsiteX5" fmla="*/ 1031558 w 1219320"/>
              <a:gd name="connsiteY5" fmla="*/ 346818 h 2710397"/>
              <a:gd name="connsiteX0" fmla="*/ 1031558 w 1183536"/>
              <a:gd name="connsiteY0" fmla="*/ 346886 h 2711303"/>
              <a:gd name="connsiteX1" fmla="*/ 1112025 w 1183536"/>
              <a:gd name="connsiteY1" fmla="*/ 2299269 h 2711303"/>
              <a:gd name="connsiteX2" fmla="*/ 326096 w 1183536"/>
              <a:gd name="connsiteY2" fmla="*/ 2581780 h 2711303"/>
              <a:gd name="connsiteX3" fmla="*/ 257 w 1183536"/>
              <a:gd name="connsiteY3" fmla="*/ 579924 h 2711303"/>
              <a:gd name="connsiteX4" fmla="*/ 447588 w 1183536"/>
              <a:gd name="connsiteY4" fmla="*/ 18599 h 2711303"/>
              <a:gd name="connsiteX5" fmla="*/ 1031558 w 1183536"/>
              <a:gd name="connsiteY5" fmla="*/ 346886 h 271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536" h="2711303">
                <a:moveTo>
                  <a:pt x="1031558" y="346886"/>
                </a:moveTo>
                <a:cubicBezTo>
                  <a:pt x="1142298" y="726998"/>
                  <a:pt x="1264482" y="1961405"/>
                  <a:pt x="1112025" y="2299269"/>
                </a:cubicBezTo>
                <a:cubicBezTo>
                  <a:pt x="959568" y="2637133"/>
                  <a:pt x="511391" y="2868337"/>
                  <a:pt x="326096" y="2581780"/>
                </a:cubicBezTo>
                <a:cubicBezTo>
                  <a:pt x="140801" y="2295223"/>
                  <a:pt x="71025" y="1056862"/>
                  <a:pt x="257" y="579924"/>
                </a:cubicBezTo>
                <a:cubicBezTo>
                  <a:pt x="-9768" y="98772"/>
                  <a:pt x="275705" y="57439"/>
                  <a:pt x="447588" y="18599"/>
                </a:cubicBezTo>
                <a:cubicBezTo>
                  <a:pt x="619472" y="-20241"/>
                  <a:pt x="920819" y="-33226"/>
                  <a:pt x="1031558" y="346886"/>
                </a:cubicBezTo>
                <a:close/>
              </a:path>
            </a:pathLst>
          </a:custGeom>
          <a:solidFill>
            <a:srgbClr val="89727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CF5E87DD-E09D-41ED-BE5B-E8F030D1B548}"/>
              </a:ext>
            </a:extLst>
          </p:cNvPr>
          <p:cNvSpPr txBox="1"/>
          <p:nvPr/>
        </p:nvSpPr>
        <p:spPr>
          <a:xfrm>
            <a:off x="5161933" y="3097105"/>
            <a:ext cx="5704505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altLang="zh-CN" sz="5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</a:t>
            </a:r>
            <a:r>
              <a:rPr lang="en-US" altLang="zh-CN" sz="54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Xiao</a:t>
            </a:r>
            <a:endParaRPr lang="zh-CN" altLang="en-US" sz="54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6C78BEB3-33A9-4EF4-910C-691154C5FFF9}"/>
              </a:ext>
            </a:extLst>
          </p:cNvPr>
          <p:cNvSpPr txBox="1"/>
          <p:nvPr/>
        </p:nvSpPr>
        <p:spPr>
          <a:xfrm>
            <a:off x="3649663" y="2107832"/>
            <a:ext cx="7216775" cy="6838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fr-FR" altLang="zh-CN" sz="2000" b="1">
                <a:solidFill>
                  <a:prstClr val="black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pellentesque habitant morbi tristique senectus et netus et malesuada fames ac turpis egestas</a:t>
            </a:r>
            <a:endParaRPr lang="zh-CN" altLang="en-US" sz="20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39771E9C-8822-42F3-908B-6FCA6DABC615}"/>
              </a:ext>
            </a:extLst>
          </p:cNvPr>
          <p:cNvSpPr txBox="1"/>
          <p:nvPr/>
        </p:nvSpPr>
        <p:spPr>
          <a:xfrm>
            <a:off x="1325563" y="4823931"/>
            <a:ext cx="84455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29BF1787-E2FA-48B9-B42D-437F7EE4930D}"/>
              </a:ext>
            </a:extLst>
          </p:cNvPr>
          <p:cNvSpPr txBox="1"/>
          <p:nvPr/>
        </p:nvSpPr>
        <p:spPr>
          <a:xfrm>
            <a:off x="1325563" y="710631"/>
            <a:ext cx="8445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Fusce posuere, magna sed pulvinar ultricies, purus lectus malesuada libero, sit </a:t>
            </a:r>
          </a:p>
          <a:p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8" name="墨迹 37">
                <a:extLst>
                  <a:ext uri="{FF2B5EF4-FFF2-40B4-BE49-F238E27FC236}">
                    <a16:creationId xmlns:a16="http://schemas.microsoft.com/office/drawing/2014/main" xmlns="" id="{1410B6D2-0E59-4AFE-9031-D33522B1EB8A}"/>
                  </a:ext>
                </a:extLst>
              </p14:cNvPr>
              <p14:cNvContentPartPr/>
              <p14:nvPr/>
            </p14:nvContentPartPr>
            <p14:xfrm>
              <a:off x="9439716" y="5599784"/>
              <a:ext cx="2500007" cy="1732161"/>
            </p14:xfrm>
          </p:contentPart>
        </mc:Choice>
        <mc:Fallback xmlns="">
          <p:pic>
            <p:nvPicPr>
              <p:cNvPr id="38" name="墨迹 37">
                <a:extLst>
                  <a:ext uri="{FF2B5EF4-FFF2-40B4-BE49-F238E27FC236}">
                    <a16:creationId xmlns:a16="http://schemas.microsoft.com/office/drawing/2014/main" id="{1410B6D2-0E59-4AFE-9031-D33522B1EB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15958" y="5576026"/>
                <a:ext cx="2547163" cy="17793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9" name="墨迹 38">
                <a:extLst>
                  <a:ext uri="{FF2B5EF4-FFF2-40B4-BE49-F238E27FC236}">
                    <a16:creationId xmlns:a16="http://schemas.microsoft.com/office/drawing/2014/main" xmlns="" id="{746441E3-0D0F-4461-8CEF-4E90667C1523}"/>
                  </a:ext>
                </a:extLst>
              </p14:cNvPr>
              <p14:cNvContentPartPr/>
              <p14:nvPr/>
            </p14:nvContentPartPr>
            <p14:xfrm>
              <a:off x="9878195" y="5501451"/>
              <a:ext cx="2948806" cy="1830494"/>
            </p14:xfrm>
          </p:contentPart>
        </mc:Choice>
        <mc:Fallback xmlns="">
          <p:pic>
            <p:nvPicPr>
              <p:cNvPr id="39" name="墨迹 38">
                <a:extLst>
                  <a:ext uri="{FF2B5EF4-FFF2-40B4-BE49-F238E27FC236}">
                    <a16:creationId xmlns:a16="http://schemas.microsoft.com/office/drawing/2014/main" id="{746441E3-0D0F-4461-8CEF-4E90667C152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54438" y="5477692"/>
                <a:ext cx="2995961" cy="1877651"/>
              </a:xfrm>
              <a:prstGeom prst="rect">
                <a:avLst/>
              </a:prstGeom>
            </p:spPr>
          </p:pic>
        </mc:Fallback>
      </mc:AlternateContent>
      <p:grpSp>
        <p:nvGrpSpPr>
          <p:cNvPr id="71" name="Group 42">
            <a:extLst>
              <a:ext uri="{FF2B5EF4-FFF2-40B4-BE49-F238E27FC236}">
                <a16:creationId xmlns:a16="http://schemas.microsoft.com/office/drawing/2014/main" xmlns="" id="{B043AED8-AC8C-4AB2-8F8C-C4EAA2526E1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4508" y="1377579"/>
            <a:ext cx="1922108" cy="1935874"/>
            <a:chOff x="-1" y="3"/>
            <a:chExt cx="698" cy="703"/>
          </a:xfrm>
        </p:grpSpPr>
        <p:sp>
          <p:nvSpPr>
            <p:cNvPr id="72" name="Freeform 43">
              <a:extLst>
                <a:ext uri="{FF2B5EF4-FFF2-40B4-BE49-F238E27FC236}">
                  <a16:creationId xmlns:a16="http://schemas.microsoft.com/office/drawing/2014/main" xmlns="" id="{0BBF7B6F-76CB-4502-B2CB-F0E614717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" y="161"/>
              <a:ext cx="425" cy="422"/>
            </a:xfrm>
            <a:custGeom>
              <a:avLst/>
              <a:gdLst>
                <a:gd name="T0" fmla="*/ 204 w 211"/>
                <a:gd name="T1" fmla="*/ 137 h 209"/>
                <a:gd name="T2" fmla="*/ 171 w 211"/>
                <a:gd name="T3" fmla="*/ 190 h 209"/>
                <a:gd name="T4" fmla="*/ 138 w 211"/>
                <a:gd name="T5" fmla="*/ 206 h 209"/>
                <a:gd name="T6" fmla="*/ 115 w 211"/>
                <a:gd name="T7" fmla="*/ 208 h 209"/>
                <a:gd name="T8" fmla="*/ 96 w 211"/>
                <a:gd name="T9" fmla="*/ 205 h 209"/>
                <a:gd name="T10" fmla="*/ 69 w 211"/>
                <a:gd name="T11" fmla="*/ 199 h 209"/>
                <a:gd name="T12" fmla="*/ 44 w 211"/>
                <a:gd name="T13" fmla="*/ 186 h 209"/>
                <a:gd name="T14" fmla="*/ 23 w 211"/>
                <a:gd name="T15" fmla="*/ 169 h 209"/>
                <a:gd name="T16" fmla="*/ 2 w 211"/>
                <a:gd name="T17" fmla="*/ 101 h 209"/>
                <a:gd name="T18" fmla="*/ 5 w 211"/>
                <a:gd name="T19" fmla="*/ 81 h 209"/>
                <a:gd name="T20" fmla="*/ 42 w 211"/>
                <a:gd name="T21" fmla="*/ 15 h 209"/>
                <a:gd name="T22" fmla="*/ 66 w 211"/>
                <a:gd name="T23" fmla="*/ 1 h 209"/>
                <a:gd name="T24" fmla="*/ 70 w 211"/>
                <a:gd name="T25" fmla="*/ 5 h 209"/>
                <a:gd name="T26" fmla="*/ 31 w 211"/>
                <a:gd name="T27" fmla="*/ 41 h 209"/>
                <a:gd name="T28" fmla="*/ 15 w 211"/>
                <a:gd name="T29" fmla="*/ 80 h 209"/>
                <a:gd name="T30" fmla="*/ 19 w 211"/>
                <a:gd name="T31" fmla="*/ 143 h 209"/>
                <a:gd name="T32" fmla="*/ 41 w 211"/>
                <a:gd name="T33" fmla="*/ 174 h 209"/>
                <a:gd name="T34" fmla="*/ 84 w 211"/>
                <a:gd name="T35" fmla="*/ 195 h 209"/>
                <a:gd name="T36" fmla="*/ 117 w 211"/>
                <a:gd name="T37" fmla="*/ 199 h 209"/>
                <a:gd name="T38" fmla="*/ 141 w 211"/>
                <a:gd name="T39" fmla="*/ 197 h 209"/>
                <a:gd name="T40" fmla="*/ 167 w 211"/>
                <a:gd name="T41" fmla="*/ 183 h 209"/>
                <a:gd name="T42" fmla="*/ 186 w 211"/>
                <a:gd name="T43" fmla="*/ 161 h 209"/>
                <a:gd name="T44" fmla="*/ 201 w 211"/>
                <a:gd name="T45" fmla="*/ 114 h 209"/>
                <a:gd name="T46" fmla="*/ 195 w 211"/>
                <a:gd name="T47" fmla="*/ 63 h 209"/>
                <a:gd name="T48" fmla="*/ 176 w 211"/>
                <a:gd name="T49" fmla="*/ 42 h 209"/>
                <a:gd name="T50" fmla="*/ 142 w 211"/>
                <a:gd name="T51" fmla="*/ 31 h 209"/>
                <a:gd name="T52" fmla="*/ 80 w 211"/>
                <a:gd name="T53" fmla="*/ 65 h 209"/>
                <a:gd name="T54" fmla="*/ 70 w 211"/>
                <a:gd name="T55" fmla="*/ 95 h 209"/>
                <a:gd name="T56" fmla="*/ 80 w 211"/>
                <a:gd name="T57" fmla="*/ 127 h 209"/>
                <a:gd name="T58" fmla="*/ 128 w 211"/>
                <a:gd name="T59" fmla="*/ 145 h 209"/>
                <a:gd name="T60" fmla="*/ 168 w 211"/>
                <a:gd name="T61" fmla="*/ 109 h 209"/>
                <a:gd name="T62" fmla="*/ 135 w 211"/>
                <a:gd name="T63" fmla="*/ 77 h 209"/>
                <a:gd name="T64" fmla="*/ 130 w 211"/>
                <a:gd name="T65" fmla="*/ 77 h 209"/>
                <a:gd name="T66" fmla="*/ 136 w 211"/>
                <a:gd name="T67" fmla="*/ 71 h 209"/>
                <a:gd name="T68" fmla="*/ 167 w 211"/>
                <a:gd name="T69" fmla="*/ 81 h 209"/>
                <a:gd name="T70" fmla="*/ 172 w 211"/>
                <a:gd name="T71" fmla="*/ 125 h 209"/>
                <a:gd name="T72" fmla="*/ 115 w 211"/>
                <a:gd name="T73" fmla="*/ 154 h 209"/>
                <a:gd name="T74" fmla="*/ 73 w 211"/>
                <a:gd name="T75" fmla="*/ 130 h 209"/>
                <a:gd name="T76" fmla="*/ 63 w 211"/>
                <a:gd name="T77" fmla="*/ 88 h 209"/>
                <a:gd name="T78" fmla="*/ 74 w 211"/>
                <a:gd name="T79" fmla="*/ 59 h 209"/>
                <a:gd name="T80" fmla="*/ 136 w 211"/>
                <a:gd name="T81" fmla="*/ 21 h 209"/>
                <a:gd name="T82" fmla="*/ 172 w 211"/>
                <a:gd name="T83" fmla="*/ 27 h 209"/>
                <a:gd name="T84" fmla="*/ 195 w 211"/>
                <a:gd name="T85" fmla="*/ 45 h 209"/>
                <a:gd name="T86" fmla="*/ 211 w 211"/>
                <a:gd name="T87" fmla="*/ 8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1" h="209">
                  <a:moveTo>
                    <a:pt x="210" y="98"/>
                  </a:moveTo>
                  <a:cubicBezTo>
                    <a:pt x="211" y="111"/>
                    <a:pt x="208" y="124"/>
                    <a:pt x="204" y="137"/>
                  </a:cubicBezTo>
                  <a:cubicBezTo>
                    <a:pt x="200" y="154"/>
                    <a:pt x="192" y="169"/>
                    <a:pt x="181" y="181"/>
                  </a:cubicBezTo>
                  <a:cubicBezTo>
                    <a:pt x="178" y="185"/>
                    <a:pt x="175" y="187"/>
                    <a:pt x="171" y="190"/>
                  </a:cubicBezTo>
                  <a:cubicBezTo>
                    <a:pt x="165" y="193"/>
                    <a:pt x="160" y="196"/>
                    <a:pt x="154" y="200"/>
                  </a:cubicBezTo>
                  <a:cubicBezTo>
                    <a:pt x="150" y="203"/>
                    <a:pt x="144" y="205"/>
                    <a:pt x="138" y="206"/>
                  </a:cubicBezTo>
                  <a:cubicBezTo>
                    <a:pt x="135" y="207"/>
                    <a:pt x="131" y="207"/>
                    <a:pt x="127" y="208"/>
                  </a:cubicBezTo>
                  <a:cubicBezTo>
                    <a:pt x="123" y="209"/>
                    <a:pt x="119" y="209"/>
                    <a:pt x="115" y="208"/>
                  </a:cubicBezTo>
                  <a:cubicBezTo>
                    <a:pt x="112" y="207"/>
                    <a:pt x="108" y="206"/>
                    <a:pt x="104" y="206"/>
                  </a:cubicBezTo>
                  <a:cubicBezTo>
                    <a:pt x="102" y="206"/>
                    <a:pt x="99" y="206"/>
                    <a:pt x="96" y="205"/>
                  </a:cubicBezTo>
                  <a:cubicBezTo>
                    <a:pt x="93" y="205"/>
                    <a:pt x="89" y="204"/>
                    <a:pt x="86" y="204"/>
                  </a:cubicBezTo>
                  <a:cubicBezTo>
                    <a:pt x="80" y="203"/>
                    <a:pt x="74" y="202"/>
                    <a:pt x="69" y="199"/>
                  </a:cubicBezTo>
                  <a:cubicBezTo>
                    <a:pt x="64" y="196"/>
                    <a:pt x="58" y="194"/>
                    <a:pt x="52" y="191"/>
                  </a:cubicBezTo>
                  <a:cubicBezTo>
                    <a:pt x="49" y="189"/>
                    <a:pt x="46" y="188"/>
                    <a:pt x="44" y="186"/>
                  </a:cubicBezTo>
                  <a:cubicBezTo>
                    <a:pt x="41" y="185"/>
                    <a:pt x="39" y="183"/>
                    <a:pt x="36" y="182"/>
                  </a:cubicBezTo>
                  <a:cubicBezTo>
                    <a:pt x="31" y="179"/>
                    <a:pt x="26" y="174"/>
                    <a:pt x="23" y="169"/>
                  </a:cubicBezTo>
                  <a:cubicBezTo>
                    <a:pt x="19" y="162"/>
                    <a:pt x="15" y="155"/>
                    <a:pt x="11" y="148"/>
                  </a:cubicBezTo>
                  <a:cubicBezTo>
                    <a:pt x="3" y="134"/>
                    <a:pt x="0" y="117"/>
                    <a:pt x="2" y="101"/>
                  </a:cubicBezTo>
                  <a:cubicBezTo>
                    <a:pt x="3" y="97"/>
                    <a:pt x="4" y="93"/>
                    <a:pt x="4" y="88"/>
                  </a:cubicBezTo>
                  <a:cubicBezTo>
                    <a:pt x="4" y="86"/>
                    <a:pt x="4" y="83"/>
                    <a:pt x="5" y="81"/>
                  </a:cubicBezTo>
                  <a:cubicBezTo>
                    <a:pt x="8" y="68"/>
                    <a:pt x="12" y="56"/>
                    <a:pt x="18" y="45"/>
                  </a:cubicBezTo>
                  <a:cubicBezTo>
                    <a:pt x="24" y="34"/>
                    <a:pt x="32" y="24"/>
                    <a:pt x="42" y="15"/>
                  </a:cubicBezTo>
                  <a:cubicBezTo>
                    <a:pt x="46" y="11"/>
                    <a:pt x="52" y="7"/>
                    <a:pt x="57" y="5"/>
                  </a:cubicBezTo>
                  <a:cubicBezTo>
                    <a:pt x="60" y="3"/>
                    <a:pt x="63" y="2"/>
                    <a:pt x="66" y="1"/>
                  </a:cubicBezTo>
                  <a:cubicBezTo>
                    <a:pt x="67" y="0"/>
                    <a:pt x="68" y="0"/>
                    <a:pt x="70" y="1"/>
                  </a:cubicBezTo>
                  <a:cubicBezTo>
                    <a:pt x="71" y="2"/>
                    <a:pt x="71" y="4"/>
                    <a:pt x="70" y="5"/>
                  </a:cubicBezTo>
                  <a:cubicBezTo>
                    <a:pt x="68" y="8"/>
                    <a:pt x="66" y="11"/>
                    <a:pt x="62" y="12"/>
                  </a:cubicBezTo>
                  <a:cubicBezTo>
                    <a:pt x="49" y="18"/>
                    <a:pt x="40" y="29"/>
                    <a:pt x="31" y="41"/>
                  </a:cubicBezTo>
                  <a:cubicBezTo>
                    <a:pt x="23" y="53"/>
                    <a:pt x="20" y="66"/>
                    <a:pt x="15" y="79"/>
                  </a:cubicBezTo>
                  <a:cubicBezTo>
                    <a:pt x="15" y="79"/>
                    <a:pt x="15" y="79"/>
                    <a:pt x="15" y="80"/>
                  </a:cubicBezTo>
                  <a:cubicBezTo>
                    <a:pt x="14" y="91"/>
                    <a:pt x="12" y="102"/>
                    <a:pt x="11" y="113"/>
                  </a:cubicBezTo>
                  <a:cubicBezTo>
                    <a:pt x="11" y="123"/>
                    <a:pt x="14" y="134"/>
                    <a:pt x="19" y="143"/>
                  </a:cubicBezTo>
                  <a:cubicBezTo>
                    <a:pt x="23" y="150"/>
                    <a:pt x="28" y="157"/>
                    <a:pt x="32" y="164"/>
                  </a:cubicBezTo>
                  <a:cubicBezTo>
                    <a:pt x="34" y="168"/>
                    <a:pt x="37" y="171"/>
                    <a:pt x="41" y="174"/>
                  </a:cubicBezTo>
                  <a:cubicBezTo>
                    <a:pt x="52" y="181"/>
                    <a:pt x="64" y="186"/>
                    <a:pt x="76" y="192"/>
                  </a:cubicBezTo>
                  <a:cubicBezTo>
                    <a:pt x="78" y="193"/>
                    <a:pt x="81" y="194"/>
                    <a:pt x="84" y="195"/>
                  </a:cubicBezTo>
                  <a:cubicBezTo>
                    <a:pt x="92" y="196"/>
                    <a:pt x="101" y="197"/>
                    <a:pt x="109" y="198"/>
                  </a:cubicBezTo>
                  <a:cubicBezTo>
                    <a:pt x="112" y="198"/>
                    <a:pt x="114" y="199"/>
                    <a:pt x="117" y="199"/>
                  </a:cubicBezTo>
                  <a:cubicBezTo>
                    <a:pt x="120" y="199"/>
                    <a:pt x="122" y="200"/>
                    <a:pt x="125" y="200"/>
                  </a:cubicBezTo>
                  <a:cubicBezTo>
                    <a:pt x="130" y="199"/>
                    <a:pt x="136" y="198"/>
                    <a:pt x="141" y="197"/>
                  </a:cubicBezTo>
                  <a:cubicBezTo>
                    <a:pt x="144" y="195"/>
                    <a:pt x="148" y="194"/>
                    <a:pt x="150" y="192"/>
                  </a:cubicBezTo>
                  <a:cubicBezTo>
                    <a:pt x="156" y="189"/>
                    <a:pt x="161" y="186"/>
                    <a:pt x="167" y="183"/>
                  </a:cubicBezTo>
                  <a:cubicBezTo>
                    <a:pt x="170" y="181"/>
                    <a:pt x="174" y="178"/>
                    <a:pt x="176" y="175"/>
                  </a:cubicBezTo>
                  <a:cubicBezTo>
                    <a:pt x="180" y="170"/>
                    <a:pt x="183" y="165"/>
                    <a:pt x="186" y="161"/>
                  </a:cubicBezTo>
                  <a:cubicBezTo>
                    <a:pt x="188" y="158"/>
                    <a:pt x="190" y="155"/>
                    <a:pt x="191" y="152"/>
                  </a:cubicBezTo>
                  <a:cubicBezTo>
                    <a:pt x="196" y="140"/>
                    <a:pt x="199" y="127"/>
                    <a:pt x="201" y="114"/>
                  </a:cubicBezTo>
                  <a:cubicBezTo>
                    <a:pt x="203" y="101"/>
                    <a:pt x="203" y="89"/>
                    <a:pt x="200" y="76"/>
                  </a:cubicBezTo>
                  <a:cubicBezTo>
                    <a:pt x="200" y="71"/>
                    <a:pt x="198" y="67"/>
                    <a:pt x="195" y="63"/>
                  </a:cubicBezTo>
                  <a:cubicBezTo>
                    <a:pt x="194" y="60"/>
                    <a:pt x="192" y="58"/>
                    <a:pt x="190" y="55"/>
                  </a:cubicBezTo>
                  <a:cubicBezTo>
                    <a:pt x="186" y="50"/>
                    <a:pt x="182" y="45"/>
                    <a:pt x="176" y="42"/>
                  </a:cubicBezTo>
                  <a:cubicBezTo>
                    <a:pt x="167" y="35"/>
                    <a:pt x="157" y="33"/>
                    <a:pt x="147" y="31"/>
                  </a:cubicBezTo>
                  <a:cubicBezTo>
                    <a:pt x="145" y="31"/>
                    <a:pt x="143" y="31"/>
                    <a:pt x="142" y="31"/>
                  </a:cubicBezTo>
                  <a:cubicBezTo>
                    <a:pt x="123" y="33"/>
                    <a:pt x="105" y="40"/>
                    <a:pt x="90" y="52"/>
                  </a:cubicBezTo>
                  <a:cubicBezTo>
                    <a:pt x="86" y="56"/>
                    <a:pt x="82" y="60"/>
                    <a:pt x="80" y="65"/>
                  </a:cubicBezTo>
                  <a:cubicBezTo>
                    <a:pt x="76" y="72"/>
                    <a:pt x="74" y="79"/>
                    <a:pt x="72" y="86"/>
                  </a:cubicBezTo>
                  <a:cubicBezTo>
                    <a:pt x="70" y="88"/>
                    <a:pt x="70" y="92"/>
                    <a:pt x="70" y="95"/>
                  </a:cubicBezTo>
                  <a:cubicBezTo>
                    <a:pt x="70" y="103"/>
                    <a:pt x="72" y="111"/>
                    <a:pt x="74" y="118"/>
                  </a:cubicBezTo>
                  <a:cubicBezTo>
                    <a:pt x="76" y="121"/>
                    <a:pt x="78" y="125"/>
                    <a:pt x="80" y="127"/>
                  </a:cubicBezTo>
                  <a:cubicBezTo>
                    <a:pt x="87" y="134"/>
                    <a:pt x="95" y="140"/>
                    <a:pt x="103" y="143"/>
                  </a:cubicBezTo>
                  <a:cubicBezTo>
                    <a:pt x="111" y="147"/>
                    <a:pt x="120" y="147"/>
                    <a:pt x="128" y="145"/>
                  </a:cubicBezTo>
                  <a:cubicBezTo>
                    <a:pt x="133" y="144"/>
                    <a:pt x="138" y="142"/>
                    <a:pt x="143" y="141"/>
                  </a:cubicBezTo>
                  <a:cubicBezTo>
                    <a:pt x="158" y="136"/>
                    <a:pt x="165" y="127"/>
                    <a:pt x="168" y="109"/>
                  </a:cubicBezTo>
                  <a:cubicBezTo>
                    <a:pt x="170" y="97"/>
                    <a:pt x="164" y="85"/>
                    <a:pt x="153" y="80"/>
                  </a:cubicBezTo>
                  <a:cubicBezTo>
                    <a:pt x="148" y="76"/>
                    <a:pt x="141" y="75"/>
                    <a:pt x="135" y="77"/>
                  </a:cubicBezTo>
                  <a:cubicBezTo>
                    <a:pt x="134" y="78"/>
                    <a:pt x="133" y="78"/>
                    <a:pt x="132" y="78"/>
                  </a:cubicBezTo>
                  <a:cubicBezTo>
                    <a:pt x="132" y="78"/>
                    <a:pt x="131" y="78"/>
                    <a:pt x="130" y="77"/>
                  </a:cubicBezTo>
                  <a:cubicBezTo>
                    <a:pt x="130" y="77"/>
                    <a:pt x="130" y="75"/>
                    <a:pt x="130" y="75"/>
                  </a:cubicBezTo>
                  <a:cubicBezTo>
                    <a:pt x="132" y="73"/>
                    <a:pt x="134" y="71"/>
                    <a:pt x="136" y="71"/>
                  </a:cubicBezTo>
                  <a:cubicBezTo>
                    <a:pt x="141" y="70"/>
                    <a:pt x="146" y="70"/>
                    <a:pt x="152" y="72"/>
                  </a:cubicBezTo>
                  <a:cubicBezTo>
                    <a:pt x="157" y="74"/>
                    <a:pt x="162" y="77"/>
                    <a:pt x="167" y="81"/>
                  </a:cubicBezTo>
                  <a:cubicBezTo>
                    <a:pt x="172" y="86"/>
                    <a:pt x="176" y="92"/>
                    <a:pt x="176" y="99"/>
                  </a:cubicBezTo>
                  <a:cubicBezTo>
                    <a:pt x="177" y="108"/>
                    <a:pt x="176" y="117"/>
                    <a:pt x="172" y="125"/>
                  </a:cubicBezTo>
                  <a:cubicBezTo>
                    <a:pt x="169" y="134"/>
                    <a:pt x="162" y="141"/>
                    <a:pt x="154" y="145"/>
                  </a:cubicBezTo>
                  <a:cubicBezTo>
                    <a:pt x="142" y="151"/>
                    <a:pt x="128" y="155"/>
                    <a:pt x="115" y="154"/>
                  </a:cubicBezTo>
                  <a:cubicBezTo>
                    <a:pt x="110" y="154"/>
                    <a:pt x="106" y="153"/>
                    <a:pt x="102" y="151"/>
                  </a:cubicBezTo>
                  <a:cubicBezTo>
                    <a:pt x="91" y="147"/>
                    <a:pt x="81" y="139"/>
                    <a:pt x="73" y="130"/>
                  </a:cubicBezTo>
                  <a:cubicBezTo>
                    <a:pt x="70" y="126"/>
                    <a:pt x="68" y="122"/>
                    <a:pt x="66" y="118"/>
                  </a:cubicBezTo>
                  <a:cubicBezTo>
                    <a:pt x="63" y="108"/>
                    <a:pt x="62" y="98"/>
                    <a:pt x="63" y="88"/>
                  </a:cubicBezTo>
                  <a:cubicBezTo>
                    <a:pt x="63" y="86"/>
                    <a:pt x="63" y="84"/>
                    <a:pt x="64" y="83"/>
                  </a:cubicBezTo>
                  <a:cubicBezTo>
                    <a:pt x="66" y="74"/>
                    <a:pt x="70" y="66"/>
                    <a:pt x="74" y="59"/>
                  </a:cubicBezTo>
                  <a:cubicBezTo>
                    <a:pt x="78" y="51"/>
                    <a:pt x="84" y="45"/>
                    <a:pt x="91" y="40"/>
                  </a:cubicBezTo>
                  <a:cubicBezTo>
                    <a:pt x="104" y="30"/>
                    <a:pt x="120" y="24"/>
                    <a:pt x="136" y="21"/>
                  </a:cubicBezTo>
                  <a:cubicBezTo>
                    <a:pt x="139" y="21"/>
                    <a:pt x="142" y="20"/>
                    <a:pt x="144" y="20"/>
                  </a:cubicBezTo>
                  <a:cubicBezTo>
                    <a:pt x="154" y="21"/>
                    <a:pt x="163" y="23"/>
                    <a:pt x="172" y="27"/>
                  </a:cubicBezTo>
                  <a:cubicBezTo>
                    <a:pt x="176" y="30"/>
                    <a:pt x="180" y="32"/>
                    <a:pt x="184" y="35"/>
                  </a:cubicBezTo>
                  <a:cubicBezTo>
                    <a:pt x="189" y="38"/>
                    <a:pt x="192" y="41"/>
                    <a:pt x="195" y="45"/>
                  </a:cubicBezTo>
                  <a:cubicBezTo>
                    <a:pt x="197" y="48"/>
                    <a:pt x="198" y="51"/>
                    <a:pt x="200" y="53"/>
                  </a:cubicBezTo>
                  <a:cubicBezTo>
                    <a:pt x="208" y="63"/>
                    <a:pt x="211" y="75"/>
                    <a:pt x="211" y="88"/>
                  </a:cubicBezTo>
                  <a:cubicBezTo>
                    <a:pt x="210" y="91"/>
                    <a:pt x="210" y="94"/>
                    <a:pt x="210" y="98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44">
              <a:extLst>
                <a:ext uri="{FF2B5EF4-FFF2-40B4-BE49-F238E27FC236}">
                  <a16:creationId xmlns:a16="http://schemas.microsoft.com/office/drawing/2014/main" xmlns="" id="{7B2AE03E-A8EE-44D0-9F5D-5337D418D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474"/>
              <a:ext cx="121" cy="42"/>
            </a:xfrm>
            <a:custGeom>
              <a:avLst/>
              <a:gdLst>
                <a:gd name="T0" fmla="*/ 55 w 60"/>
                <a:gd name="T1" fmla="*/ 15 h 21"/>
                <a:gd name="T2" fmla="*/ 59 w 60"/>
                <a:gd name="T3" fmla="*/ 18 h 21"/>
                <a:gd name="T4" fmla="*/ 59 w 60"/>
                <a:gd name="T5" fmla="*/ 20 h 21"/>
                <a:gd name="T6" fmla="*/ 58 w 60"/>
                <a:gd name="T7" fmla="*/ 21 h 21"/>
                <a:gd name="T8" fmla="*/ 53 w 60"/>
                <a:gd name="T9" fmla="*/ 21 h 21"/>
                <a:gd name="T10" fmla="*/ 11 w 60"/>
                <a:gd name="T11" fmla="*/ 9 h 21"/>
                <a:gd name="T12" fmla="*/ 4 w 60"/>
                <a:gd name="T13" fmla="*/ 6 h 21"/>
                <a:gd name="T14" fmla="*/ 1 w 60"/>
                <a:gd name="T15" fmla="*/ 4 h 21"/>
                <a:gd name="T16" fmla="*/ 1 w 60"/>
                <a:gd name="T17" fmla="*/ 1 h 21"/>
                <a:gd name="T18" fmla="*/ 2 w 60"/>
                <a:gd name="T19" fmla="*/ 1 h 21"/>
                <a:gd name="T20" fmla="*/ 6 w 60"/>
                <a:gd name="T21" fmla="*/ 1 h 21"/>
                <a:gd name="T22" fmla="*/ 47 w 60"/>
                <a:gd name="T23" fmla="*/ 12 h 21"/>
                <a:gd name="T24" fmla="*/ 55 w 60"/>
                <a:gd name="T25" fmla="*/ 1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21">
                  <a:moveTo>
                    <a:pt x="55" y="15"/>
                  </a:moveTo>
                  <a:cubicBezTo>
                    <a:pt x="56" y="16"/>
                    <a:pt x="58" y="17"/>
                    <a:pt x="59" y="18"/>
                  </a:cubicBezTo>
                  <a:cubicBezTo>
                    <a:pt x="59" y="18"/>
                    <a:pt x="60" y="19"/>
                    <a:pt x="59" y="20"/>
                  </a:cubicBezTo>
                  <a:cubicBezTo>
                    <a:pt x="59" y="21"/>
                    <a:pt x="59" y="21"/>
                    <a:pt x="58" y="21"/>
                  </a:cubicBezTo>
                  <a:cubicBezTo>
                    <a:pt x="56" y="21"/>
                    <a:pt x="54" y="21"/>
                    <a:pt x="53" y="21"/>
                  </a:cubicBezTo>
                  <a:cubicBezTo>
                    <a:pt x="39" y="17"/>
                    <a:pt x="25" y="13"/>
                    <a:pt x="11" y="9"/>
                  </a:cubicBezTo>
                  <a:cubicBezTo>
                    <a:pt x="9" y="8"/>
                    <a:pt x="6" y="8"/>
                    <a:pt x="4" y="6"/>
                  </a:cubicBezTo>
                  <a:cubicBezTo>
                    <a:pt x="3" y="6"/>
                    <a:pt x="2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0"/>
                    <a:pt x="5" y="0"/>
                    <a:pt x="6" y="1"/>
                  </a:cubicBezTo>
                  <a:cubicBezTo>
                    <a:pt x="20" y="4"/>
                    <a:pt x="33" y="8"/>
                    <a:pt x="47" y="12"/>
                  </a:cubicBezTo>
                  <a:cubicBezTo>
                    <a:pt x="50" y="13"/>
                    <a:pt x="53" y="14"/>
                    <a:pt x="55" y="15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45">
              <a:extLst>
                <a:ext uri="{FF2B5EF4-FFF2-40B4-BE49-F238E27FC236}">
                  <a16:creationId xmlns:a16="http://schemas.microsoft.com/office/drawing/2014/main" xmlns="" id="{D92FE8FA-D57D-458E-B4AC-E9B7F7650A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" y="593"/>
              <a:ext cx="73" cy="75"/>
            </a:xfrm>
            <a:custGeom>
              <a:avLst/>
              <a:gdLst>
                <a:gd name="T0" fmla="*/ 1 w 36"/>
                <a:gd name="T1" fmla="*/ 37 h 37"/>
                <a:gd name="T2" fmla="*/ 0 w 36"/>
                <a:gd name="T3" fmla="*/ 35 h 37"/>
                <a:gd name="T4" fmla="*/ 3 w 36"/>
                <a:gd name="T5" fmla="*/ 31 h 37"/>
                <a:gd name="T6" fmla="*/ 27 w 36"/>
                <a:gd name="T7" fmla="*/ 3 h 37"/>
                <a:gd name="T8" fmla="*/ 31 w 36"/>
                <a:gd name="T9" fmla="*/ 0 h 37"/>
                <a:gd name="T10" fmla="*/ 35 w 36"/>
                <a:gd name="T11" fmla="*/ 1 h 37"/>
                <a:gd name="T12" fmla="*/ 35 w 36"/>
                <a:gd name="T13" fmla="*/ 3 h 37"/>
                <a:gd name="T14" fmla="*/ 33 w 36"/>
                <a:gd name="T15" fmla="*/ 7 h 37"/>
                <a:gd name="T16" fmla="*/ 10 w 36"/>
                <a:gd name="T17" fmla="*/ 33 h 37"/>
                <a:gd name="T18" fmla="*/ 1 w 36"/>
                <a:gd name="T1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7">
                  <a:moveTo>
                    <a:pt x="1" y="37"/>
                  </a:moveTo>
                  <a:cubicBezTo>
                    <a:pt x="0" y="37"/>
                    <a:pt x="0" y="35"/>
                    <a:pt x="0" y="35"/>
                  </a:cubicBezTo>
                  <a:cubicBezTo>
                    <a:pt x="1" y="33"/>
                    <a:pt x="2" y="32"/>
                    <a:pt x="3" y="31"/>
                  </a:cubicBezTo>
                  <a:cubicBezTo>
                    <a:pt x="11" y="21"/>
                    <a:pt x="19" y="13"/>
                    <a:pt x="27" y="3"/>
                  </a:cubicBezTo>
                  <a:cubicBezTo>
                    <a:pt x="28" y="2"/>
                    <a:pt x="30" y="1"/>
                    <a:pt x="31" y="0"/>
                  </a:cubicBezTo>
                  <a:cubicBezTo>
                    <a:pt x="32" y="0"/>
                    <a:pt x="34" y="0"/>
                    <a:pt x="35" y="1"/>
                  </a:cubicBezTo>
                  <a:cubicBezTo>
                    <a:pt x="35" y="1"/>
                    <a:pt x="36" y="3"/>
                    <a:pt x="35" y="3"/>
                  </a:cubicBezTo>
                  <a:cubicBezTo>
                    <a:pt x="35" y="5"/>
                    <a:pt x="34" y="6"/>
                    <a:pt x="33" y="7"/>
                  </a:cubicBezTo>
                  <a:cubicBezTo>
                    <a:pt x="25" y="16"/>
                    <a:pt x="18" y="25"/>
                    <a:pt x="10" y="33"/>
                  </a:cubicBezTo>
                  <a:cubicBezTo>
                    <a:pt x="8" y="35"/>
                    <a:pt x="4" y="37"/>
                    <a:pt x="1" y="37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46">
              <a:extLst>
                <a:ext uri="{FF2B5EF4-FFF2-40B4-BE49-F238E27FC236}">
                  <a16:creationId xmlns:a16="http://schemas.microsoft.com/office/drawing/2014/main" xmlns="" id="{746BA7DD-C860-4ED9-B288-51DE1C83F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" y="153"/>
              <a:ext cx="66" cy="54"/>
            </a:xfrm>
            <a:custGeom>
              <a:avLst/>
              <a:gdLst>
                <a:gd name="T0" fmla="*/ 33 w 33"/>
                <a:gd name="T1" fmla="*/ 0 h 27"/>
                <a:gd name="T2" fmla="*/ 33 w 33"/>
                <a:gd name="T3" fmla="*/ 3 h 27"/>
                <a:gd name="T4" fmla="*/ 31 w 33"/>
                <a:gd name="T5" fmla="*/ 6 h 27"/>
                <a:gd name="T6" fmla="*/ 7 w 33"/>
                <a:gd name="T7" fmla="*/ 25 h 27"/>
                <a:gd name="T8" fmla="*/ 3 w 33"/>
                <a:gd name="T9" fmla="*/ 27 h 27"/>
                <a:gd name="T10" fmla="*/ 0 w 33"/>
                <a:gd name="T11" fmla="*/ 25 h 27"/>
                <a:gd name="T12" fmla="*/ 0 w 33"/>
                <a:gd name="T13" fmla="*/ 23 h 27"/>
                <a:gd name="T14" fmla="*/ 3 w 33"/>
                <a:gd name="T15" fmla="*/ 20 h 27"/>
                <a:gd name="T16" fmla="*/ 27 w 33"/>
                <a:gd name="T17" fmla="*/ 2 h 27"/>
                <a:gd name="T18" fmla="*/ 33 w 33"/>
                <a:gd name="T1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27">
                  <a:moveTo>
                    <a:pt x="33" y="0"/>
                  </a:moveTo>
                  <a:cubicBezTo>
                    <a:pt x="33" y="1"/>
                    <a:pt x="33" y="2"/>
                    <a:pt x="33" y="3"/>
                  </a:cubicBezTo>
                  <a:cubicBezTo>
                    <a:pt x="33" y="4"/>
                    <a:pt x="31" y="5"/>
                    <a:pt x="31" y="6"/>
                  </a:cubicBezTo>
                  <a:cubicBezTo>
                    <a:pt x="23" y="13"/>
                    <a:pt x="16" y="19"/>
                    <a:pt x="7" y="25"/>
                  </a:cubicBezTo>
                  <a:cubicBezTo>
                    <a:pt x="6" y="25"/>
                    <a:pt x="4" y="26"/>
                    <a:pt x="3" y="27"/>
                  </a:cubicBezTo>
                  <a:cubicBezTo>
                    <a:pt x="2" y="27"/>
                    <a:pt x="1" y="26"/>
                    <a:pt x="0" y="25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1" y="22"/>
                    <a:pt x="1" y="21"/>
                    <a:pt x="3" y="20"/>
                  </a:cubicBezTo>
                  <a:cubicBezTo>
                    <a:pt x="11" y="14"/>
                    <a:pt x="19" y="8"/>
                    <a:pt x="27" y="2"/>
                  </a:cubicBezTo>
                  <a:cubicBezTo>
                    <a:pt x="28" y="1"/>
                    <a:pt x="30" y="0"/>
                    <a:pt x="33" y="0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47">
              <a:extLst>
                <a:ext uri="{FF2B5EF4-FFF2-40B4-BE49-F238E27FC236}">
                  <a16:creationId xmlns:a16="http://schemas.microsoft.com/office/drawing/2014/main" xmlns="" id="{6EC0119E-9C1E-47F8-963C-C0D89024CC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" y="3"/>
              <a:ext cx="14" cy="77"/>
            </a:xfrm>
            <a:custGeom>
              <a:avLst/>
              <a:gdLst>
                <a:gd name="T0" fmla="*/ 4 w 7"/>
                <a:gd name="T1" fmla="*/ 38 h 38"/>
                <a:gd name="T2" fmla="*/ 2 w 7"/>
                <a:gd name="T3" fmla="*/ 30 h 38"/>
                <a:gd name="T4" fmla="*/ 0 w 7"/>
                <a:gd name="T5" fmla="*/ 9 h 38"/>
                <a:gd name="T6" fmla="*/ 0 w 7"/>
                <a:gd name="T7" fmla="*/ 4 h 38"/>
                <a:gd name="T8" fmla="*/ 2 w 7"/>
                <a:gd name="T9" fmla="*/ 0 h 38"/>
                <a:gd name="T10" fmla="*/ 5 w 7"/>
                <a:gd name="T11" fmla="*/ 4 h 38"/>
                <a:gd name="T12" fmla="*/ 7 w 7"/>
                <a:gd name="T13" fmla="*/ 31 h 38"/>
                <a:gd name="T14" fmla="*/ 6 w 7"/>
                <a:gd name="T15" fmla="*/ 35 h 38"/>
                <a:gd name="T16" fmla="*/ 4 w 7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38">
                  <a:moveTo>
                    <a:pt x="4" y="38"/>
                  </a:moveTo>
                  <a:cubicBezTo>
                    <a:pt x="2" y="36"/>
                    <a:pt x="2" y="33"/>
                    <a:pt x="2" y="30"/>
                  </a:cubicBezTo>
                  <a:cubicBezTo>
                    <a:pt x="1" y="23"/>
                    <a:pt x="0" y="16"/>
                    <a:pt x="0" y="9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5" y="1"/>
                    <a:pt x="5" y="4"/>
                  </a:cubicBezTo>
                  <a:cubicBezTo>
                    <a:pt x="6" y="13"/>
                    <a:pt x="6" y="22"/>
                    <a:pt x="7" y="31"/>
                  </a:cubicBezTo>
                  <a:cubicBezTo>
                    <a:pt x="7" y="33"/>
                    <a:pt x="7" y="34"/>
                    <a:pt x="6" y="35"/>
                  </a:cubicBezTo>
                  <a:cubicBezTo>
                    <a:pt x="6" y="36"/>
                    <a:pt x="5" y="37"/>
                    <a:pt x="4" y="38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48">
              <a:extLst>
                <a:ext uri="{FF2B5EF4-FFF2-40B4-BE49-F238E27FC236}">
                  <a16:creationId xmlns:a16="http://schemas.microsoft.com/office/drawing/2014/main" xmlns="" id="{3BCE51AA-D8C5-42AA-8B57-4DDE57B55DB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" y="252"/>
              <a:ext cx="64" cy="24"/>
            </a:xfrm>
            <a:custGeom>
              <a:avLst/>
              <a:gdLst>
                <a:gd name="T0" fmla="*/ 27 w 32"/>
                <a:gd name="T1" fmla="*/ 12 h 12"/>
                <a:gd name="T2" fmla="*/ 2 w 32"/>
                <a:gd name="T3" fmla="*/ 5 h 12"/>
                <a:gd name="T4" fmla="*/ 1 w 32"/>
                <a:gd name="T5" fmla="*/ 2 h 12"/>
                <a:gd name="T6" fmla="*/ 4 w 32"/>
                <a:gd name="T7" fmla="*/ 0 h 12"/>
                <a:gd name="T8" fmla="*/ 9 w 32"/>
                <a:gd name="T9" fmla="*/ 1 h 12"/>
                <a:gd name="T10" fmla="*/ 27 w 32"/>
                <a:gd name="T11" fmla="*/ 6 h 12"/>
                <a:gd name="T12" fmla="*/ 31 w 32"/>
                <a:gd name="T13" fmla="*/ 8 h 12"/>
                <a:gd name="T14" fmla="*/ 31 w 32"/>
                <a:gd name="T15" fmla="*/ 11 h 12"/>
                <a:gd name="T16" fmla="*/ 31 w 32"/>
                <a:gd name="T17" fmla="*/ 11 h 12"/>
                <a:gd name="T18" fmla="*/ 27 w 32"/>
                <a:gd name="T1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12">
                  <a:moveTo>
                    <a:pt x="27" y="12"/>
                  </a:moveTo>
                  <a:cubicBezTo>
                    <a:pt x="18" y="12"/>
                    <a:pt x="10" y="9"/>
                    <a:pt x="2" y="5"/>
                  </a:cubicBezTo>
                  <a:cubicBezTo>
                    <a:pt x="1" y="4"/>
                    <a:pt x="1" y="4"/>
                    <a:pt x="1" y="2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0"/>
                    <a:pt x="9" y="1"/>
                  </a:cubicBezTo>
                  <a:cubicBezTo>
                    <a:pt x="15" y="4"/>
                    <a:pt x="21" y="5"/>
                    <a:pt x="27" y="6"/>
                  </a:cubicBezTo>
                  <a:cubicBezTo>
                    <a:pt x="29" y="6"/>
                    <a:pt x="30" y="7"/>
                    <a:pt x="31" y="8"/>
                  </a:cubicBezTo>
                  <a:cubicBezTo>
                    <a:pt x="32" y="8"/>
                    <a:pt x="32" y="10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ubicBezTo>
                    <a:pt x="29" y="12"/>
                    <a:pt x="28" y="12"/>
                    <a:pt x="27" y="12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49">
              <a:extLst>
                <a:ext uri="{FF2B5EF4-FFF2-40B4-BE49-F238E27FC236}">
                  <a16:creationId xmlns:a16="http://schemas.microsoft.com/office/drawing/2014/main" xmlns="" id="{2A8A0DEA-3CBC-43BF-B4A8-F4B7F5EC41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" y="664"/>
              <a:ext cx="24" cy="42"/>
            </a:xfrm>
            <a:custGeom>
              <a:avLst/>
              <a:gdLst>
                <a:gd name="T0" fmla="*/ 0 w 12"/>
                <a:gd name="T1" fmla="*/ 3 h 21"/>
                <a:gd name="T2" fmla="*/ 2 w 12"/>
                <a:gd name="T3" fmla="*/ 0 h 21"/>
                <a:gd name="T4" fmla="*/ 5 w 12"/>
                <a:gd name="T5" fmla="*/ 1 h 21"/>
                <a:gd name="T6" fmla="*/ 7 w 12"/>
                <a:gd name="T7" fmla="*/ 4 h 21"/>
                <a:gd name="T8" fmla="*/ 12 w 12"/>
                <a:gd name="T9" fmla="*/ 16 h 21"/>
                <a:gd name="T10" fmla="*/ 12 w 12"/>
                <a:gd name="T11" fmla="*/ 19 h 21"/>
                <a:gd name="T12" fmla="*/ 11 w 12"/>
                <a:gd name="T13" fmla="*/ 21 h 21"/>
                <a:gd name="T14" fmla="*/ 9 w 12"/>
                <a:gd name="T15" fmla="*/ 21 h 21"/>
                <a:gd name="T16" fmla="*/ 8 w 12"/>
                <a:gd name="T17" fmla="*/ 20 h 21"/>
                <a:gd name="T18" fmla="*/ 0 w 12"/>
                <a:gd name="T1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21">
                  <a:moveTo>
                    <a:pt x="0" y="3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6" y="2"/>
                    <a:pt x="7" y="3"/>
                    <a:pt x="7" y="4"/>
                  </a:cubicBezTo>
                  <a:cubicBezTo>
                    <a:pt x="9" y="8"/>
                    <a:pt x="10" y="12"/>
                    <a:pt x="12" y="16"/>
                  </a:cubicBezTo>
                  <a:cubicBezTo>
                    <a:pt x="12" y="17"/>
                    <a:pt x="12" y="18"/>
                    <a:pt x="12" y="19"/>
                  </a:cubicBezTo>
                  <a:cubicBezTo>
                    <a:pt x="12" y="20"/>
                    <a:pt x="11" y="20"/>
                    <a:pt x="11" y="21"/>
                  </a:cubicBezTo>
                  <a:cubicBezTo>
                    <a:pt x="10" y="21"/>
                    <a:pt x="10" y="21"/>
                    <a:pt x="9" y="21"/>
                  </a:cubicBezTo>
                  <a:cubicBezTo>
                    <a:pt x="9" y="21"/>
                    <a:pt x="9" y="20"/>
                    <a:pt x="8" y="20"/>
                  </a:cubicBezTo>
                  <a:cubicBezTo>
                    <a:pt x="4" y="16"/>
                    <a:pt x="1" y="9"/>
                    <a:pt x="0" y="3"/>
                  </a:cubicBezTo>
                  <a:close/>
                </a:path>
              </a:pathLst>
            </a:cu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4457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2B2FF4E6-5841-4A49-BA32-937AEC6E9E3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D0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812C6C99-BA58-4F96-8B05-7D2D0F24079B}"/>
              </a:ext>
            </a:extLst>
          </p:cNvPr>
          <p:cNvGrpSpPr/>
          <p:nvPr/>
        </p:nvGrpSpPr>
        <p:grpSpPr>
          <a:xfrm flipH="1">
            <a:off x="5681414" y="1835386"/>
            <a:ext cx="829173" cy="1350660"/>
            <a:chOff x="924060" y="1700034"/>
            <a:chExt cx="697814" cy="1136687"/>
          </a:xfrm>
        </p:grpSpPr>
        <p:sp>
          <p:nvSpPr>
            <p:cNvPr id="4" name="任意多边形: 形状 3">
              <a:extLst>
                <a:ext uri="{FF2B5EF4-FFF2-40B4-BE49-F238E27FC236}">
                  <a16:creationId xmlns:a16="http://schemas.microsoft.com/office/drawing/2014/main" xmlns="" id="{465AB031-B517-4549-AADD-5965408593EF}"/>
                </a:ext>
              </a:extLst>
            </p:cNvPr>
            <p:cNvSpPr/>
            <p:nvPr/>
          </p:nvSpPr>
          <p:spPr>
            <a:xfrm>
              <a:off x="924060" y="1700034"/>
              <a:ext cx="413553" cy="778978"/>
            </a:xfrm>
            <a:custGeom>
              <a:avLst/>
              <a:gdLst>
                <a:gd name="connsiteX0" fmla="*/ 0 w 413506"/>
                <a:gd name="connsiteY0" fmla="*/ 203782 h 811238"/>
                <a:gd name="connsiteX1" fmla="*/ 167640 w 413506"/>
                <a:gd name="connsiteY1" fmla="*/ 104722 h 811238"/>
                <a:gd name="connsiteX2" fmla="*/ 175260 w 413506"/>
                <a:gd name="connsiteY2" fmla="*/ 43762 h 811238"/>
                <a:gd name="connsiteX3" fmla="*/ 411480 w 413506"/>
                <a:gd name="connsiteY3" fmla="*/ 805762 h 811238"/>
                <a:gd name="connsiteX4" fmla="*/ 22860 w 413506"/>
                <a:gd name="connsiteY4" fmla="*/ 325702 h 811238"/>
                <a:gd name="connsiteX0" fmla="*/ 0 w 413553"/>
                <a:gd name="connsiteY0" fmla="*/ 203782 h 811238"/>
                <a:gd name="connsiteX1" fmla="*/ 134303 w 413553"/>
                <a:gd name="connsiteY1" fmla="*/ 104722 h 811238"/>
                <a:gd name="connsiteX2" fmla="*/ 175260 w 413553"/>
                <a:gd name="connsiteY2" fmla="*/ 43762 h 811238"/>
                <a:gd name="connsiteX3" fmla="*/ 411480 w 413553"/>
                <a:gd name="connsiteY3" fmla="*/ 805762 h 811238"/>
                <a:gd name="connsiteX4" fmla="*/ 22860 w 413553"/>
                <a:gd name="connsiteY4" fmla="*/ 325702 h 811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3553" h="811238">
                  <a:moveTo>
                    <a:pt x="0" y="203782"/>
                  </a:moveTo>
                  <a:cubicBezTo>
                    <a:pt x="69215" y="167587"/>
                    <a:pt x="105093" y="131392"/>
                    <a:pt x="134303" y="104722"/>
                  </a:cubicBezTo>
                  <a:cubicBezTo>
                    <a:pt x="163513" y="78052"/>
                    <a:pt x="129064" y="-73078"/>
                    <a:pt x="175260" y="43762"/>
                  </a:cubicBezTo>
                  <a:cubicBezTo>
                    <a:pt x="221456" y="160602"/>
                    <a:pt x="436880" y="758772"/>
                    <a:pt x="411480" y="805762"/>
                  </a:cubicBezTo>
                  <a:cubicBezTo>
                    <a:pt x="386080" y="852752"/>
                    <a:pt x="204470" y="589227"/>
                    <a:pt x="22860" y="325702"/>
                  </a:cubicBezTo>
                </a:path>
              </a:pathLst>
            </a:custGeom>
            <a:noFill/>
            <a:ln w="47625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xmlns="" id="{C28A8DA6-A1E7-4A82-BE2C-87274278A259}"/>
                </a:ext>
              </a:extLst>
            </p:cNvPr>
            <p:cNvSpPr/>
            <p:nvPr/>
          </p:nvSpPr>
          <p:spPr>
            <a:xfrm>
              <a:off x="1443707" y="2697345"/>
              <a:ext cx="178167" cy="139376"/>
            </a:xfrm>
            <a:custGeom>
              <a:avLst/>
              <a:gdLst>
                <a:gd name="connsiteX0" fmla="*/ 1782 w 180061"/>
                <a:gd name="connsiteY0" fmla="*/ 1982 h 140565"/>
                <a:gd name="connsiteX1" fmla="*/ 177995 w 180061"/>
                <a:gd name="connsiteY1" fmla="*/ 63894 h 140565"/>
                <a:gd name="connsiteX2" fmla="*/ 92270 w 180061"/>
                <a:gd name="connsiteY2" fmla="*/ 140094 h 140565"/>
                <a:gd name="connsiteX3" fmla="*/ 1782 w 180061"/>
                <a:gd name="connsiteY3" fmla="*/ 1982 h 140565"/>
                <a:gd name="connsiteX0" fmla="*/ 20864 w 199143"/>
                <a:gd name="connsiteY0" fmla="*/ 10713 h 149296"/>
                <a:gd name="connsiteX1" fmla="*/ 197077 w 199143"/>
                <a:gd name="connsiteY1" fmla="*/ 72625 h 149296"/>
                <a:gd name="connsiteX2" fmla="*/ 111352 w 199143"/>
                <a:gd name="connsiteY2" fmla="*/ 148825 h 149296"/>
                <a:gd name="connsiteX3" fmla="*/ 20864 w 199143"/>
                <a:gd name="connsiteY3" fmla="*/ 10713 h 149296"/>
                <a:gd name="connsiteX0" fmla="*/ 22737 w 201016"/>
                <a:gd name="connsiteY0" fmla="*/ 3304 h 141887"/>
                <a:gd name="connsiteX1" fmla="*/ 198950 w 201016"/>
                <a:gd name="connsiteY1" fmla="*/ 65216 h 141887"/>
                <a:gd name="connsiteX2" fmla="*/ 113225 w 201016"/>
                <a:gd name="connsiteY2" fmla="*/ 141416 h 141887"/>
                <a:gd name="connsiteX3" fmla="*/ 22737 w 201016"/>
                <a:gd name="connsiteY3" fmla="*/ 3304 h 141887"/>
                <a:gd name="connsiteX0" fmla="*/ 23680 w 201959"/>
                <a:gd name="connsiteY0" fmla="*/ 170 h 138753"/>
                <a:gd name="connsiteX1" fmla="*/ 199893 w 201959"/>
                <a:gd name="connsiteY1" fmla="*/ 62082 h 138753"/>
                <a:gd name="connsiteX2" fmla="*/ 114168 w 201959"/>
                <a:gd name="connsiteY2" fmla="*/ 138282 h 138753"/>
                <a:gd name="connsiteX3" fmla="*/ 23680 w 201959"/>
                <a:gd name="connsiteY3" fmla="*/ 170 h 138753"/>
                <a:gd name="connsiteX0" fmla="*/ 0 w 178279"/>
                <a:gd name="connsiteY0" fmla="*/ 170 h 138753"/>
                <a:gd name="connsiteX1" fmla="*/ 176213 w 178279"/>
                <a:gd name="connsiteY1" fmla="*/ 62082 h 138753"/>
                <a:gd name="connsiteX2" fmla="*/ 90488 w 178279"/>
                <a:gd name="connsiteY2" fmla="*/ 138282 h 138753"/>
                <a:gd name="connsiteX3" fmla="*/ 91440 w 178279"/>
                <a:gd name="connsiteY3" fmla="*/ 91610 h 138753"/>
                <a:gd name="connsiteX0" fmla="*/ 6103 w 184143"/>
                <a:gd name="connsiteY0" fmla="*/ 18019 h 157151"/>
                <a:gd name="connsiteX1" fmla="*/ 182316 w 184143"/>
                <a:gd name="connsiteY1" fmla="*/ 79931 h 157151"/>
                <a:gd name="connsiteX2" fmla="*/ 96591 w 184143"/>
                <a:gd name="connsiteY2" fmla="*/ 156131 h 157151"/>
                <a:gd name="connsiteX3" fmla="*/ 73731 w 184143"/>
                <a:gd name="connsiteY3" fmla="*/ 21352 h 157151"/>
                <a:gd name="connsiteX0" fmla="*/ 0 w 178040"/>
                <a:gd name="connsiteY0" fmla="*/ 170 h 139302"/>
                <a:gd name="connsiteX1" fmla="*/ 176213 w 178040"/>
                <a:gd name="connsiteY1" fmla="*/ 62082 h 139302"/>
                <a:gd name="connsiteX2" fmla="*/ 90488 w 178040"/>
                <a:gd name="connsiteY2" fmla="*/ 138282 h 139302"/>
                <a:gd name="connsiteX3" fmla="*/ 67628 w 178040"/>
                <a:gd name="connsiteY3" fmla="*/ 3503 h 139302"/>
                <a:gd name="connsiteX0" fmla="*/ 0 w 178220"/>
                <a:gd name="connsiteY0" fmla="*/ 170 h 139376"/>
                <a:gd name="connsiteX1" fmla="*/ 176213 w 178220"/>
                <a:gd name="connsiteY1" fmla="*/ 62082 h 139376"/>
                <a:gd name="connsiteX2" fmla="*/ 90488 w 178220"/>
                <a:gd name="connsiteY2" fmla="*/ 138282 h 139376"/>
                <a:gd name="connsiteX3" fmla="*/ 15241 w 178220"/>
                <a:gd name="connsiteY3" fmla="*/ 1122 h 139376"/>
                <a:gd name="connsiteX0" fmla="*/ 0 w 178167"/>
                <a:gd name="connsiteY0" fmla="*/ 170 h 139376"/>
                <a:gd name="connsiteX1" fmla="*/ 176213 w 178167"/>
                <a:gd name="connsiteY1" fmla="*/ 62082 h 139376"/>
                <a:gd name="connsiteX2" fmla="*/ 90488 w 178167"/>
                <a:gd name="connsiteY2" fmla="*/ 138282 h 139376"/>
                <a:gd name="connsiteX3" fmla="*/ 29529 w 178167"/>
                <a:gd name="connsiteY3" fmla="*/ 1122 h 139376"/>
                <a:gd name="connsiteX0" fmla="*/ 0 w 178167"/>
                <a:gd name="connsiteY0" fmla="*/ 170 h 139376"/>
                <a:gd name="connsiteX1" fmla="*/ 176213 w 178167"/>
                <a:gd name="connsiteY1" fmla="*/ 62082 h 139376"/>
                <a:gd name="connsiteX2" fmla="*/ 90488 w 178167"/>
                <a:gd name="connsiteY2" fmla="*/ 138282 h 139376"/>
                <a:gd name="connsiteX3" fmla="*/ 29529 w 178167"/>
                <a:gd name="connsiteY3" fmla="*/ 1122 h 139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167" h="139376">
                  <a:moveTo>
                    <a:pt x="0" y="170"/>
                  </a:moveTo>
                  <a:cubicBezTo>
                    <a:pt x="78582" y="-3005"/>
                    <a:pt x="161132" y="39063"/>
                    <a:pt x="176213" y="62082"/>
                  </a:cubicBezTo>
                  <a:cubicBezTo>
                    <a:pt x="191294" y="85101"/>
                    <a:pt x="114935" y="148442"/>
                    <a:pt x="90488" y="138282"/>
                  </a:cubicBezTo>
                  <a:cubicBezTo>
                    <a:pt x="66041" y="128122"/>
                    <a:pt x="16670" y="53350"/>
                    <a:pt x="29529" y="1122"/>
                  </a:cubicBezTo>
                </a:path>
              </a:pathLst>
            </a:custGeom>
            <a:noFill/>
            <a:ln w="47625" cap="rnd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65C6347B-E5B4-475C-BDE9-842881F5A73B}"/>
              </a:ext>
            </a:extLst>
          </p:cNvPr>
          <p:cNvSpPr txBox="1"/>
          <p:nvPr/>
        </p:nvSpPr>
        <p:spPr>
          <a:xfrm>
            <a:off x="3243748" y="617420"/>
            <a:ext cx="5704505" cy="914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54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Designed By Xiao</a:t>
            </a:r>
            <a:endParaRPr lang="zh-CN" altLang="en-US" sz="5400" b="1"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A6F7DE22-6A8D-4CFA-BFEA-A480EA2582D7}"/>
              </a:ext>
            </a:extLst>
          </p:cNvPr>
          <p:cNvSpPr txBox="1"/>
          <p:nvPr/>
        </p:nvSpPr>
        <p:spPr>
          <a:xfrm>
            <a:off x="1343025" y="3489612"/>
            <a:ext cx="9505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Lorem ipsum dolor sit amet, consectetuer adipiscing elit. Maecenas porttitor congue massa. Fusce posuere, magna sed pulvinar ultricies, purus lectus malesuada libero, sit </a:t>
            </a:r>
          </a:p>
          <a:p>
            <a:pPr algn="ctr"/>
            <a:endParaRPr lang="fr-FR" altLang="zh-CN" sz="1600" b="1">
              <a:solidFill>
                <a:srgbClr val="89727B"/>
              </a:solidFill>
              <a:latin typeface="851tegakizatsu" panose="02000600000000000000" pitchFamily="2" charset="-122"/>
              <a:ea typeface="851tegakizatsu" panose="02000600000000000000" pitchFamily="2" charset="-122"/>
              <a:cs typeface="851tegakizatsu" panose="02000600000000000000" pitchFamily="2" charset="-122"/>
            </a:endParaRPr>
          </a:p>
          <a:p>
            <a:pPr algn="ctr"/>
            <a:r>
              <a:rPr lang="fr-FR" altLang="zh-CN" sz="1600" b="1">
                <a:solidFill>
                  <a:srgbClr val="89727B"/>
                </a:solidFill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amet commodo magna eros quis urna. Nunc viverra imperdiet enim.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C2032CCF-2F0B-4908-957E-F74B9A063365}"/>
              </a:ext>
            </a:extLst>
          </p:cNvPr>
          <p:cNvSpPr txBox="1"/>
          <p:nvPr/>
        </p:nvSpPr>
        <p:spPr>
          <a:xfrm>
            <a:off x="2061029" y="5646856"/>
            <a:ext cx="8069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zh-CN" sz="1600" b="1">
                <a:latin typeface="851tegakizatsu" panose="02000600000000000000" pitchFamily="2" charset="-122"/>
                <a:ea typeface="851tegakizatsu" panose="02000600000000000000" pitchFamily="2" charset="-122"/>
                <a:cs typeface="851tegakizatsu" panose="02000600000000000000" pitchFamily="2" charset="-122"/>
              </a:rPr>
              <a:t>Maecenas porttitor congue massa. Fusce posuere, magna sed pulvinar ultricies, purus lectus malesuada libero sit 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xmlns="" id="{24D0319C-F489-4152-A993-DE0648F9EF77}"/>
              </a:ext>
            </a:extLst>
          </p:cNvPr>
          <p:cNvSpPr>
            <a:spLocks/>
          </p:cNvSpPr>
          <p:nvPr/>
        </p:nvSpPr>
        <p:spPr bwMode="auto">
          <a:xfrm>
            <a:off x="11518900" y="5646857"/>
            <a:ext cx="673100" cy="593724"/>
          </a:xfrm>
          <a:custGeom>
            <a:avLst/>
            <a:gdLst>
              <a:gd name="T0" fmla="*/ 182 w 210"/>
              <a:gd name="T1" fmla="*/ 66 h 185"/>
              <a:gd name="T2" fmla="*/ 145 w 210"/>
              <a:gd name="T3" fmla="*/ 68 h 185"/>
              <a:gd name="T4" fmla="*/ 106 w 210"/>
              <a:gd name="T5" fmla="*/ 66 h 185"/>
              <a:gd name="T6" fmla="*/ 120 w 210"/>
              <a:gd name="T7" fmla="*/ 48 h 185"/>
              <a:gd name="T8" fmla="*/ 136 w 210"/>
              <a:gd name="T9" fmla="*/ 30 h 185"/>
              <a:gd name="T10" fmla="*/ 138 w 210"/>
              <a:gd name="T11" fmla="*/ 20 h 185"/>
              <a:gd name="T12" fmla="*/ 104 w 210"/>
              <a:gd name="T13" fmla="*/ 5 h 185"/>
              <a:gd name="T14" fmla="*/ 85 w 210"/>
              <a:gd name="T15" fmla="*/ 15 h 185"/>
              <a:gd name="T16" fmla="*/ 51 w 210"/>
              <a:gd name="T17" fmla="*/ 44 h 185"/>
              <a:gd name="T18" fmla="*/ 9 w 210"/>
              <a:gd name="T19" fmla="*/ 83 h 185"/>
              <a:gd name="T20" fmla="*/ 9 w 210"/>
              <a:gd name="T21" fmla="*/ 114 h 185"/>
              <a:gd name="T22" fmla="*/ 61 w 210"/>
              <a:gd name="T23" fmla="*/ 150 h 185"/>
              <a:gd name="T24" fmla="*/ 126 w 210"/>
              <a:gd name="T25" fmla="*/ 179 h 185"/>
              <a:gd name="T26" fmla="*/ 153 w 210"/>
              <a:gd name="T27" fmla="*/ 171 h 185"/>
              <a:gd name="T28" fmla="*/ 148 w 210"/>
              <a:gd name="T29" fmla="*/ 149 h 185"/>
              <a:gd name="T30" fmla="*/ 131 w 210"/>
              <a:gd name="T31" fmla="*/ 135 h 185"/>
              <a:gd name="T32" fmla="*/ 116 w 210"/>
              <a:gd name="T33" fmla="*/ 124 h 185"/>
              <a:gd name="T34" fmla="*/ 124 w 210"/>
              <a:gd name="T35" fmla="*/ 120 h 185"/>
              <a:gd name="T36" fmla="*/ 151 w 210"/>
              <a:gd name="T37" fmla="*/ 117 h 185"/>
              <a:gd name="T38" fmla="*/ 186 w 210"/>
              <a:gd name="T39" fmla="*/ 117 h 185"/>
              <a:gd name="T40" fmla="*/ 206 w 210"/>
              <a:gd name="T41" fmla="*/ 101 h 185"/>
              <a:gd name="T42" fmla="*/ 182 w 210"/>
              <a:gd name="T43" fmla="*/ 66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10" h="185">
                <a:moveTo>
                  <a:pt x="182" y="66"/>
                </a:moveTo>
                <a:cubicBezTo>
                  <a:pt x="169" y="65"/>
                  <a:pt x="157" y="66"/>
                  <a:pt x="145" y="68"/>
                </a:cubicBezTo>
                <a:cubicBezTo>
                  <a:pt x="132" y="70"/>
                  <a:pt x="119" y="69"/>
                  <a:pt x="106" y="66"/>
                </a:cubicBezTo>
                <a:cubicBezTo>
                  <a:pt x="107" y="58"/>
                  <a:pt x="113" y="51"/>
                  <a:pt x="120" y="48"/>
                </a:cubicBezTo>
                <a:cubicBezTo>
                  <a:pt x="127" y="44"/>
                  <a:pt x="133" y="38"/>
                  <a:pt x="136" y="30"/>
                </a:cubicBezTo>
                <a:cubicBezTo>
                  <a:pt x="138" y="27"/>
                  <a:pt x="139" y="23"/>
                  <a:pt x="138" y="20"/>
                </a:cubicBezTo>
                <a:cubicBezTo>
                  <a:pt x="134" y="9"/>
                  <a:pt x="116" y="0"/>
                  <a:pt x="104" y="5"/>
                </a:cubicBezTo>
                <a:cubicBezTo>
                  <a:pt x="97" y="7"/>
                  <a:pt x="91" y="11"/>
                  <a:pt x="85" y="15"/>
                </a:cubicBezTo>
                <a:cubicBezTo>
                  <a:pt x="74" y="25"/>
                  <a:pt x="63" y="35"/>
                  <a:pt x="51" y="44"/>
                </a:cubicBezTo>
                <a:cubicBezTo>
                  <a:pt x="36" y="56"/>
                  <a:pt x="22" y="70"/>
                  <a:pt x="9" y="83"/>
                </a:cubicBezTo>
                <a:cubicBezTo>
                  <a:pt x="0" y="93"/>
                  <a:pt x="1" y="104"/>
                  <a:pt x="9" y="114"/>
                </a:cubicBezTo>
                <a:cubicBezTo>
                  <a:pt x="24" y="130"/>
                  <a:pt x="42" y="141"/>
                  <a:pt x="61" y="150"/>
                </a:cubicBezTo>
                <a:cubicBezTo>
                  <a:pt x="82" y="161"/>
                  <a:pt x="105" y="168"/>
                  <a:pt x="126" y="179"/>
                </a:cubicBezTo>
                <a:cubicBezTo>
                  <a:pt x="136" y="185"/>
                  <a:pt x="150" y="181"/>
                  <a:pt x="153" y="171"/>
                </a:cubicBezTo>
                <a:cubicBezTo>
                  <a:pt x="156" y="162"/>
                  <a:pt x="153" y="155"/>
                  <a:pt x="148" y="149"/>
                </a:cubicBezTo>
                <a:cubicBezTo>
                  <a:pt x="143" y="144"/>
                  <a:pt x="137" y="139"/>
                  <a:pt x="131" y="135"/>
                </a:cubicBezTo>
                <a:cubicBezTo>
                  <a:pt x="126" y="131"/>
                  <a:pt x="120" y="129"/>
                  <a:pt x="116" y="124"/>
                </a:cubicBezTo>
                <a:cubicBezTo>
                  <a:pt x="118" y="121"/>
                  <a:pt x="121" y="119"/>
                  <a:pt x="124" y="120"/>
                </a:cubicBezTo>
                <a:cubicBezTo>
                  <a:pt x="133" y="118"/>
                  <a:pt x="142" y="118"/>
                  <a:pt x="151" y="117"/>
                </a:cubicBezTo>
                <a:cubicBezTo>
                  <a:pt x="163" y="118"/>
                  <a:pt x="175" y="117"/>
                  <a:pt x="186" y="117"/>
                </a:cubicBezTo>
                <a:cubicBezTo>
                  <a:pt x="196" y="116"/>
                  <a:pt x="204" y="111"/>
                  <a:pt x="206" y="101"/>
                </a:cubicBezTo>
                <a:cubicBezTo>
                  <a:pt x="210" y="83"/>
                  <a:pt x="203" y="67"/>
                  <a:pt x="182" y="6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xmlns="" id="{27F19441-4E49-4705-B438-07D6D905C26E}"/>
              </a:ext>
            </a:extLst>
          </p:cNvPr>
          <p:cNvSpPr>
            <a:spLocks/>
          </p:cNvSpPr>
          <p:nvPr/>
        </p:nvSpPr>
        <p:spPr bwMode="auto">
          <a:xfrm>
            <a:off x="0" y="3440515"/>
            <a:ext cx="673100" cy="555624"/>
          </a:xfrm>
          <a:custGeom>
            <a:avLst/>
            <a:gdLst>
              <a:gd name="T0" fmla="*/ 180 w 210"/>
              <a:gd name="T1" fmla="*/ 123 h 173"/>
              <a:gd name="T2" fmla="*/ 200 w 210"/>
              <a:gd name="T3" fmla="*/ 104 h 173"/>
              <a:gd name="T4" fmla="*/ 199 w 210"/>
              <a:gd name="T5" fmla="*/ 72 h 173"/>
              <a:gd name="T6" fmla="*/ 191 w 210"/>
              <a:gd name="T7" fmla="*/ 64 h 173"/>
              <a:gd name="T8" fmla="*/ 136 w 210"/>
              <a:gd name="T9" fmla="*/ 16 h 173"/>
              <a:gd name="T10" fmla="*/ 116 w 210"/>
              <a:gd name="T11" fmla="*/ 3 h 173"/>
              <a:gd name="T12" fmla="*/ 92 w 210"/>
              <a:gd name="T13" fmla="*/ 9 h 173"/>
              <a:gd name="T14" fmla="*/ 91 w 210"/>
              <a:gd name="T15" fmla="*/ 32 h 173"/>
              <a:gd name="T16" fmla="*/ 110 w 210"/>
              <a:gd name="T17" fmla="*/ 51 h 173"/>
              <a:gd name="T18" fmla="*/ 122 w 210"/>
              <a:gd name="T19" fmla="*/ 65 h 173"/>
              <a:gd name="T20" fmla="*/ 86 w 210"/>
              <a:gd name="T21" fmla="*/ 62 h 173"/>
              <a:gd name="T22" fmla="*/ 22 w 210"/>
              <a:gd name="T23" fmla="*/ 60 h 173"/>
              <a:gd name="T24" fmla="*/ 5 w 210"/>
              <a:gd name="T25" fmla="*/ 75 h 173"/>
              <a:gd name="T26" fmla="*/ 14 w 210"/>
              <a:gd name="T27" fmla="*/ 106 h 173"/>
              <a:gd name="T28" fmla="*/ 39 w 210"/>
              <a:gd name="T29" fmla="*/ 113 h 173"/>
              <a:gd name="T30" fmla="*/ 107 w 210"/>
              <a:gd name="T31" fmla="*/ 109 h 173"/>
              <a:gd name="T32" fmla="*/ 124 w 210"/>
              <a:gd name="T33" fmla="*/ 110 h 173"/>
              <a:gd name="T34" fmla="*/ 115 w 210"/>
              <a:gd name="T35" fmla="*/ 119 h 173"/>
              <a:gd name="T36" fmla="*/ 94 w 210"/>
              <a:gd name="T37" fmla="*/ 139 h 173"/>
              <a:gd name="T38" fmla="*/ 87 w 210"/>
              <a:gd name="T39" fmla="*/ 155 h 173"/>
              <a:gd name="T40" fmla="*/ 90 w 210"/>
              <a:gd name="T41" fmla="*/ 163 h 173"/>
              <a:gd name="T42" fmla="*/ 116 w 210"/>
              <a:gd name="T43" fmla="*/ 170 h 173"/>
              <a:gd name="T44" fmla="*/ 145 w 210"/>
              <a:gd name="T45" fmla="*/ 152 h 173"/>
              <a:gd name="T46" fmla="*/ 180 w 210"/>
              <a:gd name="T47" fmla="*/ 123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10" h="173">
                <a:moveTo>
                  <a:pt x="180" y="123"/>
                </a:moveTo>
                <a:cubicBezTo>
                  <a:pt x="187" y="118"/>
                  <a:pt x="194" y="111"/>
                  <a:pt x="200" y="104"/>
                </a:cubicBezTo>
                <a:cubicBezTo>
                  <a:pt x="210" y="94"/>
                  <a:pt x="209" y="82"/>
                  <a:pt x="199" y="72"/>
                </a:cubicBezTo>
                <a:cubicBezTo>
                  <a:pt x="197" y="69"/>
                  <a:pt x="194" y="66"/>
                  <a:pt x="191" y="64"/>
                </a:cubicBezTo>
                <a:cubicBezTo>
                  <a:pt x="172" y="48"/>
                  <a:pt x="154" y="32"/>
                  <a:pt x="136" y="16"/>
                </a:cubicBezTo>
                <a:cubicBezTo>
                  <a:pt x="130" y="10"/>
                  <a:pt x="123" y="6"/>
                  <a:pt x="116" y="3"/>
                </a:cubicBezTo>
                <a:cubicBezTo>
                  <a:pt x="108" y="0"/>
                  <a:pt x="98" y="3"/>
                  <a:pt x="92" y="9"/>
                </a:cubicBezTo>
                <a:cubicBezTo>
                  <a:pt x="86" y="16"/>
                  <a:pt x="86" y="21"/>
                  <a:pt x="91" y="32"/>
                </a:cubicBezTo>
                <a:cubicBezTo>
                  <a:pt x="96" y="40"/>
                  <a:pt x="102" y="46"/>
                  <a:pt x="110" y="51"/>
                </a:cubicBezTo>
                <a:cubicBezTo>
                  <a:pt x="115" y="54"/>
                  <a:pt x="120" y="58"/>
                  <a:pt x="122" y="65"/>
                </a:cubicBezTo>
                <a:cubicBezTo>
                  <a:pt x="110" y="65"/>
                  <a:pt x="98" y="64"/>
                  <a:pt x="86" y="62"/>
                </a:cubicBezTo>
                <a:cubicBezTo>
                  <a:pt x="65" y="58"/>
                  <a:pt x="43" y="58"/>
                  <a:pt x="22" y="60"/>
                </a:cubicBezTo>
                <a:cubicBezTo>
                  <a:pt x="14" y="62"/>
                  <a:pt x="7" y="67"/>
                  <a:pt x="5" y="75"/>
                </a:cubicBezTo>
                <a:cubicBezTo>
                  <a:pt x="0" y="86"/>
                  <a:pt x="4" y="99"/>
                  <a:pt x="14" y="106"/>
                </a:cubicBezTo>
                <a:cubicBezTo>
                  <a:pt x="22" y="111"/>
                  <a:pt x="30" y="113"/>
                  <a:pt x="39" y="113"/>
                </a:cubicBezTo>
                <a:cubicBezTo>
                  <a:pt x="62" y="113"/>
                  <a:pt x="84" y="112"/>
                  <a:pt x="107" y="109"/>
                </a:cubicBezTo>
                <a:cubicBezTo>
                  <a:pt x="112" y="108"/>
                  <a:pt x="118" y="108"/>
                  <a:pt x="124" y="110"/>
                </a:cubicBezTo>
                <a:cubicBezTo>
                  <a:pt x="122" y="114"/>
                  <a:pt x="119" y="117"/>
                  <a:pt x="115" y="119"/>
                </a:cubicBezTo>
                <a:cubicBezTo>
                  <a:pt x="107" y="124"/>
                  <a:pt x="100" y="131"/>
                  <a:pt x="94" y="139"/>
                </a:cubicBezTo>
                <a:cubicBezTo>
                  <a:pt x="90" y="143"/>
                  <a:pt x="88" y="149"/>
                  <a:pt x="87" y="155"/>
                </a:cubicBezTo>
                <a:cubicBezTo>
                  <a:pt x="86" y="158"/>
                  <a:pt x="88" y="161"/>
                  <a:pt x="90" y="163"/>
                </a:cubicBezTo>
                <a:cubicBezTo>
                  <a:pt x="97" y="169"/>
                  <a:pt x="105" y="173"/>
                  <a:pt x="116" y="170"/>
                </a:cubicBezTo>
                <a:cubicBezTo>
                  <a:pt x="127" y="167"/>
                  <a:pt x="136" y="158"/>
                  <a:pt x="145" y="152"/>
                </a:cubicBezTo>
                <a:cubicBezTo>
                  <a:pt x="158" y="144"/>
                  <a:pt x="167" y="131"/>
                  <a:pt x="180" y="123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任意多边形: 形状 40">
            <a:extLst>
              <a:ext uri="{FF2B5EF4-FFF2-40B4-BE49-F238E27FC236}">
                <a16:creationId xmlns:a16="http://schemas.microsoft.com/office/drawing/2014/main" xmlns="" id="{92F7167E-3964-4F93-920E-73B08F25902C}"/>
              </a:ext>
            </a:extLst>
          </p:cNvPr>
          <p:cNvSpPr/>
          <p:nvPr/>
        </p:nvSpPr>
        <p:spPr>
          <a:xfrm>
            <a:off x="-508196" y="-596900"/>
            <a:ext cx="2396093" cy="803189"/>
          </a:xfrm>
          <a:custGeom>
            <a:avLst/>
            <a:gdLst>
              <a:gd name="connsiteX0" fmla="*/ 196 w 2396093"/>
              <a:gd name="connsiteY0" fmla="*/ 1281498 h 1348087"/>
              <a:gd name="connsiteX1" fmla="*/ 863796 w 2396093"/>
              <a:gd name="connsiteY1" fmla="*/ 1179898 h 1348087"/>
              <a:gd name="connsiteX2" fmla="*/ 1651196 w 2396093"/>
              <a:gd name="connsiteY2" fmla="*/ 1192598 h 1348087"/>
              <a:gd name="connsiteX3" fmla="*/ 2375096 w 2396093"/>
              <a:gd name="connsiteY3" fmla="*/ 405198 h 1348087"/>
              <a:gd name="connsiteX4" fmla="*/ 800296 w 2396093"/>
              <a:gd name="connsiteY4" fmla="*/ 36898 h 1348087"/>
              <a:gd name="connsiteX5" fmla="*/ 196 w 2396093"/>
              <a:gd name="connsiteY5" fmla="*/ 1281498 h 1348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6093" h="1348087">
                <a:moveTo>
                  <a:pt x="196" y="1281498"/>
                </a:moveTo>
                <a:cubicBezTo>
                  <a:pt x="10779" y="1471998"/>
                  <a:pt x="588629" y="1194715"/>
                  <a:pt x="863796" y="1179898"/>
                </a:cubicBezTo>
                <a:cubicBezTo>
                  <a:pt x="1138963" y="1165081"/>
                  <a:pt x="1399313" y="1321715"/>
                  <a:pt x="1651196" y="1192598"/>
                </a:cubicBezTo>
                <a:cubicBezTo>
                  <a:pt x="1903079" y="1063481"/>
                  <a:pt x="2516913" y="597815"/>
                  <a:pt x="2375096" y="405198"/>
                </a:cubicBezTo>
                <a:cubicBezTo>
                  <a:pt x="2233279" y="212581"/>
                  <a:pt x="1191879" y="-109152"/>
                  <a:pt x="800296" y="36898"/>
                </a:cubicBezTo>
                <a:cubicBezTo>
                  <a:pt x="408713" y="182948"/>
                  <a:pt x="-10387" y="1090998"/>
                  <a:pt x="196" y="128149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xmlns="" id="{DE3DBEAB-1B2E-4B91-B202-E09E85C26713}"/>
              </a:ext>
            </a:extLst>
          </p:cNvPr>
          <p:cNvSpPr/>
          <p:nvPr/>
        </p:nvSpPr>
        <p:spPr>
          <a:xfrm>
            <a:off x="7885289" y="-292101"/>
            <a:ext cx="4804935" cy="386925"/>
          </a:xfrm>
          <a:custGeom>
            <a:avLst/>
            <a:gdLst>
              <a:gd name="connsiteX0" fmla="*/ 90311 w 4804935"/>
              <a:gd name="connsiteY0" fmla="*/ 565575 h 1021658"/>
              <a:gd name="connsiteX1" fmla="*/ 2579511 w 4804935"/>
              <a:gd name="connsiteY1" fmla="*/ 997375 h 1021658"/>
              <a:gd name="connsiteX2" fmla="*/ 3557411 w 4804935"/>
              <a:gd name="connsiteY2" fmla="*/ 857675 h 1021658"/>
              <a:gd name="connsiteX3" fmla="*/ 4433711 w 4804935"/>
              <a:gd name="connsiteY3" fmla="*/ 984675 h 1021658"/>
              <a:gd name="connsiteX4" fmla="*/ 4535311 w 4804935"/>
              <a:gd name="connsiteY4" fmla="*/ 70275 h 1021658"/>
              <a:gd name="connsiteX5" fmla="*/ 928511 w 4804935"/>
              <a:gd name="connsiteY5" fmla="*/ 121075 h 1021658"/>
              <a:gd name="connsiteX6" fmla="*/ 90311 w 4804935"/>
              <a:gd name="connsiteY6" fmla="*/ 565575 h 1021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4935" h="1021658">
                <a:moveTo>
                  <a:pt x="90311" y="565575"/>
                </a:moveTo>
                <a:cubicBezTo>
                  <a:pt x="365478" y="711625"/>
                  <a:pt x="2001661" y="948692"/>
                  <a:pt x="2579511" y="997375"/>
                </a:cubicBezTo>
                <a:cubicBezTo>
                  <a:pt x="3157361" y="1046058"/>
                  <a:pt x="3248378" y="859792"/>
                  <a:pt x="3557411" y="857675"/>
                </a:cubicBezTo>
                <a:cubicBezTo>
                  <a:pt x="3866444" y="855558"/>
                  <a:pt x="4270728" y="1115908"/>
                  <a:pt x="4433711" y="984675"/>
                </a:cubicBezTo>
                <a:cubicBezTo>
                  <a:pt x="4596694" y="853442"/>
                  <a:pt x="5119511" y="214208"/>
                  <a:pt x="4535311" y="70275"/>
                </a:cubicBezTo>
                <a:cubicBezTo>
                  <a:pt x="3951111" y="-73658"/>
                  <a:pt x="1667228" y="34292"/>
                  <a:pt x="928511" y="121075"/>
                </a:cubicBezTo>
                <a:cubicBezTo>
                  <a:pt x="189794" y="207858"/>
                  <a:pt x="-184856" y="419525"/>
                  <a:pt x="90311" y="5655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965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736</Words>
  <Application>Microsoft Office PowerPoint</Application>
  <PresentationFormat>宽屏</PresentationFormat>
  <Paragraphs>87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851tegakizatsu</vt:lpstr>
      <vt:lpstr>Meiryo</vt:lpstr>
      <vt:lpstr>等线</vt:lpstr>
      <vt:lpstr>宋体</vt:lpstr>
      <vt:lpstr>微软雅黑</vt:lpstr>
      <vt:lpstr>Arial</vt:lpstr>
      <vt:lpstr>Calibri</vt:lpstr>
      <vt:lpstr>Calibri Light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100</cp:revision>
  <dcterms:created xsi:type="dcterms:W3CDTF">2019-08-01T00:17:42Z</dcterms:created>
  <dcterms:modified xsi:type="dcterms:W3CDTF">2023-02-23T01:25:58Z</dcterms:modified>
</cp:coreProperties>
</file>