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26"/>
  </p:notesMasterIdLst>
  <p:sldIdLst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6" r:id="rId21"/>
    <p:sldId id="278" r:id="rId22"/>
    <p:sldId id="280" r:id="rId23"/>
    <p:sldId id="282" r:id="rId24"/>
    <p:sldId id="283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5858"/>
    <a:srgbClr val="353535"/>
    <a:srgbClr val="F5460C"/>
    <a:srgbClr val="0E4ACC"/>
    <a:srgbClr val="322105"/>
    <a:srgbClr val="120029"/>
    <a:srgbClr val="3B0D35"/>
    <a:srgbClr val="38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4BCB-BB86-45CD-B848-F9B0E57A779F}" type="datetimeFigureOut">
              <a:rPr lang="zh-CN" altLang="en-US" smtClean="0"/>
              <a:t>2023/2/25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C7D31-78B0-4CFD-92FF-5DDACBCA00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523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5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3178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579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215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271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779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99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63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54636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19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547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75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117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5927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7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98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3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692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048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28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708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24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C7D31-78B0-4CFD-92FF-5DDACBCA006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779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233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0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73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1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88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662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7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1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6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6072645-D462-4738-B6E0-E3FA6D256502}"/>
              </a:ext>
            </a:extLst>
          </p:cNvPr>
          <p:cNvSpPr/>
          <p:nvPr userDrawn="1"/>
        </p:nvSpPr>
        <p:spPr>
          <a:xfrm>
            <a:off x="-48463200" y="-199136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F76D2FF-02A8-4457-92D3-E7A79D065D58}"/>
              </a:ext>
            </a:extLst>
          </p:cNvPr>
          <p:cNvSpPr/>
          <p:nvPr userDrawn="1"/>
        </p:nvSpPr>
        <p:spPr>
          <a:xfrm>
            <a:off x="56896000" y="25806400"/>
            <a:ext cx="15240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7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5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006A4701-F6FC-44AE-A8C4-4F325713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xmlns="" id="{239745DD-7943-405D-9A79-59C53503CD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585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公众号：陈西设计之家。微信搜索即可">
            <a:extLst>
              <a:ext uri="{FF2B5EF4-FFF2-40B4-BE49-F238E27FC236}">
                <a16:creationId xmlns:a16="http://schemas.microsoft.com/office/drawing/2014/main" xmlns="" id="{56C93F29-2D2A-4800-AC7E-DCD17C782D70}"/>
              </a:ext>
            </a:extLst>
          </p:cNvPr>
          <p:cNvSpPr/>
          <p:nvPr/>
        </p:nvSpPr>
        <p:spPr>
          <a:xfrm rot="2700000">
            <a:off x="4337539" y="5873260"/>
            <a:ext cx="3516923" cy="3516923"/>
          </a:xfrm>
          <a:prstGeom prst="roundRect">
            <a:avLst>
              <a:gd name="adj" fmla="val 9517"/>
            </a:avLst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5EC729D-5C84-402D-A13D-8EB8876F95CF}"/>
              </a:ext>
            </a:extLst>
          </p:cNvPr>
          <p:cNvSpPr txBox="1"/>
          <p:nvPr/>
        </p:nvSpPr>
        <p:spPr>
          <a:xfrm>
            <a:off x="4267200" y="2110776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LOREM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E7CB292-C3F6-490F-BAF7-3D4FA27C8CD7}"/>
              </a:ext>
            </a:extLst>
          </p:cNvPr>
          <p:cNvSpPr txBox="1"/>
          <p:nvPr/>
        </p:nvSpPr>
        <p:spPr>
          <a:xfrm>
            <a:off x="3724234" y="3535495"/>
            <a:ext cx="4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Fusce </a:t>
            </a:r>
            <a:r>
              <a:rPr lang="es-ES" altLang="zh-CN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posuere, magna sed pulvinar </a:t>
            </a:r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ultricies</a:t>
            </a:r>
            <a:endParaRPr lang="zh-CN" altLang="en-US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xmlns="" id="{CA11C68F-B8E0-41E2-A3E8-1E0FF2F4E4EA}"/>
              </a:ext>
            </a:extLst>
          </p:cNvPr>
          <p:cNvSpPr/>
          <p:nvPr/>
        </p:nvSpPr>
        <p:spPr>
          <a:xfrm rot="10800000">
            <a:off x="5984556" y="3159124"/>
            <a:ext cx="222885" cy="172905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7CC1178C-A0E1-4793-B308-AB960652004F}"/>
              </a:ext>
            </a:extLst>
          </p:cNvPr>
          <p:cNvSpPr/>
          <p:nvPr/>
        </p:nvSpPr>
        <p:spPr>
          <a:xfrm rot="2700000">
            <a:off x="5368989" y="4694711"/>
            <a:ext cx="1454026" cy="1454026"/>
          </a:xfrm>
          <a:prstGeom prst="roundRect">
            <a:avLst/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20851625-531E-4890-B59E-9363F9743373}"/>
              </a:ext>
            </a:extLst>
          </p:cNvPr>
          <p:cNvSpPr/>
          <p:nvPr/>
        </p:nvSpPr>
        <p:spPr>
          <a:xfrm rot="2700000">
            <a:off x="5871078" y="-312393"/>
            <a:ext cx="449844" cy="449844"/>
          </a:xfrm>
          <a:prstGeom prst="roundRect">
            <a:avLst>
              <a:gd name="adj" fmla="val 26723"/>
            </a:avLst>
          </a:prstGeom>
          <a:noFill/>
          <a:ln w="254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公众号：陈西设计之家。微信搜索即可">
            <a:extLst>
              <a:ext uri="{FF2B5EF4-FFF2-40B4-BE49-F238E27FC236}">
                <a16:creationId xmlns:a16="http://schemas.microsoft.com/office/drawing/2014/main" xmlns="" id="{745A6DB8-1961-4862-A5B8-081FBAEB45CF}"/>
              </a:ext>
            </a:extLst>
          </p:cNvPr>
          <p:cNvSpPr/>
          <p:nvPr/>
        </p:nvSpPr>
        <p:spPr>
          <a:xfrm>
            <a:off x="6868187" y="-1287932"/>
            <a:ext cx="443172" cy="412955"/>
          </a:xfrm>
          <a:prstGeom prst="rect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公众号：陈西设计之家。微信搜索即可">
            <a:extLst>
              <a:ext uri="{FF2B5EF4-FFF2-40B4-BE49-F238E27FC236}">
                <a16:creationId xmlns:a16="http://schemas.microsoft.com/office/drawing/2014/main" xmlns="" id="{FC618FA4-D545-4395-8121-0401630AA1D5}"/>
              </a:ext>
            </a:extLst>
          </p:cNvPr>
          <p:cNvSpPr/>
          <p:nvPr/>
        </p:nvSpPr>
        <p:spPr>
          <a:xfrm>
            <a:off x="7429346" y="-1287932"/>
            <a:ext cx="443172" cy="412955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3D018346-28E5-4180-81FA-2625FA504C7D}"/>
              </a:ext>
            </a:extLst>
          </p:cNvPr>
          <p:cNvSpPr/>
          <p:nvPr/>
        </p:nvSpPr>
        <p:spPr>
          <a:xfrm>
            <a:off x="8198599" y="-640616"/>
            <a:ext cx="3993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/>
              <a:t>这个字体是Eras Bold ITC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F00C175D-8E0F-4EB1-B3BA-D42853BAF897}"/>
              </a:ext>
            </a:extLst>
          </p:cNvPr>
          <p:cNvSpPr txBox="1"/>
          <p:nvPr/>
        </p:nvSpPr>
        <p:spPr>
          <a:xfrm>
            <a:off x="8314818" y="-1336321"/>
            <a:ext cx="3758415" cy="523220"/>
          </a:xfrm>
          <a:custGeom>
            <a:avLst/>
            <a:gdLst/>
            <a:ahLst/>
            <a:cxnLst/>
            <a:rect l="l" t="t" r="r" b="b"/>
            <a:pathLst>
              <a:path w="3408462" h="474502">
                <a:moveTo>
                  <a:pt x="3257988" y="8707"/>
                </a:moveTo>
                <a:cubicBezTo>
                  <a:pt x="3297086" y="9153"/>
                  <a:pt x="3323227" y="9376"/>
                  <a:pt x="3336408" y="9376"/>
                </a:cubicBezTo>
                <a:cubicBezTo>
                  <a:pt x="3342440" y="9376"/>
                  <a:pt x="3366457" y="9153"/>
                  <a:pt x="3408462" y="8707"/>
                </a:cubicBezTo>
                <a:cubicBezTo>
                  <a:pt x="3404426" y="58936"/>
                  <a:pt x="3401177" y="106487"/>
                  <a:pt x="3398714" y="151358"/>
                </a:cubicBezTo>
                <a:cubicBezTo>
                  <a:pt x="3395575" y="213866"/>
                  <a:pt x="3393333" y="272300"/>
                  <a:pt x="3391988" y="326659"/>
                </a:cubicBezTo>
                <a:cubicBezTo>
                  <a:pt x="3390643" y="381019"/>
                  <a:pt x="3389971" y="427397"/>
                  <a:pt x="3389971" y="465795"/>
                </a:cubicBezTo>
                <a:lnTo>
                  <a:pt x="3321355" y="465125"/>
                </a:lnTo>
                <a:cubicBezTo>
                  <a:pt x="3307968" y="465125"/>
                  <a:pt x="3280523" y="465349"/>
                  <a:pt x="3239021" y="465795"/>
                </a:cubicBezTo>
                <a:cubicBezTo>
                  <a:pt x="3251889" y="286532"/>
                  <a:pt x="3258322" y="148568"/>
                  <a:pt x="3258322" y="51904"/>
                </a:cubicBezTo>
                <a:close/>
                <a:moveTo>
                  <a:pt x="2613012" y="8707"/>
                </a:moveTo>
                <a:cubicBezTo>
                  <a:pt x="2641811" y="9153"/>
                  <a:pt x="2671279" y="9376"/>
                  <a:pt x="2701416" y="9376"/>
                </a:cubicBezTo>
                <a:cubicBezTo>
                  <a:pt x="2725303" y="9376"/>
                  <a:pt x="2750864" y="9153"/>
                  <a:pt x="2778100" y="8707"/>
                </a:cubicBezTo>
                <a:cubicBezTo>
                  <a:pt x="2787923" y="28129"/>
                  <a:pt x="2799476" y="49169"/>
                  <a:pt x="2812758" y="71828"/>
                </a:cubicBezTo>
                <a:cubicBezTo>
                  <a:pt x="2826042" y="94487"/>
                  <a:pt x="2836590" y="114189"/>
                  <a:pt x="2844403" y="130932"/>
                </a:cubicBezTo>
                <a:cubicBezTo>
                  <a:pt x="2853333" y="115528"/>
                  <a:pt x="2865500" y="96385"/>
                  <a:pt x="2880903" y="73503"/>
                </a:cubicBezTo>
                <a:cubicBezTo>
                  <a:pt x="2896307" y="50620"/>
                  <a:pt x="2909813" y="29022"/>
                  <a:pt x="2921422" y="8707"/>
                </a:cubicBezTo>
                <a:cubicBezTo>
                  <a:pt x="2945085" y="9153"/>
                  <a:pt x="2970870" y="9376"/>
                  <a:pt x="2998775" y="9376"/>
                </a:cubicBezTo>
                <a:cubicBezTo>
                  <a:pt x="3016858" y="9376"/>
                  <a:pt x="3042530" y="9153"/>
                  <a:pt x="3075794" y="8707"/>
                </a:cubicBezTo>
                <a:cubicBezTo>
                  <a:pt x="3059720" y="31701"/>
                  <a:pt x="3035833" y="64294"/>
                  <a:pt x="3004133" y="106487"/>
                </a:cubicBezTo>
                <a:cubicBezTo>
                  <a:pt x="2972432" y="148680"/>
                  <a:pt x="2942406" y="190314"/>
                  <a:pt x="2914055" y="231391"/>
                </a:cubicBezTo>
                <a:cubicBezTo>
                  <a:pt x="2950220" y="293006"/>
                  <a:pt x="2999333" y="371140"/>
                  <a:pt x="3061394" y="465795"/>
                </a:cubicBezTo>
                <a:cubicBezTo>
                  <a:pt x="3026122" y="465349"/>
                  <a:pt x="2999668" y="465125"/>
                  <a:pt x="2982032" y="465125"/>
                </a:cubicBezTo>
                <a:cubicBezTo>
                  <a:pt x="2952564" y="465125"/>
                  <a:pt x="2923431" y="465349"/>
                  <a:pt x="2894632" y="465795"/>
                </a:cubicBezTo>
                <a:cubicBezTo>
                  <a:pt x="2885926" y="447936"/>
                  <a:pt x="2873704" y="425332"/>
                  <a:pt x="2857965" y="397985"/>
                </a:cubicBezTo>
                <a:cubicBezTo>
                  <a:pt x="2842226" y="370638"/>
                  <a:pt x="2828553" y="345467"/>
                  <a:pt x="2816944" y="322474"/>
                </a:cubicBezTo>
                <a:cubicBezTo>
                  <a:pt x="2808238" y="338100"/>
                  <a:pt x="2793950" y="360090"/>
                  <a:pt x="2774082" y="388442"/>
                </a:cubicBezTo>
                <a:cubicBezTo>
                  <a:pt x="2754213" y="416793"/>
                  <a:pt x="2736689" y="442578"/>
                  <a:pt x="2721508" y="465795"/>
                </a:cubicBezTo>
                <a:cubicBezTo>
                  <a:pt x="2688915" y="465349"/>
                  <a:pt x="2663130" y="465125"/>
                  <a:pt x="2644155" y="465125"/>
                </a:cubicBezTo>
                <a:cubicBezTo>
                  <a:pt x="2623170" y="465125"/>
                  <a:pt x="2596269" y="465349"/>
                  <a:pt x="2563453" y="465795"/>
                </a:cubicBezTo>
                <a:cubicBezTo>
                  <a:pt x="2589572" y="432755"/>
                  <a:pt x="2621328" y="391232"/>
                  <a:pt x="2658722" y="341226"/>
                </a:cubicBezTo>
                <a:cubicBezTo>
                  <a:pt x="2696114" y="291220"/>
                  <a:pt x="2725080" y="251483"/>
                  <a:pt x="2745618" y="222015"/>
                </a:cubicBezTo>
                <a:lnTo>
                  <a:pt x="2706104" y="155377"/>
                </a:lnTo>
                <a:cubicBezTo>
                  <a:pt x="2698738" y="143322"/>
                  <a:pt x="2688134" y="126467"/>
                  <a:pt x="2674292" y="104812"/>
                </a:cubicBezTo>
                <a:lnTo>
                  <a:pt x="2640806" y="52909"/>
                </a:lnTo>
                <a:cubicBezTo>
                  <a:pt x="2632546" y="39961"/>
                  <a:pt x="2623282" y="25227"/>
                  <a:pt x="2613012" y="8707"/>
                </a:cubicBezTo>
                <a:close/>
                <a:moveTo>
                  <a:pt x="1937482" y="8707"/>
                </a:moveTo>
                <a:cubicBezTo>
                  <a:pt x="1972140" y="9153"/>
                  <a:pt x="2002773" y="9376"/>
                  <a:pt x="2029381" y="9376"/>
                </a:cubicBezTo>
                <a:cubicBezTo>
                  <a:pt x="2048384" y="9376"/>
                  <a:pt x="2075104" y="9153"/>
                  <a:pt x="2109538" y="8707"/>
                </a:cubicBezTo>
                <a:lnTo>
                  <a:pt x="2252484" y="268660"/>
                </a:lnTo>
                <a:lnTo>
                  <a:pt x="2272188" y="306850"/>
                </a:lnTo>
                <a:cubicBezTo>
                  <a:pt x="2274706" y="269331"/>
                  <a:pt x="2277282" y="216738"/>
                  <a:pt x="2279916" y="149069"/>
                </a:cubicBezTo>
                <a:cubicBezTo>
                  <a:pt x="2282550" y="81401"/>
                  <a:pt x="2283866" y="34613"/>
                  <a:pt x="2283866" y="8707"/>
                </a:cubicBezTo>
                <a:cubicBezTo>
                  <a:pt x="2311297" y="9153"/>
                  <a:pt x="2333264" y="9376"/>
                  <a:pt x="2349766" y="9376"/>
                </a:cubicBezTo>
                <a:cubicBezTo>
                  <a:pt x="2357350" y="9376"/>
                  <a:pt x="2379205" y="9153"/>
                  <a:pt x="2415332" y="8707"/>
                </a:cubicBezTo>
                <a:lnTo>
                  <a:pt x="2407295" y="108496"/>
                </a:lnTo>
                <a:lnTo>
                  <a:pt x="2392226" y="385763"/>
                </a:lnTo>
                <a:lnTo>
                  <a:pt x="2390217" y="465795"/>
                </a:lnTo>
                <a:cubicBezTo>
                  <a:pt x="2361174" y="465349"/>
                  <a:pt x="2334031" y="465125"/>
                  <a:pt x="2308788" y="465125"/>
                </a:cubicBezTo>
                <a:cubicBezTo>
                  <a:pt x="2287789" y="465125"/>
                  <a:pt x="2258748" y="465349"/>
                  <a:pt x="2221666" y="465795"/>
                </a:cubicBezTo>
                <a:cubicBezTo>
                  <a:pt x="2210071" y="443910"/>
                  <a:pt x="2201486" y="428053"/>
                  <a:pt x="2195912" y="418224"/>
                </a:cubicBezTo>
                <a:lnTo>
                  <a:pt x="2139729" y="322751"/>
                </a:lnTo>
                <a:cubicBezTo>
                  <a:pt x="2121224" y="291486"/>
                  <a:pt x="2104168" y="261560"/>
                  <a:pt x="2088562" y="232971"/>
                </a:cubicBezTo>
                <a:cubicBezTo>
                  <a:pt x="2078308" y="214881"/>
                  <a:pt x="2067717" y="195006"/>
                  <a:pt x="2056792" y="173344"/>
                </a:cubicBezTo>
                <a:lnTo>
                  <a:pt x="2049588" y="332132"/>
                </a:lnTo>
                <a:lnTo>
                  <a:pt x="2046155" y="465795"/>
                </a:lnTo>
                <a:cubicBezTo>
                  <a:pt x="2018505" y="465349"/>
                  <a:pt x="1997433" y="465125"/>
                  <a:pt x="1982939" y="465125"/>
                </a:cubicBezTo>
                <a:cubicBezTo>
                  <a:pt x="1970678" y="465125"/>
                  <a:pt x="1947712" y="465349"/>
                  <a:pt x="1914041" y="465795"/>
                </a:cubicBezTo>
                <a:lnTo>
                  <a:pt x="1920738" y="395474"/>
                </a:lnTo>
                <a:lnTo>
                  <a:pt x="1933798" y="157051"/>
                </a:lnTo>
                <a:lnTo>
                  <a:pt x="1937482" y="60945"/>
                </a:lnTo>
                <a:close/>
                <a:moveTo>
                  <a:pt x="1346325" y="8707"/>
                </a:moveTo>
                <a:cubicBezTo>
                  <a:pt x="1399000" y="9153"/>
                  <a:pt x="1462725" y="9376"/>
                  <a:pt x="1537500" y="9376"/>
                </a:cubicBezTo>
                <a:cubicBezTo>
                  <a:pt x="1606472" y="9376"/>
                  <a:pt x="1667295" y="9153"/>
                  <a:pt x="1719969" y="8707"/>
                </a:cubicBezTo>
                <a:lnTo>
                  <a:pt x="1719300" y="19721"/>
                </a:lnTo>
                <a:cubicBezTo>
                  <a:pt x="1719076" y="22389"/>
                  <a:pt x="1718518" y="32067"/>
                  <a:pt x="1717625" y="48754"/>
                </a:cubicBezTo>
                <a:lnTo>
                  <a:pt x="1715616" y="85134"/>
                </a:lnTo>
                <a:cubicBezTo>
                  <a:pt x="1715170" y="92923"/>
                  <a:pt x="1714946" y="100822"/>
                  <a:pt x="1714946" y="108831"/>
                </a:cubicBezTo>
                <a:cubicBezTo>
                  <a:pt x="1671861" y="107045"/>
                  <a:pt x="1635696" y="106152"/>
                  <a:pt x="1606451" y="106152"/>
                </a:cubicBezTo>
                <a:cubicBezTo>
                  <a:pt x="1574304" y="106152"/>
                  <a:pt x="1552594" y="106208"/>
                  <a:pt x="1541320" y="106319"/>
                </a:cubicBezTo>
                <a:cubicBezTo>
                  <a:pt x="1530046" y="106431"/>
                  <a:pt x="1512466" y="106933"/>
                  <a:pt x="1488579" y="107826"/>
                </a:cubicBezTo>
                <a:lnTo>
                  <a:pt x="1484514" y="184845"/>
                </a:lnTo>
                <a:cubicBezTo>
                  <a:pt x="1510863" y="185514"/>
                  <a:pt x="1541566" y="185849"/>
                  <a:pt x="1576622" y="185849"/>
                </a:cubicBezTo>
                <a:cubicBezTo>
                  <a:pt x="1589127" y="185849"/>
                  <a:pt x="1622399" y="185068"/>
                  <a:pt x="1676437" y="183505"/>
                </a:cubicBezTo>
                <a:cubicBezTo>
                  <a:pt x="1674205" y="212080"/>
                  <a:pt x="1672086" y="246125"/>
                  <a:pt x="1670080" y="285639"/>
                </a:cubicBezTo>
                <a:cubicBezTo>
                  <a:pt x="1631480" y="285192"/>
                  <a:pt x="1601806" y="284969"/>
                  <a:pt x="1581059" y="284969"/>
                </a:cubicBezTo>
                <a:cubicBezTo>
                  <a:pt x="1550269" y="284969"/>
                  <a:pt x="1515797" y="285750"/>
                  <a:pt x="1477644" y="287313"/>
                </a:cubicBezTo>
                <a:lnTo>
                  <a:pt x="1473662" y="368685"/>
                </a:lnTo>
                <a:lnTo>
                  <a:pt x="1512145" y="368685"/>
                </a:lnTo>
                <a:cubicBezTo>
                  <a:pt x="1523523" y="368685"/>
                  <a:pt x="1547060" y="368350"/>
                  <a:pt x="1582754" y="367680"/>
                </a:cubicBezTo>
                <a:lnTo>
                  <a:pt x="1652029" y="366006"/>
                </a:lnTo>
                <a:cubicBezTo>
                  <a:pt x="1662291" y="365783"/>
                  <a:pt x="1679468" y="364890"/>
                  <a:pt x="1703561" y="363327"/>
                </a:cubicBezTo>
                <a:cubicBezTo>
                  <a:pt x="1700882" y="396367"/>
                  <a:pt x="1698650" y="430523"/>
                  <a:pt x="1696864" y="465795"/>
                </a:cubicBezTo>
                <a:cubicBezTo>
                  <a:pt x="1642393" y="465349"/>
                  <a:pt x="1582675" y="465125"/>
                  <a:pt x="1517712" y="465125"/>
                </a:cubicBezTo>
                <a:lnTo>
                  <a:pt x="1370372" y="465460"/>
                </a:lnTo>
                <a:lnTo>
                  <a:pt x="1322822" y="465795"/>
                </a:lnTo>
                <a:cubicBezTo>
                  <a:pt x="1328416" y="408199"/>
                  <a:pt x="1332501" y="359978"/>
                  <a:pt x="1335075" y="321134"/>
                </a:cubicBezTo>
                <a:cubicBezTo>
                  <a:pt x="1337650" y="282290"/>
                  <a:pt x="1340224" y="230665"/>
                  <a:pt x="1342798" y="166260"/>
                </a:cubicBezTo>
                <a:cubicBezTo>
                  <a:pt x="1345372" y="101854"/>
                  <a:pt x="1346660" y="59159"/>
                  <a:pt x="1346660" y="38175"/>
                </a:cubicBezTo>
                <a:close/>
                <a:moveTo>
                  <a:pt x="631055" y="8707"/>
                </a:moveTo>
                <a:cubicBezTo>
                  <a:pt x="666142" y="9153"/>
                  <a:pt x="692401" y="9376"/>
                  <a:pt x="709832" y="9376"/>
                </a:cubicBezTo>
                <a:cubicBezTo>
                  <a:pt x="723467" y="9376"/>
                  <a:pt x="747157" y="9153"/>
                  <a:pt x="780901" y="8707"/>
                </a:cubicBezTo>
                <a:cubicBezTo>
                  <a:pt x="775610" y="72777"/>
                  <a:pt x="772193" y="129369"/>
                  <a:pt x="770651" y="178482"/>
                </a:cubicBezTo>
                <a:lnTo>
                  <a:pt x="952921" y="178482"/>
                </a:lnTo>
                <a:cubicBezTo>
                  <a:pt x="954027" y="160142"/>
                  <a:pt x="955079" y="135369"/>
                  <a:pt x="956076" y="104164"/>
                </a:cubicBezTo>
                <a:cubicBezTo>
                  <a:pt x="957074" y="72959"/>
                  <a:pt x="957573" y="51653"/>
                  <a:pt x="957573" y="40247"/>
                </a:cubicBezTo>
                <a:cubicBezTo>
                  <a:pt x="957573" y="34205"/>
                  <a:pt x="957350" y="23692"/>
                  <a:pt x="956903" y="8707"/>
                </a:cubicBezTo>
                <a:lnTo>
                  <a:pt x="1036161" y="9376"/>
                </a:lnTo>
                <a:cubicBezTo>
                  <a:pt x="1044410" y="9376"/>
                  <a:pt x="1067820" y="9153"/>
                  <a:pt x="1106388" y="8707"/>
                </a:cubicBezTo>
                <a:cubicBezTo>
                  <a:pt x="1098414" y="123453"/>
                  <a:pt x="1093320" y="208788"/>
                  <a:pt x="1091105" y="264710"/>
                </a:cubicBezTo>
                <a:cubicBezTo>
                  <a:pt x="1088890" y="320632"/>
                  <a:pt x="1087782" y="387660"/>
                  <a:pt x="1087782" y="465795"/>
                </a:cubicBezTo>
                <a:lnTo>
                  <a:pt x="1014709" y="465125"/>
                </a:lnTo>
                <a:cubicBezTo>
                  <a:pt x="1003760" y="465125"/>
                  <a:pt x="977616" y="465349"/>
                  <a:pt x="936278" y="465795"/>
                </a:cubicBezTo>
                <a:cubicBezTo>
                  <a:pt x="941862" y="412663"/>
                  <a:pt x="945659" y="350825"/>
                  <a:pt x="947668" y="280281"/>
                </a:cubicBezTo>
                <a:lnTo>
                  <a:pt x="765246" y="280281"/>
                </a:lnTo>
                <a:lnTo>
                  <a:pt x="759627" y="465795"/>
                </a:lnTo>
                <a:lnTo>
                  <a:pt x="681855" y="465125"/>
                </a:lnTo>
                <a:cubicBezTo>
                  <a:pt x="672022" y="465125"/>
                  <a:pt x="648110" y="465349"/>
                  <a:pt x="610121" y="465795"/>
                </a:cubicBezTo>
                <a:lnTo>
                  <a:pt x="623081" y="282960"/>
                </a:lnTo>
                <a:lnTo>
                  <a:pt x="629062" y="149684"/>
                </a:lnTo>
                <a:lnTo>
                  <a:pt x="630720" y="90413"/>
                </a:lnTo>
                <a:cubicBezTo>
                  <a:pt x="631167" y="73224"/>
                  <a:pt x="631390" y="56704"/>
                  <a:pt x="631390" y="40854"/>
                </a:cubicBezTo>
                <a:close/>
                <a:moveTo>
                  <a:pt x="284969" y="0"/>
                </a:moveTo>
                <a:cubicBezTo>
                  <a:pt x="318008" y="0"/>
                  <a:pt x="358862" y="4242"/>
                  <a:pt x="407529" y="12725"/>
                </a:cubicBezTo>
                <a:lnTo>
                  <a:pt x="408198" y="40854"/>
                </a:lnTo>
                <a:cubicBezTo>
                  <a:pt x="408645" y="53132"/>
                  <a:pt x="409314" y="66638"/>
                  <a:pt x="410207" y="81372"/>
                </a:cubicBezTo>
                <a:lnTo>
                  <a:pt x="412551" y="119546"/>
                </a:lnTo>
                <a:cubicBezTo>
                  <a:pt x="386432" y="113296"/>
                  <a:pt x="365280" y="109054"/>
                  <a:pt x="349095" y="106822"/>
                </a:cubicBezTo>
                <a:cubicBezTo>
                  <a:pt x="332910" y="104589"/>
                  <a:pt x="317897" y="103473"/>
                  <a:pt x="304056" y="103473"/>
                </a:cubicBezTo>
                <a:cubicBezTo>
                  <a:pt x="273918" y="103473"/>
                  <a:pt x="246794" y="109501"/>
                  <a:pt x="222684" y="121556"/>
                </a:cubicBezTo>
                <a:cubicBezTo>
                  <a:pt x="198574" y="133611"/>
                  <a:pt x="179598" y="151135"/>
                  <a:pt x="165757" y="174129"/>
                </a:cubicBezTo>
                <a:cubicBezTo>
                  <a:pt x="151916" y="197123"/>
                  <a:pt x="144996" y="222573"/>
                  <a:pt x="144996" y="250478"/>
                </a:cubicBezTo>
                <a:cubicBezTo>
                  <a:pt x="144996" y="275928"/>
                  <a:pt x="150800" y="297749"/>
                  <a:pt x="162409" y="315944"/>
                </a:cubicBezTo>
                <a:cubicBezTo>
                  <a:pt x="174017" y="334138"/>
                  <a:pt x="189700" y="348202"/>
                  <a:pt x="209457" y="358136"/>
                </a:cubicBezTo>
                <a:cubicBezTo>
                  <a:pt x="229214" y="368071"/>
                  <a:pt x="253603" y="373038"/>
                  <a:pt x="282624" y="373038"/>
                </a:cubicBezTo>
                <a:cubicBezTo>
                  <a:pt x="298475" y="373038"/>
                  <a:pt x="315720" y="371754"/>
                  <a:pt x="334361" y="369187"/>
                </a:cubicBezTo>
                <a:cubicBezTo>
                  <a:pt x="353002" y="366620"/>
                  <a:pt x="376386" y="361653"/>
                  <a:pt x="404515" y="354286"/>
                </a:cubicBezTo>
                <a:cubicBezTo>
                  <a:pt x="401836" y="367415"/>
                  <a:pt x="398599" y="385720"/>
                  <a:pt x="394804" y="409201"/>
                </a:cubicBezTo>
                <a:cubicBezTo>
                  <a:pt x="391009" y="432681"/>
                  <a:pt x="388441" y="450876"/>
                  <a:pt x="387102" y="463786"/>
                </a:cubicBezTo>
                <a:cubicBezTo>
                  <a:pt x="339328" y="470930"/>
                  <a:pt x="296689" y="474502"/>
                  <a:pt x="259184" y="474502"/>
                </a:cubicBezTo>
                <a:cubicBezTo>
                  <a:pt x="223019" y="474502"/>
                  <a:pt x="189365" y="469981"/>
                  <a:pt x="158223" y="460940"/>
                </a:cubicBezTo>
                <a:cubicBezTo>
                  <a:pt x="127081" y="451898"/>
                  <a:pt x="98506" y="437053"/>
                  <a:pt x="72498" y="416403"/>
                </a:cubicBezTo>
                <a:cubicBezTo>
                  <a:pt x="46490" y="395753"/>
                  <a:pt x="27905" y="371475"/>
                  <a:pt x="16743" y="343570"/>
                </a:cubicBezTo>
                <a:cubicBezTo>
                  <a:pt x="5581" y="315665"/>
                  <a:pt x="0" y="284411"/>
                  <a:pt x="0" y="249808"/>
                </a:cubicBezTo>
                <a:cubicBezTo>
                  <a:pt x="0" y="209401"/>
                  <a:pt x="7534" y="173069"/>
                  <a:pt x="22603" y="140810"/>
                </a:cubicBezTo>
                <a:cubicBezTo>
                  <a:pt x="37672" y="108552"/>
                  <a:pt x="59327" y="81651"/>
                  <a:pt x="87567" y="60108"/>
                </a:cubicBezTo>
                <a:cubicBezTo>
                  <a:pt x="115807" y="38565"/>
                  <a:pt x="146782" y="23162"/>
                  <a:pt x="180491" y="13897"/>
                </a:cubicBezTo>
                <a:cubicBezTo>
                  <a:pt x="214201" y="4632"/>
                  <a:pt x="249027" y="0"/>
                  <a:pt x="284969" y="0"/>
                </a:cubicBezTo>
                <a:close/>
              </a:path>
            </a:pathLst>
          </a:custGeom>
          <a:solidFill>
            <a:srgbClr val="35353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dist"/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8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D28A9BDB-63A8-43BF-A2F0-3ACB5027E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7" t="8883" r="50000" b="10366"/>
          <a:stretch>
            <a:fillRect/>
          </a:stretch>
        </p:blipFill>
        <p:spPr>
          <a:xfrm>
            <a:off x="8247185" y="1582616"/>
            <a:ext cx="3077308" cy="5275384"/>
          </a:xfrm>
          <a:custGeom>
            <a:avLst/>
            <a:gdLst>
              <a:gd name="connsiteX0" fmla="*/ 0 w 3077308"/>
              <a:gd name="connsiteY0" fmla="*/ 0 h 5275384"/>
              <a:gd name="connsiteX1" fmla="*/ 3077308 w 3077308"/>
              <a:gd name="connsiteY1" fmla="*/ 0 h 5275384"/>
              <a:gd name="connsiteX2" fmla="*/ 3077308 w 3077308"/>
              <a:gd name="connsiteY2" fmla="*/ 5275384 h 5275384"/>
              <a:gd name="connsiteX3" fmla="*/ 0 w 3077308"/>
              <a:gd name="connsiteY3" fmla="*/ 5275384 h 5275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308" h="5275384">
                <a:moveTo>
                  <a:pt x="0" y="0"/>
                </a:moveTo>
                <a:lnTo>
                  <a:pt x="3077308" y="0"/>
                </a:lnTo>
                <a:lnTo>
                  <a:pt x="3077308" y="5275384"/>
                </a:lnTo>
                <a:lnTo>
                  <a:pt x="0" y="5275384"/>
                </a:lnTo>
                <a:close/>
              </a:path>
            </a:pathLst>
          </a:custGeom>
        </p:spPr>
      </p:pic>
      <p:pic>
        <p:nvPicPr>
          <p:cNvPr id="7" name="图片 6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9F4E1708-6C2C-4986-8B6A-52E8D92F5C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56" t="9052" r="27479" b="3992"/>
          <a:stretch>
            <a:fillRect/>
          </a:stretch>
        </p:blipFill>
        <p:spPr>
          <a:xfrm>
            <a:off x="4924669" y="-1"/>
            <a:ext cx="3077308" cy="5855677"/>
          </a:xfrm>
          <a:custGeom>
            <a:avLst/>
            <a:gdLst>
              <a:gd name="connsiteX0" fmla="*/ 0 w 3077308"/>
              <a:gd name="connsiteY0" fmla="*/ 0 h 5855677"/>
              <a:gd name="connsiteX1" fmla="*/ 3077308 w 3077308"/>
              <a:gd name="connsiteY1" fmla="*/ 0 h 5855677"/>
              <a:gd name="connsiteX2" fmla="*/ 3077308 w 3077308"/>
              <a:gd name="connsiteY2" fmla="*/ 5855677 h 5855677"/>
              <a:gd name="connsiteX3" fmla="*/ 0 w 3077308"/>
              <a:gd name="connsiteY3" fmla="*/ 5855677 h 585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7308" h="5855677">
                <a:moveTo>
                  <a:pt x="0" y="0"/>
                </a:moveTo>
                <a:lnTo>
                  <a:pt x="3077308" y="0"/>
                </a:lnTo>
                <a:lnTo>
                  <a:pt x="3077308" y="5855677"/>
                </a:lnTo>
                <a:lnTo>
                  <a:pt x="0" y="5855677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CA790B8-8877-42B0-B4A1-298A0CCF451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86678D85-C3CA-46CD-A6A8-CFB2F74E77CF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="" id="{F2FA4684-874F-4EAB-A02D-CB37E5464F40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38DE2DB3-F6E7-41F4-9BA8-58A06CCFC950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C6478E7B-49C0-416B-A4DD-A6B260EA55E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xmlns="" id="{67D0BC74-213E-442A-9E8A-F7E22F39B841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E1578F7B-E98C-48B3-9E2D-3AD960202A39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014B8481-435E-4F99-8EA6-88F9F4A700A8}"/>
              </a:ext>
            </a:extLst>
          </p:cNvPr>
          <p:cNvSpPr txBox="1"/>
          <p:nvPr/>
        </p:nvSpPr>
        <p:spPr>
          <a:xfrm>
            <a:off x="771954" y="3490600"/>
            <a:ext cx="3437189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D0E31582-A267-49CB-BE39-40AFC050D991}"/>
              </a:ext>
            </a:extLst>
          </p:cNvPr>
          <p:cNvSpPr txBox="1"/>
          <p:nvPr/>
        </p:nvSpPr>
        <p:spPr>
          <a:xfrm>
            <a:off x="771954" y="1063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DF92482C-2893-4559-8931-3C814B1C77CF}"/>
              </a:ext>
            </a:extLst>
          </p:cNvPr>
          <p:cNvGrpSpPr/>
          <p:nvPr/>
        </p:nvGrpSpPr>
        <p:grpSpPr>
          <a:xfrm>
            <a:off x="899619" y="5759434"/>
            <a:ext cx="252143" cy="147704"/>
            <a:chOff x="899619" y="5759434"/>
            <a:chExt cx="252143" cy="147704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FD988268-94B8-4115-AFF7-A3FBA25381D1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BEE0E215-CB5F-4581-B93A-91EB2370C400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公众号：陈西设计之家。微信搜索即可">
            <a:extLst>
              <a:ext uri="{FF2B5EF4-FFF2-40B4-BE49-F238E27FC236}">
                <a16:creationId xmlns:a16="http://schemas.microsoft.com/office/drawing/2014/main" xmlns="" id="{7485BD24-A666-4B23-A66F-DA4BB9049F18}"/>
              </a:ext>
            </a:extLst>
          </p:cNvPr>
          <p:cNvSpPr/>
          <p:nvPr/>
        </p:nvSpPr>
        <p:spPr>
          <a:xfrm rot="20140354">
            <a:off x="9744381" y="-338181"/>
            <a:ext cx="924205" cy="924205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BC33BE2E-6547-4C04-B8F8-3EB91183FC5B}"/>
              </a:ext>
            </a:extLst>
          </p:cNvPr>
          <p:cNvSpPr/>
          <p:nvPr/>
        </p:nvSpPr>
        <p:spPr>
          <a:xfrm rot="20140354">
            <a:off x="9645574" y="388878"/>
            <a:ext cx="692955" cy="692955"/>
          </a:xfrm>
          <a:prstGeom prst="roundRect">
            <a:avLst>
              <a:gd name="adj" fmla="val 26009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2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A7620D46-6C5F-4416-A82B-AA44B2D945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19" t="12994" r="24396" b="21217"/>
          <a:stretch>
            <a:fillRect/>
          </a:stretch>
        </p:blipFill>
        <p:spPr>
          <a:xfrm>
            <a:off x="527538" y="2813540"/>
            <a:ext cx="3763108" cy="3376246"/>
          </a:xfrm>
          <a:custGeom>
            <a:avLst/>
            <a:gdLst>
              <a:gd name="connsiteX0" fmla="*/ 0 w 3763108"/>
              <a:gd name="connsiteY0" fmla="*/ 0 h 3376246"/>
              <a:gd name="connsiteX1" fmla="*/ 3763108 w 3763108"/>
              <a:gd name="connsiteY1" fmla="*/ 0 h 3376246"/>
              <a:gd name="connsiteX2" fmla="*/ 3763108 w 3763108"/>
              <a:gd name="connsiteY2" fmla="*/ 3376246 h 3376246"/>
              <a:gd name="connsiteX3" fmla="*/ 0 w 3763108"/>
              <a:gd name="connsiteY3" fmla="*/ 3376246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108" h="3376246">
                <a:moveTo>
                  <a:pt x="0" y="0"/>
                </a:moveTo>
                <a:lnTo>
                  <a:pt x="3763108" y="0"/>
                </a:lnTo>
                <a:lnTo>
                  <a:pt x="3763108" y="3376246"/>
                </a:lnTo>
                <a:lnTo>
                  <a:pt x="0" y="3376246"/>
                </a:lnTo>
                <a:close/>
              </a:path>
            </a:pathLst>
          </a:custGeom>
        </p:spPr>
      </p:pic>
      <p:pic>
        <p:nvPicPr>
          <p:cNvPr id="11" name="公众号：陈西设计之家。微信搜索即可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DFB1C862-7EF5-42D6-9B54-BB2EAA06B0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9" t="38495" r="37068" b="17405"/>
          <a:stretch>
            <a:fillRect/>
          </a:stretch>
        </p:blipFill>
        <p:spPr>
          <a:xfrm>
            <a:off x="8455269" y="1635370"/>
            <a:ext cx="3115409" cy="2283975"/>
          </a:xfrm>
          <a:custGeom>
            <a:avLst/>
            <a:gdLst>
              <a:gd name="connsiteX0" fmla="*/ 0 w 3115409"/>
              <a:gd name="connsiteY0" fmla="*/ 0 h 2283975"/>
              <a:gd name="connsiteX1" fmla="*/ 3115409 w 3115409"/>
              <a:gd name="connsiteY1" fmla="*/ 0 h 2283975"/>
              <a:gd name="connsiteX2" fmla="*/ 3115409 w 3115409"/>
              <a:gd name="connsiteY2" fmla="*/ 2283975 h 2283975"/>
              <a:gd name="connsiteX3" fmla="*/ 0 w 3115409"/>
              <a:gd name="connsiteY3" fmla="*/ 2283975 h 228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5409" h="2283975">
                <a:moveTo>
                  <a:pt x="0" y="0"/>
                </a:moveTo>
                <a:lnTo>
                  <a:pt x="3115409" y="0"/>
                </a:lnTo>
                <a:lnTo>
                  <a:pt x="3115409" y="2283975"/>
                </a:lnTo>
                <a:lnTo>
                  <a:pt x="0" y="2283975"/>
                </a:lnTo>
                <a:close/>
              </a:path>
            </a:pathLst>
          </a:custGeom>
        </p:spPr>
      </p:pic>
      <p:pic>
        <p:nvPicPr>
          <p:cNvPr id="10" name="图片 9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E2B74D10-A726-46CE-ABD2-E3B16CC600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1" t="23089" r="25222" b="14620"/>
          <a:stretch>
            <a:fillRect/>
          </a:stretch>
        </p:blipFill>
        <p:spPr>
          <a:xfrm>
            <a:off x="4491403" y="543100"/>
            <a:ext cx="3763108" cy="3376246"/>
          </a:xfrm>
          <a:custGeom>
            <a:avLst/>
            <a:gdLst>
              <a:gd name="connsiteX0" fmla="*/ 0 w 3763108"/>
              <a:gd name="connsiteY0" fmla="*/ 0 h 3376246"/>
              <a:gd name="connsiteX1" fmla="*/ 3763108 w 3763108"/>
              <a:gd name="connsiteY1" fmla="*/ 0 h 3376246"/>
              <a:gd name="connsiteX2" fmla="*/ 3763108 w 3763108"/>
              <a:gd name="connsiteY2" fmla="*/ 3376246 h 3376246"/>
              <a:gd name="connsiteX3" fmla="*/ 0 w 3763108"/>
              <a:gd name="connsiteY3" fmla="*/ 3376246 h 337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3108" h="3376246">
                <a:moveTo>
                  <a:pt x="0" y="0"/>
                </a:moveTo>
                <a:lnTo>
                  <a:pt x="3763108" y="0"/>
                </a:lnTo>
                <a:lnTo>
                  <a:pt x="3763108" y="3376246"/>
                </a:lnTo>
                <a:lnTo>
                  <a:pt x="0" y="3376246"/>
                </a:lnTo>
                <a:close/>
              </a:path>
            </a:pathLst>
          </a:custGeom>
        </p:spPr>
      </p:pic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0846EC2A-4955-47BF-ACDD-A928A5FED8D8}"/>
              </a:ext>
            </a:extLst>
          </p:cNvPr>
          <p:cNvSpPr/>
          <p:nvPr/>
        </p:nvSpPr>
        <p:spPr>
          <a:xfrm>
            <a:off x="3058964" y="1406770"/>
            <a:ext cx="1793630" cy="1793630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BCC9FEA2-FB25-4E6D-892C-76052571C89A}"/>
              </a:ext>
            </a:extLst>
          </p:cNvPr>
          <p:cNvSpPr/>
          <p:nvPr/>
        </p:nvSpPr>
        <p:spPr>
          <a:xfrm>
            <a:off x="2268109" y="668214"/>
            <a:ext cx="1180194" cy="1180194"/>
          </a:xfrm>
          <a:prstGeom prst="roundRect">
            <a:avLst>
              <a:gd name="adj" fmla="val 5380"/>
            </a:avLst>
          </a:prstGeom>
          <a:noFill/>
          <a:ln w="92075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公众号：陈西设计之家。微信搜索即可">
            <a:extLst>
              <a:ext uri="{FF2B5EF4-FFF2-40B4-BE49-F238E27FC236}">
                <a16:creationId xmlns:a16="http://schemas.microsoft.com/office/drawing/2014/main" xmlns="" id="{08ED185D-097B-48BC-89A1-F24D105D15FD}"/>
              </a:ext>
            </a:extLst>
          </p:cNvPr>
          <p:cNvSpPr/>
          <p:nvPr/>
        </p:nvSpPr>
        <p:spPr>
          <a:xfrm>
            <a:off x="1447799" y="1635370"/>
            <a:ext cx="499517" cy="499517"/>
          </a:xfrm>
          <a:prstGeom prst="roundRect">
            <a:avLst>
              <a:gd name="adj" fmla="val 5380"/>
            </a:avLst>
          </a:prstGeom>
          <a:noFill/>
          <a:ln w="41275">
            <a:solidFill>
              <a:srgbClr val="F5460C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A21B51D-6787-4B59-BA5C-3385EAD80A3D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F55250B5-B0C0-4D61-8A89-D26C45F93685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85A1E40E-8CED-47F2-AC94-66536943DDE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60DDF9B0-FDEB-4FCF-BB6D-07FA8BDD50E3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D26A888F-9E12-4752-AF99-03B00BDAE599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7A83F639-02DA-440C-A32D-EEAB0DB8F418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1F3B5BE0-C02E-4BB0-91FB-18E5D2F9A237}"/>
              </a:ext>
            </a:extLst>
          </p:cNvPr>
          <p:cNvSpPr txBox="1"/>
          <p:nvPr/>
        </p:nvSpPr>
        <p:spPr>
          <a:xfrm>
            <a:off x="4499342" y="4848275"/>
            <a:ext cx="7423028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44D3A2F-AA43-4753-B171-516857E22C27}"/>
              </a:ext>
            </a:extLst>
          </p:cNvPr>
          <p:cNvSpPr txBox="1"/>
          <p:nvPr/>
        </p:nvSpPr>
        <p:spPr>
          <a:xfrm>
            <a:off x="4499341" y="4150199"/>
            <a:ext cx="5137028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 </a:t>
            </a: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F76D345C-1CE6-462E-A0F4-E4D162EB1A54}"/>
              </a:ext>
            </a:extLst>
          </p:cNvPr>
          <p:cNvGrpSpPr/>
          <p:nvPr/>
        </p:nvGrpSpPr>
        <p:grpSpPr>
          <a:xfrm>
            <a:off x="4634982" y="6042082"/>
            <a:ext cx="252143" cy="147704"/>
            <a:chOff x="899619" y="5759434"/>
            <a:chExt cx="252143" cy="14770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E9D47871-8318-4385-995E-D1BB92460D4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FBD52AEC-C5A8-446D-A9B5-B4C2BBF28319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984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5F05D7D0-0C92-4E5C-8CE6-DB9C6E676B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67"/>
          <a:stretch/>
        </p:blipFill>
        <p:spPr>
          <a:xfrm>
            <a:off x="4925960" y="0"/>
            <a:ext cx="7266039" cy="685800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9B9EB9A1-3CD2-4252-806A-2DC072CBFBE0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xmlns="" id="{47180CF8-CDFD-4805-80C5-78DABD8E80CD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C959F8DA-A8AC-48DB-B206-7E0C29DB8115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D42CAF13-EE01-4DF8-BE61-DC5213868C36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13023D18-2A48-49BB-B1EA-3BFD0670CC4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230032AD-6922-41D4-8D2A-D568A2933587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公众号：陈西设计之家。微信搜索即可">
            <a:extLst>
              <a:ext uri="{FF2B5EF4-FFF2-40B4-BE49-F238E27FC236}">
                <a16:creationId xmlns:a16="http://schemas.microsoft.com/office/drawing/2014/main" xmlns="" id="{6F2B22DC-3D43-450D-93E0-3CE2465B28B0}"/>
              </a:ext>
            </a:extLst>
          </p:cNvPr>
          <p:cNvSpPr/>
          <p:nvPr/>
        </p:nvSpPr>
        <p:spPr>
          <a:xfrm>
            <a:off x="3254378" y="805325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B909984-280E-4F4C-97B3-63150BC05BEC}"/>
              </a:ext>
            </a:extLst>
          </p:cNvPr>
          <p:cNvSpPr txBox="1"/>
          <p:nvPr/>
        </p:nvSpPr>
        <p:spPr>
          <a:xfrm>
            <a:off x="909668" y="3864894"/>
            <a:ext cx="3421032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3C4A0A01-3C60-4446-8233-A6CCAAB45447}"/>
              </a:ext>
            </a:extLst>
          </p:cNvPr>
          <p:cNvSpPr txBox="1"/>
          <p:nvPr/>
        </p:nvSpPr>
        <p:spPr>
          <a:xfrm>
            <a:off x="874711" y="1279181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D57E5BF1-9D1C-4482-90EE-2C8F8E045C20}"/>
              </a:ext>
            </a:extLst>
          </p:cNvPr>
          <p:cNvGrpSpPr/>
          <p:nvPr/>
        </p:nvGrpSpPr>
        <p:grpSpPr>
          <a:xfrm>
            <a:off x="1051286" y="3499243"/>
            <a:ext cx="252143" cy="147704"/>
            <a:chOff x="899619" y="5759434"/>
            <a:chExt cx="252143" cy="14770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431C3FE8-8EB8-444D-9553-020DD14D6B5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099D725A-5BCD-4CC8-9CAB-5558FA6B1176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12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6EE2A8B-94F6-4FB6-8F79-B7948ED8D587}"/>
              </a:ext>
            </a:extLst>
          </p:cNvPr>
          <p:cNvSpPr/>
          <p:nvPr/>
        </p:nvSpPr>
        <p:spPr>
          <a:xfrm>
            <a:off x="0" y="4133850"/>
            <a:ext cx="12192000" cy="27241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公众号：陈西设计之家。微信搜索即可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F5B14D6C-00D2-42ED-A20D-1B37772403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300" y="1120775"/>
            <a:ext cx="5991225" cy="399415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494517F2-9232-4D50-ADFF-16BD82696118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6766E852-7FBA-440D-ADB2-CE7FC6FD7595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B6AA9C40-A694-4845-9CDE-035241CEEBDF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58E4B0FF-220B-4E58-93BA-E23B3567883F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D5313A6B-1119-4914-88CB-B7637B5AA420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695ED0AE-A1E4-4302-B7C8-D3AF56F96311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xmlns="" id="{66DAFFFB-CD43-4E87-8D3F-D13363E475A3}"/>
              </a:ext>
            </a:extLst>
          </p:cNvPr>
          <p:cNvSpPr/>
          <p:nvPr/>
        </p:nvSpPr>
        <p:spPr>
          <a:xfrm rot="20469869">
            <a:off x="11225737" y="-843265"/>
            <a:ext cx="1686529" cy="1686529"/>
          </a:xfrm>
          <a:prstGeom prst="roundRect">
            <a:avLst>
              <a:gd name="adj" fmla="val 12371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1656CC5-30E3-48C2-80F2-17D23C8A3C37}"/>
              </a:ext>
            </a:extLst>
          </p:cNvPr>
          <p:cNvSpPr txBox="1"/>
          <p:nvPr/>
        </p:nvSpPr>
        <p:spPr>
          <a:xfrm>
            <a:off x="7386644" y="951869"/>
            <a:ext cx="3234464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purus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libero.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4A657B2-1A33-42C8-8060-03C64B1E65CF}"/>
              </a:ext>
            </a:extLst>
          </p:cNvPr>
          <p:cNvSpPr txBox="1"/>
          <p:nvPr/>
        </p:nvSpPr>
        <p:spPr>
          <a:xfrm>
            <a:off x="7386644" y="3429452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844B4166-E158-475F-A877-7EBEB2A060B3}"/>
              </a:ext>
            </a:extLst>
          </p:cNvPr>
          <p:cNvSpPr/>
          <p:nvPr/>
        </p:nvSpPr>
        <p:spPr>
          <a:xfrm rot="20469869">
            <a:off x="11048765" y="642247"/>
            <a:ext cx="899163" cy="899163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7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BB3706C9-A12F-4841-99F6-F929D5BA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2"/>
          <a:stretch/>
        </p:blipFill>
        <p:spPr>
          <a:xfrm>
            <a:off x="0" y="-35170"/>
            <a:ext cx="12192000" cy="6893170"/>
          </a:xfrm>
          <a:prstGeom prst="rect">
            <a:avLst/>
          </a:prstGeom>
        </p:spPr>
      </p:pic>
      <p:sp>
        <p:nvSpPr>
          <p:cNvPr id="3" name="公众号：陈西设计之家。微信搜索即可">
            <a:extLst>
              <a:ext uri="{FF2B5EF4-FFF2-40B4-BE49-F238E27FC236}">
                <a16:creationId xmlns:a16="http://schemas.microsoft.com/office/drawing/2014/main" xmlns="" id="{CC554B27-0505-4040-9F45-F4D490AD3474}"/>
              </a:ext>
            </a:extLst>
          </p:cNvPr>
          <p:cNvSpPr/>
          <p:nvPr/>
        </p:nvSpPr>
        <p:spPr>
          <a:xfrm>
            <a:off x="691662" y="619125"/>
            <a:ext cx="10808676" cy="5619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19185740-AD8A-4F62-8F9F-EB605E7F284B}"/>
              </a:ext>
            </a:extLst>
          </p:cNvPr>
          <p:cNvGrpSpPr/>
          <p:nvPr/>
        </p:nvGrpSpPr>
        <p:grpSpPr>
          <a:xfrm>
            <a:off x="1023512" y="898999"/>
            <a:ext cx="349250" cy="320040"/>
            <a:chOff x="304800" y="205740"/>
            <a:chExt cx="349250" cy="320040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6E91BFF5-F82E-48F8-91F8-B9B8D8DAB61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3A2B7374-DA8C-4A8C-83F3-2DB69FC73050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39B2BE8-05A6-4AFB-9704-681F1552C489}"/>
              </a:ext>
            </a:extLst>
          </p:cNvPr>
          <p:cNvGrpSpPr/>
          <p:nvPr/>
        </p:nvGrpSpPr>
        <p:grpSpPr>
          <a:xfrm>
            <a:off x="11151899" y="5669726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3C050263-4F50-4540-829F-9F5B315C008C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62E78CC8-8053-4A77-8722-708377BA5445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xmlns="" id="{8E1B372D-1A8A-4E3B-AA0A-1A12D059847B}"/>
              </a:ext>
            </a:extLst>
          </p:cNvPr>
          <p:cNvSpPr/>
          <p:nvPr/>
        </p:nvSpPr>
        <p:spPr>
          <a:xfrm>
            <a:off x="4242770" y="1955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EB3082E-0D36-4116-B3D7-82E06D193B5B}"/>
              </a:ext>
            </a:extLst>
          </p:cNvPr>
          <p:cNvSpPr txBox="1"/>
          <p:nvPr/>
        </p:nvSpPr>
        <p:spPr>
          <a:xfrm>
            <a:off x="6787662" y="3583824"/>
            <a:ext cx="4054509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Fusce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posuere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</a:rPr>
              <a:t>, magna sed pulvinar.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79B2A485-5A6D-4028-9CD7-13EAB3197B40}"/>
              </a:ext>
            </a:extLst>
          </p:cNvPr>
          <p:cNvSpPr txBox="1"/>
          <p:nvPr/>
        </p:nvSpPr>
        <p:spPr>
          <a:xfrm>
            <a:off x="1600205" y="1825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1D71035-B1A5-4EAE-A22F-DE0020241216}"/>
              </a:ext>
            </a:extLst>
          </p:cNvPr>
          <p:cNvGrpSpPr/>
          <p:nvPr/>
        </p:nvGrpSpPr>
        <p:grpSpPr>
          <a:xfrm>
            <a:off x="5969928" y="3355148"/>
            <a:ext cx="252143" cy="147704"/>
            <a:chOff x="899619" y="5759434"/>
            <a:chExt cx="252143" cy="14770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D9DDAE79-9D74-4796-918A-941D32E18AB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676CF899-A6F2-4178-A553-055E8BC6FF7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office-block_63657">
            <a:extLst>
              <a:ext uri="{FF2B5EF4-FFF2-40B4-BE49-F238E27FC236}">
                <a16:creationId xmlns:a16="http://schemas.microsoft.com/office/drawing/2014/main" xmlns="" id="{89A7F62C-9E09-426E-8AE0-E48C8AC3E9EC}"/>
              </a:ext>
            </a:extLst>
          </p:cNvPr>
          <p:cNvSpPr>
            <a:spLocks noChangeAspect="1"/>
          </p:cNvSpPr>
          <p:nvPr/>
        </p:nvSpPr>
        <p:spPr bwMode="auto">
          <a:xfrm>
            <a:off x="7474256" y="1051564"/>
            <a:ext cx="2184093" cy="2233171"/>
          </a:xfrm>
          <a:custGeom>
            <a:avLst/>
            <a:gdLst>
              <a:gd name="T0" fmla="*/ 4888 w 7497"/>
              <a:gd name="T1" fmla="*/ 1013 h 7677"/>
              <a:gd name="T2" fmla="*/ 0 w 7497"/>
              <a:gd name="T3" fmla="*/ 1529 h 7677"/>
              <a:gd name="T4" fmla="*/ 4788 w 7497"/>
              <a:gd name="T5" fmla="*/ 6996 h 7677"/>
              <a:gd name="T6" fmla="*/ 783 w 7497"/>
              <a:gd name="T7" fmla="*/ 5989 h 7677"/>
              <a:gd name="T8" fmla="*/ 310 w 7497"/>
              <a:gd name="T9" fmla="*/ 5101 h 7677"/>
              <a:gd name="T10" fmla="*/ 783 w 7497"/>
              <a:gd name="T11" fmla="*/ 4766 h 7677"/>
              <a:gd name="T12" fmla="*/ 310 w 7497"/>
              <a:gd name="T13" fmla="*/ 3982 h 7677"/>
              <a:gd name="T14" fmla="*/ 783 w 7497"/>
              <a:gd name="T15" fmla="*/ 3543 h 7677"/>
              <a:gd name="T16" fmla="*/ 310 w 7497"/>
              <a:gd name="T17" fmla="*/ 2863 h 7677"/>
              <a:gd name="T18" fmla="*/ 783 w 7497"/>
              <a:gd name="T19" fmla="*/ 2319 h 7677"/>
              <a:gd name="T20" fmla="*/ 310 w 7497"/>
              <a:gd name="T21" fmla="*/ 1744 h 7677"/>
              <a:gd name="T22" fmla="*/ 1815 w 7497"/>
              <a:gd name="T23" fmla="*/ 6369 h 7677"/>
              <a:gd name="T24" fmla="*/ 1158 w 7497"/>
              <a:gd name="T25" fmla="*/ 5260 h 7677"/>
              <a:gd name="T26" fmla="*/ 1815 w 7497"/>
              <a:gd name="T27" fmla="*/ 6369 h 7677"/>
              <a:gd name="T28" fmla="*/ 1158 w 7497"/>
              <a:gd name="T29" fmla="*/ 4811 h 7677"/>
              <a:gd name="T30" fmla="*/ 1815 w 7497"/>
              <a:gd name="T31" fmla="*/ 4866 h 7677"/>
              <a:gd name="T32" fmla="*/ 1158 w 7497"/>
              <a:gd name="T33" fmla="*/ 3463 h 7677"/>
              <a:gd name="T34" fmla="*/ 1815 w 7497"/>
              <a:gd name="T35" fmla="*/ 3364 h 7677"/>
              <a:gd name="T36" fmla="*/ 1178 w 7497"/>
              <a:gd name="T37" fmla="*/ 2151 h 7677"/>
              <a:gd name="T38" fmla="*/ 1815 w 7497"/>
              <a:gd name="T39" fmla="*/ 860 h 7677"/>
              <a:gd name="T40" fmla="*/ 2356 w 7497"/>
              <a:gd name="T41" fmla="*/ 7501 h 7677"/>
              <a:gd name="T42" fmla="*/ 3333 w 7497"/>
              <a:gd name="T43" fmla="*/ 5322 h 7677"/>
              <a:gd name="T44" fmla="*/ 2383 w 7497"/>
              <a:gd name="T45" fmla="*/ 4928 h 7677"/>
              <a:gd name="T46" fmla="*/ 3291 w 7497"/>
              <a:gd name="T47" fmla="*/ 3841 h 7677"/>
              <a:gd name="T48" fmla="*/ 3289 w 7497"/>
              <a:gd name="T49" fmla="*/ 3450 h 7677"/>
              <a:gd name="T50" fmla="*/ 2390 w 7497"/>
              <a:gd name="T51" fmla="*/ 2257 h 7677"/>
              <a:gd name="T52" fmla="*/ 3317 w 7497"/>
              <a:gd name="T53" fmla="*/ 2003 h 7677"/>
              <a:gd name="T54" fmla="*/ 2356 w 7497"/>
              <a:gd name="T55" fmla="*/ 716 h 7677"/>
              <a:gd name="T56" fmla="*/ 4467 w 7497"/>
              <a:gd name="T57" fmla="*/ 6952 h 7677"/>
              <a:gd name="T58" fmla="*/ 3650 w 7497"/>
              <a:gd name="T59" fmla="*/ 5287 h 7677"/>
              <a:gd name="T60" fmla="*/ 4469 w 7497"/>
              <a:gd name="T61" fmla="*/ 4792 h 7677"/>
              <a:gd name="T62" fmla="*/ 3650 w 7497"/>
              <a:gd name="T63" fmla="*/ 3900 h 7677"/>
              <a:gd name="T64" fmla="*/ 4469 w 7497"/>
              <a:gd name="T65" fmla="*/ 3496 h 7677"/>
              <a:gd name="T66" fmla="*/ 3650 w 7497"/>
              <a:gd name="T67" fmla="*/ 2513 h 7677"/>
              <a:gd name="T68" fmla="*/ 4469 w 7497"/>
              <a:gd name="T69" fmla="*/ 3496 h 7677"/>
              <a:gd name="T70" fmla="*/ 3650 w 7497"/>
              <a:gd name="T71" fmla="*/ 2051 h 7677"/>
              <a:gd name="T72" fmla="*/ 4469 w 7497"/>
              <a:gd name="T73" fmla="*/ 2200 h 7677"/>
              <a:gd name="T74" fmla="*/ 5036 w 7497"/>
              <a:gd name="T75" fmla="*/ 5201 h 7677"/>
              <a:gd name="T76" fmla="*/ 5676 w 7497"/>
              <a:gd name="T77" fmla="*/ 3974 h 7677"/>
              <a:gd name="T78" fmla="*/ 5062 w 7497"/>
              <a:gd name="T79" fmla="*/ 3591 h 7677"/>
              <a:gd name="T80" fmla="*/ 5677 w 7497"/>
              <a:gd name="T81" fmla="*/ 2447 h 7677"/>
              <a:gd name="T82" fmla="*/ 7197 w 7497"/>
              <a:gd name="T83" fmla="*/ 2086 h 7677"/>
              <a:gd name="T84" fmla="*/ 6788 w 7497"/>
              <a:gd name="T85" fmla="*/ 2728 h 7677"/>
              <a:gd name="T86" fmla="*/ 6805 w 7497"/>
              <a:gd name="T87" fmla="*/ 2975 h 7677"/>
              <a:gd name="T88" fmla="*/ 7181 w 7497"/>
              <a:gd name="T89" fmla="*/ 3760 h 7677"/>
              <a:gd name="T90" fmla="*/ 6799 w 7497"/>
              <a:gd name="T91" fmla="*/ 3974 h 7677"/>
              <a:gd name="T92" fmla="*/ 6797 w 7497"/>
              <a:gd name="T93" fmla="*/ 4730 h 7677"/>
              <a:gd name="T94" fmla="*/ 6600 w 7497"/>
              <a:gd name="T95" fmla="*/ 6448 h 7677"/>
              <a:gd name="T96" fmla="*/ 6133 w 7497"/>
              <a:gd name="T97" fmla="*/ 5032 h 7677"/>
              <a:gd name="T98" fmla="*/ 6591 w 7497"/>
              <a:gd name="T99" fmla="*/ 4739 h 7677"/>
              <a:gd name="T100" fmla="*/ 6106 w 7497"/>
              <a:gd name="T101" fmla="*/ 3962 h 7677"/>
              <a:gd name="T102" fmla="*/ 6633 w 7497"/>
              <a:gd name="T103" fmla="*/ 3668 h 7677"/>
              <a:gd name="T104" fmla="*/ 6093 w 7497"/>
              <a:gd name="T105" fmla="*/ 2911 h 7677"/>
              <a:gd name="T106" fmla="*/ 6633 w 7497"/>
              <a:gd name="T107" fmla="*/ 3668 h 7677"/>
              <a:gd name="T108" fmla="*/ 6093 w 7497"/>
              <a:gd name="T109" fmla="*/ 2550 h 7677"/>
              <a:gd name="T110" fmla="*/ 6632 w 7497"/>
              <a:gd name="T111" fmla="*/ 2642 h 7677"/>
              <a:gd name="T112" fmla="*/ 6754 w 7497"/>
              <a:gd name="T113" fmla="*/ 6352 h 7677"/>
              <a:gd name="T114" fmla="*/ 7242 w 7497"/>
              <a:gd name="T115" fmla="*/ 6251 h 7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97" h="7677">
                <a:moveTo>
                  <a:pt x="7406" y="1745"/>
                </a:moveTo>
                <a:lnTo>
                  <a:pt x="5933" y="1261"/>
                </a:lnTo>
                <a:cubicBezTo>
                  <a:pt x="5933" y="1261"/>
                  <a:pt x="5914" y="1254"/>
                  <a:pt x="5888" y="1254"/>
                </a:cubicBezTo>
                <a:cubicBezTo>
                  <a:pt x="5862" y="1255"/>
                  <a:pt x="5842" y="1264"/>
                  <a:pt x="5842" y="1264"/>
                </a:cubicBezTo>
                <a:lnTo>
                  <a:pt x="4888" y="1653"/>
                </a:lnTo>
                <a:lnTo>
                  <a:pt x="4888" y="1013"/>
                </a:lnTo>
                <a:cubicBezTo>
                  <a:pt x="4888" y="956"/>
                  <a:pt x="4851" y="906"/>
                  <a:pt x="4797" y="888"/>
                </a:cubicBezTo>
                <a:lnTo>
                  <a:pt x="2126" y="11"/>
                </a:lnTo>
                <a:cubicBezTo>
                  <a:pt x="2126" y="11"/>
                  <a:pt x="2102" y="0"/>
                  <a:pt x="2067" y="5"/>
                </a:cubicBezTo>
                <a:cubicBezTo>
                  <a:pt x="2032" y="10"/>
                  <a:pt x="2007" y="29"/>
                  <a:pt x="2007" y="29"/>
                </a:cubicBezTo>
                <a:lnTo>
                  <a:pt x="55" y="1421"/>
                </a:lnTo>
                <a:cubicBezTo>
                  <a:pt x="20" y="1446"/>
                  <a:pt x="0" y="1486"/>
                  <a:pt x="0" y="1529"/>
                </a:cubicBezTo>
                <a:lnTo>
                  <a:pt x="0" y="6472"/>
                </a:lnTo>
                <a:cubicBezTo>
                  <a:pt x="0" y="6520"/>
                  <a:pt x="26" y="6564"/>
                  <a:pt x="68" y="6588"/>
                </a:cubicBezTo>
                <a:lnTo>
                  <a:pt x="2021" y="7658"/>
                </a:lnTo>
                <a:cubicBezTo>
                  <a:pt x="2021" y="7658"/>
                  <a:pt x="2040" y="7669"/>
                  <a:pt x="2069" y="7673"/>
                </a:cubicBezTo>
                <a:cubicBezTo>
                  <a:pt x="2098" y="7677"/>
                  <a:pt x="2117" y="7670"/>
                  <a:pt x="2117" y="7670"/>
                </a:cubicBezTo>
                <a:lnTo>
                  <a:pt x="4788" y="6996"/>
                </a:lnTo>
                <a:lnTo>
                  <a:pt x="5924" y="6709"/>
                </a:lnTo>
                <a:lnTo>
                  <a:pt x="7397" y="6338"/>
                </a:lnTo>
                <a:cubicBezTo>
                  <a:pt x="7455" y="6323"/>
                  <a:pt x="7497" y="6270"/>
                  <a:pt x="7497" y="6209"/>
                </a:cubicBezTo>
                <a:lnTo>
                  <a:pt x="7497" y="1871"/>
                </a:lnTo>
                <a:cubicBezTo>
                  <a:pt x="7497" y="1813"/>
                  <a:pt x="7460" y="1763"/>
                  <a:pt x="7406" y="1745"/>
                </a:cubicBezTo>
                <a:close/>
                <a:moveTo>
                  <a:pt x="783" y="5989"/>
                </a:moveTo>
                <a:cubicBezTo>
                  <a:pt x="783" y="6003"/>
                  <a:pt x="776" y="6017"/>
                  <a:pt x="764" y="6025"/>
                </a:cubicBezTo>
                <a:cubicBezTo>
                  <a:pt x="756" y="6030"/>
                  <a:pt x="747" y="6033"/>
                  <a:pt x="739" y="6033"/>
                </a:cubicBezTo>
                <a:cubicBezTo>
                  <a:pt x="734" y="6033"/>
                  <a:pt x="728" y="6032"/>
                  <a:pt x="723" y="6030"/>
                </a:cubicBezTo>
                <a:lnTo>
                  <a:pt x="339" y="5889"/>
                </a:lnTo>
                <a:cubicBezTo>
                  <a:pt x="321" y="5882"/>
                  <a:pt x="310" y="5866"/>
                  <a:pt x="310" y="5847"/>
                </a:cubicBezTo>
                <a:lnTo>
                  <a:pt x="310" y="5101"/>
                </a:lnTo>
                <a:cubicBezTo>
                  <a:pt x="310" y="5088"/>
                  <a:pt x="316" y="5076"/>
                  <a:pt x="326" y="5067"/>
                </a:cubicBezTo>
                <a:cubicBezTo>
                  <a:pt x="336" y="5059"/>
                  <a:pt x="349" y="5056"/>
                  <a:pt x="362" y="5058"/>
                </a:cubicBezTo>
                <a:lnTo>
                  <a:pt x="747" y="5130"/>
                </a:lnTo>
                <a:cubicBezTo>
                  <a:pt x="767" y="5134"/>
                  <a:pt x="783" y="5152"/>
                  <a:pt x="783" y="5173"/>
                </a:cubicBezTo>
                <a:lnTo>
                  <a:pt x="783" y="5989"/>
                </a:lnTo>
                <a:close/>
                <a:moveTo>
                  <a:pt x="783" y="4766"/>
                </a:moveTo>
                <a:cubicBezTo>
                  <a:pt x="783" y="4778"/>
                  <a:pt x="777" y="4790"/>
                  <a:pt x="768" y="4798"/>
                </a:cubicBezTo>
                <a:cubicBezTo>
                  <a:pt x="760" y="4806"/>
                  <a:pt x="750" y="4810"/>
                  <a:pt x="738" y="4810"/>
                </a:cubicBezTo>
                <a:cubicBezTo>
                  <a:pt x="737" y="4810"/>
                  <a:pt x="735" y="4810"/>
                  <a:pt x="734" y="4809"/>
                </a:cubicBezTo>
                <a:lnTo>
                  <a:pt x="350" y="4772"/>
                </a:lnTo>
                <a:cubicBezTo>
                  <a:pt x="327" y="4770"/>
                  <a:pt x="310" y="4751"/>
                  <a:pt x="310" y="4728"/>
                </a:cubicBezTo>
                <a:lnTo>
                  <a:pt x="310" y="3982"/>
                </a:lnTo>
                <a:cubicBezTo>
                  <a:pt x="310" y="3959"/>
                  <a:pt x="328" y="3940"/>
                  <a:pt x="350" y="3938"/>
                </a:cubicBezTo>
                <a:lnTo>
                  <a:pt x="735" y="3906"/>
                </a:lnTo>
                <a:cubicBezTo>
                  <a:pt x="747" y="3905"/>
                  <a:pt x="759" y="3910"/>
                  <a:pt x="768" y="3918"/>
                </a:cubicBezTo>
                <a:cubicBezTo>
                  <a:pt x="778" y="3926"/>
                  <a:pt x="783" y="3938"/>
                  <a:pt x="783" y="3950"/>
                </a:cubicBezTo>
                <a:lnTo>
                  <a:pt x="783" y="4766"/>
                </a:lnTo>
                <a:close/>
                <a:moveTo>
                  <a:pt x="783" y="3543"/>
                </a:moveTo>
                <a:cubicBezTo>
                  <a:pt x="783" y="3564"/>
                  <a:pt x="767" y="3582"/>
                  <a:pt x="746" y="3586"/>
                </a:cubicBezTo>
                <a:lnTo>
                  <a:pt x="361" y="3652"/>
                </a:lnTo>
                <a:cubicBezTo>
                  <a:pt x="359" y="3653"/>
                  <a:pt x="356" y="3653"/>
                  <a:pt x="354" y="3653"/>
                </a:cubicBezTo>
                <a:cubicBezTo>
                  <a:pt x="344" y="3653"/>
                  <a:pt x="334" y="3649"/>
                  <a:pt x="326" y="3643"/>
                </a:cubicBezTo>
                <a:cubicBezTo>
                  <a:pt x="315" y="3634"/>
                  <a:pt x="310" y="3622"/>
                  <a:pt x="310" y="3609"/>
                </a:cubicBezTo>
                <a:lnTo>
                  <a:pt x="310" y="2863"/>
                </a:lnTo>
                <a:cubicBezTo>
                  <a:pt x="310" y="2844"/>
                  <a:pt x="322" y="2827"/>
                  <a:pt x="339" y="2821"/>
                </a:cubicBezTo>
                <a:lnTo>
                  <a:pt x="724" y="2686"/>
                </a:lnTo>
                <a:cubicBezTo>
                  <a:pt x="737" y="2681"/>
                  <a:pt x="752" y="2683"/>
                  <a:pt x="764" y="2691"/>
                </a:cubicBezTo>
                <a:cubicBezTo>
                  <a:pt x="776" y="2699"/>
                  <a:pt x="783" y="2713"/>
                  <a:pt x="783" y="2727"/>
                </a:cubicBezTo>
                <a:lnTo>
                  <a:pt x="783" y="3543"/>
                </a:lnTo>
                <a:close/>
                <a:moveTo>
                  <a:pt x="783" y="2319"/>
                </a:moveTo>
                <a:cubicBezTo>
                  <a:pt x="783" y="2337"/>
                  <a:pt x="773" y="2353"/>
                  <a:pt x="756" y="2360"/>
                </a:cubicBezTo>
                <a:lnTo>
                  <a:pt x="372" y="2530"/>
                </a:lnTo>
                <a:cubicBezTo>
                  <a:pt x="366" y="2533"/>
                  <a:pt x="360" y="2534"/>
                  <a:pt x="354" y="2534"/>
                </a:cubicBezTo>
                <a:cubicBezTo>
                  <a:pt x="346" y="2534"/>
                  <a:pt x="337" y="2531"/>
                  <a:pt x="330" y="2527"/>
                </a:cubicBezTo>
                <a:cubicBezTo>
                  <a:pt x="317" y="2518"/>
                  <a:pt x="310" y="2505"/>
                  <a:pt x="310" y="2490"/>
                </a:cubicBezTo>
                <a:lnTo>
                  <a:pt x="310" y="1744"/>
                </a:lnTo>
                <a:cubicBezTo>
                  <a:pt x="310" y="1728"/>
                  <a:pt x="318" y="1714"/>
                  <a:pt x="331" y="1706"/>
                </a:cubicBezTo>
                <a:lnTo>
                  <a:pt x="715" y="1466"/>
                </a:lnTo>
                <a:cubicBezTo>
                  <a:pt x="729" y="1458"/>
                  <a:pt x="746" y="1457"/>
                  <a:pt x="760" y="1465"/>
                </a:cubicBezTo>
                <a:cubicBezTo>
                  <a:pt x="774" y="1473"/>
                  <a:pt x="783" y="1488"/>
                  <a:pt x="783" y="1504"/>
                </a:cubicBezTo>
                <a:lnTo>
                  <a:pt x="783" y="2319"/>
                </a:lnTo>
                <a:close/>
                <a:moveTo>
                  <a:pt x="1815" y="6369"/>
                </a:moveTo>
                <a:cubicBezTo>
                  <a:pt x="1815" y="6383"/>
                  <a:pt x="1808" y="6397"/>
                  <a:pt x="1797" y="6405"/>
                </a:cubicBezTo>
                <a:cubicBezTo>
                  <a:pt x="1789" y="6410"/>
                  <a:pt x="1780" y="6413"/>
                  <a:pt x="1771" y="6413"/>
                </a:cubicBezTo>
                <a:cubicBezTo>
                  <a:pt x="1766" y="6413"/>
                  <a:pt x="1761" y="6412"/>
                  <a:pt x="1756" y="6410"/>
                </a:cubicBezTo>
                <a:lnTo>
                  <a:pt x="1187" y="6201"/>
                </a:lnTo>
                <a:cubicBezTo>
                  <a:pt x="1169" y="6194"/>
                  <a:pt x="1158" y="6178"/>
                  <a:pt x="1158" y="6159"/>
                </a:cubicBezTo>
                <a:lnTo>
                  <a:pt x="1158" y="5260"/>
                </a:lnTo>
                <a:cubicBezTo>
                  <a:pt x="1158" y="5247"/>
                  <a:pt x="1164" y="5235"/>
                  <a:pt x="1174" y="5226"/>
                </a:cubicBezTo>
                <a:cubicBezTo>
                  <a:pt x="1184" y="5218"/>
                  <a:pt x="1198" y="5215"/>
                  <a:pt x="1210" y="5217"/>
                </a:cubicBezTo>
                <a:lnTo>
                  <a:pt x="1779" y="5324"/>
                </a:lnTo>
                <a:cubicBezTo>
                  <a:pt x="1800" y="5328"/>
                  <a:pt x="1816" y="5346"/>
                  <a:pt x="1816" y="5367"/>
                </a:cubicBezTo>
                <a:lnTo>
                  <a:pt x="1816" y="6369"/>
                </a:lnTo>
                <a:lnTo>
                  <a:pt x="1815" y="6369"/>
                </a:lnTo>
                <a:close/>
                <a:moveTo>
                  <a:pt x="1815" y="4866"/>
                </a:moveTo>
                <a:cubicBezTo>
                  <a:pt x="1815" y="4879"/>
                  <a:pt x="1810" y="4891"/>
                  <a:pt x="1801" y="4899"/>
                </a:cubicBezTo>
                <a:cubicBezTo>
                  <a:pt x="1793" y="4907"/>
                  <a:pt x="1782" y="4910"/>
                  <a:pt x="1771" y="4910"/>
                </a:cubicBezTo>
                <a:cubicBezTo>
                  <a:pt x="1770" y="4910"/>
                  <a:pt x="1768" y="4910"/>
                  <a:pt x="1767" y="4910"/>
                </a:cubicBezTo>
                <a:lnTo>
                  <a:pt x="1198" y="4855"/>
                </a:lnTo>
                <a:cubicBezTo>
                  <a:pt x="1175" y="4852"/>
                  <a:pt x="1158" y="4833"/>
                  <a:pt x="1158" y="4811"/>
                </a:cubicBezTo>
                <a:lnTo>
                  <a:pt x="1158" y="3912"/>
                </a:lnTo>
                <a:cubicBezTo>
                  <a:pt x="1158" y="3889"/>
                  <a:pt x="1176" y="3870"/>
                  <a:pt x="1198" y="3868"/>
                </a:cubicBezTo>
                <a:lnTo>
                  <a:pt x="1768" y="3821"/>
                </a:lnTo>
                <a:cubicBezTo>
                  <a:pt x="1780" y="3820"/>
                  <a:pt x="1792" y="3824"/>
                  <a:pt x="1801" y="3832"/>
                </a:cubicBezTo>
                <a:cubicBezTo>
                  <a:pt x="1810" y="3841"/>
                  <a:pt x="1815" y="3852"/>
                  <a:pt x="1815" y="3865"/>
                </a:cubicBezTo>
                <a:lnTo>
                  <a:pt x="1815" y="4866"/>
                </a:lnTo>
                <a:close/>
                <a:moveTo>
                  <a:pt x="1815" y="3364"/>
                </a:moveTo>
                <a:cubicBezTo>
                  <a:pt x="1815" y="3386"/>
                  <a:pt x="1800" y="3404"/>
                  <a:pt x="1779" y="3408"/>
                </a:cubicBezTo>
                <a:lnTo>
                  <a:pt x="1210" y="3506"/>
                </a:lnTo>
                <a:cubicBezTo>
                  <a:pt x="1207" y="3506"/>
                  <a:pt x="1205" y="3507"/>
                  <a:pt x="1202" y="3507"/>
                </a:cubicBezTo>
                <a:cubicBezTo>
                  <a:pt x="1192" y="3507"/>
                  <a:pt x="1182" y="3503"/>
                  <a:pt x="1174" y="3496"/>
                </a:cubicBezTo>
                <a:cubicBezTo>
                  <a:pt x="1164" y="3488"/>
                  <a:pt x="1158" y="3475"/>
                  <a:pt x="1158" y="3463"/>
                </a:cubicBezTo>
                <a:lnTo>
                  <a:pt x="1158" y="2564"/>
                </a:lnTo>
                <a:cubicBezTo>
                  <a:pt x="1158" y="2545"/>
                  <a:pt x="1170" y="2528"/>
                  <a:pt x="1187" y="2522"/>
                </a:cubicBezTo>
                <a:lnTo>
                  <a:pt x="1756" y="2321"/>
                </a:lnTo>
                <a:cubicBezTo>
                  <a:pt x="1770" y="2316"/>
                  <a:pt x="1785" y="2318"/>
                  <a:pt x="1797" y="2327"/>
                </a:cubicBezTo>
                <a:cubicBezTo>
                  <a:pt x="1808" y="2335"/>
                  <a:pt x="1815" y="2348"/>
                  <a:pt x="1815" y="2363"/>
                </a:cubicBezTo>
                <a:lnTo>
                  <a:pt x="1815" y="3364"/>
                </a:lnTo>
                <a:lnTo>
                  <a:pt x="1815" y="3364"/>
                </a:lnTo>
                <a:close/>
                <a:moveTo>
                  <a:pt x="1815" y="1862"/>
                </a:moveTo>
                <a:cubicBezTo>
                  <a:pt x="1815" y="1879"/>
                  <a:pt x="1805" y="1895"/>
                  <a:pt x="1789" y="1902"/>
                </a:cubicBezTo>
                <a:lnTo>
                  <a:pt x="1220" y="2154"/>
                </a:lnTo>
                <a:cubicBezTo>
                  <a:pt x="1214" y="2157"/>
                  <a:pt x="1208" y="2158"/>
                  <a:pt x="1202" y="2158"/>
                </a:cubicBezTo>
                <a:cubicBezTo>
                  <a:pt x="1194" y="2158"/>
                  <a:pt x="1185" y="2156"/>
                  <a:pt x="1178" y="2151"/>
                </a:cubicBezTo>
                <a:cubicBezTo>
                  <a:pt x="1166" y="2143"/>
                  <a:pt x="1158" y="2129"/>
                  <a:pt x="1158" y="2114"/>
                </a:cubicBezTo>
                <a:lnTo>
                  <a:pt x="1158" y="1215"/>
                </a:lnTo>
                <a:cubicBezTo>
                  <a:pt x="1158" y="1200"/>
                  <a:pt x="1166" y="1186"/>
                  <a:pt x="1179" y="1178"/>
                </a:cubicBezTo>
                <a:lnTo>
                  <a:pt x="1748" y="823"/>
                </a:lnTo>
                <a:cubicBezTo>
                  <a:pt x="1762" y="814"/>
                  <a:pt x="1779" y="814"/>
                  <a:pt x="1793" y="822"/>
                </a:cubicBezTo>
                <a:cubicBezTo>
                  <a:pt x="1807" y="830"/>
                  <a:pt x="1815" y="845"/>
                  <a:pt x="1815" y="860"/>
                </a:cubicBezTo>
                <a:lnTo>
                  <a:pt x="1815" y="1862"/>
                </a:lnTo>
                <a:close/>
                <a:moveTo>
                  <a:pt x="3333" y="7238"/>
                </a:moveTo>
                <a:cubicBezTo>
                  <a:pt x="3333" y="7258"/>
                  <a:pt x="3319" y="7276"/>
                  <a:pt x="3300" y="7281"/>
                </a:cubicBezTo>
                <a:lnTo>
                  <a:pt x="2394" y="7509"/>
                </a:lnTo>
                <a:cubicBezTo>
                  <a:pt x="2390" y="7510"/>
                  <a:pt x="2387" y="7511"/>
                  <a:pt x="2383" y="7511"/>
                </a:cubicBezTo>
                <a:cubicBezTo>
                  <a:pt x="2373" y="7511"/>
                  <a:pt x="2364" y="7507"/>
                  <a:pt x="2356" y="7501"/>
                </a:cubicBezTo>
                <a:cubicBezTo>
                  <a:pt x="2345" y="7493"/>
                  <a:pt x="2339" y="7480"/>
                  <a:pt x="2339" y="7467"/>
                </a:cubicBezTo>
                <a:lnTo>
                  <a:pt x="2339" y="5400"/>
                </a:lnTo>
                <a:cubicBezTo>
                  <a:pt x="2339" y="5377"/>
                  <a:pt x="2357" y="5358"/>
                  <a:pt x="2379" y="5356"/>
                </a:cubicBezTo>
                <a:lnTo>
                  <a:pt x="3285" y="5278"/>
                </a:lnTo>
                <a:cubicBezTo>
                  <a:pt x="3298" y="5277"/>
                  <a:pt x="3310" y="5281"/>
                  <a:pt x="3319" y="5289"/>
                </a:cubicBezTo>
                <a:cubicBezTo>
                  <a:pt x="3328" y="5298"/>
                  <a:pt x="3333" y="5310"/>
                  <a:pt x="3333" y="5322"/>
                </a:cubicBezTo>
                <a:lnTo>
                  <a:pt x="3333" y="7238"/>
                </a:lnTo>
                <a:lnTo>
                  <a:pt x="3333" y="7238"/>
                </a:lnTo>
                <a:close/>
                <a:moveTo>
                  <a:pt x="3333" y="4843"/>
                </a:moveTo>
                <a:cubicBezTo>
                  <a:pt x="3333" y="4867"/>
                  <a:pt x="3315" y="4886"/>
                  <a:pt x="3291" y="4887"/>
                </a:cubicBezTo>
                <a:lnTo>
                  <a:pt x="2385" y="4928"/>
                </a:lnTo>
                <a:cubicBezTo>
                  <a:pt x="2384" y="4928"/>
                  <a:pt x="2384" y="4928"/>
                  <a:pt x="2383" y="4928"/>
                </a:cubicBezTo>
                <a:cubicBezTo>
                  <a:pt x="2372" y="4928"/>
                  <a:pt x="2361" y="4923"/>
                  <a:pt x="2352" y="4916"/>
                </a:cubicBezTo>
                <a:cubicBezTo>
                  <a:pt x="2344" y="4907"/>
                  <a:pt x="2339" y="4896"/>
                  <a:pt x="2339" y="4884"/>
                </a:cubicBezTo>
                <a:lnTo>
                  <a:pt x="2339" y="3851"/>
                </a:lnTo>
                <a:cubicBezTo>
                  <a:pt x="2339" y="3839"/>
                  <a:pt x="2344" y="3827"/>
                  <a:pt x="2352" y="3819"/>
                </a:cubicBezTo>
                <a:cubicBezTo>
                  <a:pt x="2361" y="3811"/>
                  <a:pt x="2372" y="3806"/>
                  <a:pt x="2384" y="3807"/>
                </a:cubicBezTo>
                <a:lnTo>
                  <a:pt x="3291" y="3841"/>
                </a:lnTo>
                <a:cubicBezTo>
                  <a:pt x="3314" y="3842"/>
                  <a:pt x="3333" y="3861"/>
                  <a:pt x="3333" y="3885"/>
                </a:cubicBezTo>
                <a:lnTo>
                  <a:pt x="3333" y="4843"/>
                </a:lnTo>
                <a:lnTo>
                  <a:pt x="3333" y="4843"/>
                </a:lnTo>
                <a:close/>
                <a:moveTo>
                  <a:pt x="3333" y="3406"/>
                </a:moveTo>
                <a:cubicBezTo>
                  <a:pt x="3333" y="3418"/>
                  <a:pt x="3328" y="3430"/>
                  <a:pt x="3319" y="3438"/>
                </a:cubicBezTo>
                <a:cubicBezTo>
                  <a:pt x="3311" y="3446"/>
                  <a:pt x="3300" y="3450"/>
                  <a:pt x="3289" y="3450"/>
                </a:cubicBezTo>
                <a:cubicBezTo>
                  <a:pt x="3288" y="3450"/>
                  <a:pt x="3286" y="3450"/>
                  <a:pt x="3285" y="3450"/>
                </a:cubicBezTo>
                <a:lnTo>
                  <a:pt x="2380" y="3378"/>
                </a:lnTo>
                <a:cubicBezTo>
                  <a:pt x="2357" y="3376"/>
                  <a:pt x="2339" y="3357"/>
                  <a:pt x="2339" y="3334"/>
                </a:cubicBezTo>
                <a:lnTo>
                  <a:pt x="2339" y="2300"/>
                </a:lnTo>
                <a:cubicBezTo>
                  <a:pt x="2339" y="2288"/>
                  <a:pt x="2345" y="2275"/>
                  <a:pt x="2354" y="2267"/>
                </a:cubicBezTo>
                <a:cubicBezTo>
                  <a:pt x="2364" y="2258"/>
                  <a:pt x="2377" y="2255"/>
                  <a:pt x="2390" y="2257"/>
                </a:cubicBezTo>
                <a:lnTo>
                  <a:pt x="3296" y="2404"/>
                </a:lnTo>
                <a:cubicBezTo>
                  <a:pt x="3317" y="2407"/>
                  <a:pt x="3333" y="2426"/>
                  <a:pt x="3333" y="2448"/>
                </a:cubicBezTo>
                <a:lnTo>
                  <a:pt x="3333" y="3406"/>
                </a:lnTo>
                <a:lnTo>
                  <a:pt x="3333" y="3406"/>
                </a:lnTo>
                <a:close/>
                <a:moveTo>
                  <a:pt x="3333" y="1969"/>
                </a:moveTo>
                <a:cubicBezTo>
                  <a:pt x="3333" y="1982"/>
                  <a:pt x="3327" y="1995"/>
                  <a:pt x="3317" y="2003"/>
                </a:cubicBezTo>
                <a:cubicBezTo>
                  <a:pt x="3309" y="2009"/>
                  <a:pt x="3299" y="2013"/>
                  <a:pt x="3289" y="2013"/>
                </a:cubicBezTo>
                <a:cubicBezTo>
                  <a:pt x="3286" y="2013"/>
                  <a:pt x="3283" y="2013"/>
                  <a:pt x="3280" y="2012"/>
                </a:cubicBezTo>
                <a:lnTo>
                  <a:pt x="2374" y="1827"/>
                </a:lnTo>
                <a:cubicBezTo>
                  <a:pt x="2354" y="1823"/>
                  <a:pt x="2339" y="1805"/>
                  <a:pt x="2339" y="1784"/>
                </a:cubicBezTo>
                <a:lnTo>
                  <a:pt x="2339" y="751"/>
                </a:lnTo>
                <a:cubicBezTo>
                  <a:pt x="2339" y="737"/>
                  <a:pt x="2345" y="724"/>
                  <a:pt x="2356" y="716"/>
                </a:cubicBezTo>
                <a:cubicBezTo>
                  <a:pt x="2367" y="707"/>
                  <a:pt x="2382" y="704"/>
                  <a:pt x="2395" y="708"/>
                </a:cubicBezTo>
                <a:lnTo>
                  <a:pt x="3301" y="968"/>
                </a:lnTo>
                <a:cubicBezTo>
                  <a:pt x="3320" y="974"/>
                  <a:pt x="3333" y="991"/>
                  <a:pt x="3333" y="1011"/>
                </a:cubicBezTo>
                <a:lnTo>
                  <a:pt x="3333" y="1969"/>
                </a:lnTo>
                <a:lnTo>
                  <a:pt x="3333" y="1969"/>
                </a:lnTo>
                <a:close/>
                <a:moveTo>
                  <a:pt x="4467" y="6952"/>
                </a:moveTo>
                <a:cubicBezTo>
                  <a:pt x="4467" y="6972"/>
                  <a:pt x="4454" y="6989"/>
                  <a:pt x="4434" y="6994"/>
                </a:cubicBezTo>
                <a:lnTo>
                  <a:pt x="3705" y="7179"/>
                </a:lnTo>
                <a:cubicBezTo>
                  <a:pt x="3702" y="7179"/>
                  <a:pt x="3698" y="7180"/>
                  <a:pt x="3694" y="7180"/>
                </a:cubicBezTo>
                <a:cubicBezTo>
                  <a:pt x="3685" y="7180"/>
                  <a:pt x="3675" y="7177"/>
                  <a:pt x="3667" y="7171"/>
                </a:cubicBezTo>
                <a:cubicBezTo>
                  <a:pt x="3657" y="7162"/>
                  <a:pt x="3650" y="7149"/>
                  <a:pt x="3650" y="7136"/>
                </a:cubicBezTo>
                <a:lnTo>
                  <a:pt x="3650" y="5287"/>
                </a:lnTo>
                <a:cubicBezTo>
                  <a:pt x="3650" y="5264"/>
                  <a:pt x="3668" y="5245"/>
                  <a:pt x="3691" y="5243"/>
                </a:cubicBezTo>
                <a:lnTo>
                  <a:pt x="4421" y="5180"/>
                </a:lnTo>
                <a:cubicBezTo>
                  <a:pt x="4434" y="5178"/>
                  <a:pt x="4446" y="5183"/>
                  <a:pt x="4455" y="5191"/>
                </a:cubicBezTo>
                <a:cubicBezTo>
                  <a:pt x="4464" y="5200"/>
                  <a:pt x="4469" y="5211"/>
                  <a:pt x="4469" y="5224"/>
                </a:cubicBezTo>
                <a:lnTo>
                  <a:pt x="4467" y="6952"/>
                </a:lnTo>
                <a:close/>
                <a:moveTo>
                  <a:pt x="4469" y="4792"/>
                </a:moveTo>
                <a:cubicBezTo>
                  <a:pt x="4469" y="4815"/>
                  <a:pt x="4451" y="4835"/>
                  <a:pt x="4427" y="4836"/>
                </a:cubicBezTo>
                <a:lnTo>
                  <a:pt x="3696" y="4869"/>
                </a:lnTo>
                <a:lnTo>
                  <a:pt x="3694" y="4869"/>
                </a:lnTo>
                <a:cubicBezTo>
                  <a:pt x="3683" y="4869"/>
                  <a:pt x="3672" y="4864"/>
                  <a:pt x="3664" y="4856"/>
                </a:cubicBezTo>
                <a:cubicBezTo>
                  <a:pt x="3655" y="4848"/>
                  <a:pt x="3650" y="4837"/>
                  <a:pt x="3650" y="4825"/>
                </a:cubicBezTo>
                <a:lnTo>
                  <a:pt x="3650" y="3900"/>
                </a:lnTo>
                <a:cubicBezTo>
                  <a:pt x="3650" y="3888"/>
                  <a:pt x="3655" y="3877"/>
                  <a:pt x="3664" y="3869"/>
                </a:cubicBezTo>
                <a:cubicBezTo>
                  <a:pt x="3672" y="3860"/>
                  <a:pt x="3684" y="3856"/>
                  <a:pt x="3696" y="3856"/>
                </a:cubicBezTo>
                <a:lnTo>
                  <a:pt x="4427" y="3884"/>
                </a:lnTo>
                <a:cubicBezTo>
                  <a:pt x="4450" y="3885"/>
                  <a:pt x="4469" y="3905"/>
                  <a:pt x="4469" y="3928"/>
                </a:cubicBezTo>
                <a:lnTo>
                  <a:pt x="4469" y="4792"/>
                </a:lnTo>
                <a:close/>
                <a:moveTo>
                  <a:pt x="4469" y="3496"/>
                </a:moveTo>
                <a:cubicBezTo>
                  <a:pt x="4469" y="3509"/>
                  <a:pt x="4464" y="3520"/>
                  <a:pt x="4455" y="3529"/>
                </a:cubicBezTo>
                <a:cubicBezTo>
                  <a:pt x="4447" y="3536"/>
                  <a:pt x="4436" y="3540"/>
                  <a:pt x="4425" y="3540"/>
                </a:cubicBezTo>
                <a:cubicBezTo>
                  <a:pt x="4424" y="3540"/>
                  <a:pt x="4423" y="3540"/>
                  <a:pt x="4422" y="3540"/>
                </a:cubicBezTo>
                <a:lnTo>
                  <a:pt x="3691" y="3482"/>
                </a:lnTo>
                <a:cubicBezTo>
                  <a:pt x="3668" y="3480"/>
                  <a:pt x="3650" y="3461"/>
                  <a:pt x="3650" y="3438"/>
                </a:cubicBezTo>
                <a:lnTo>
                  <a:pt x="3650" y="2513"/>
                </a:lnTo>
                <a:cubicBezTo>
                  <a:pt x="3650" y="2500"/>
                  <a:pt x="3656" y="2488"/>
                  <a:pt x="3666" y="2480"/>
                </a:cubicBezTo>
                <a:cubicBezTo>
                  <a:pt x="3675" y="2471"/>
                  <a:pt x="3688" y="2468"/>
                  <a:pt x="3701" y="2470"/>
                </a:cubicBezTo>
                <a:lnTo>
                  <a:pt x="4432" y="2589"/>
                </a:lnTo>
                <a:cubicBezTo>
                  <a:pt x="4453" y="2592"/>
                  <a:pt x="4469" y="2611"/>
                  <a:pt x="4469" y="2632"/>
                </a:cubicBezTo>
                <a:lnTo>
                  <a:pt x="4469" y="3496"/>
                </a:lnTo>
                <a:lnTo>
                  <a:pt x="4469" y="3496"/>
                </a:lnTo>
                <a:close/>
                <a:moveTo>
                  <a:pt x="4469" y="2200"/>
                </a:moveTo>
                <a:cubicBezTo>
                  <a:pt x="4469" y="2214"/>
                  <a:pt x="4463" y="2226"/>
                  <a:pt x="4453" y="2235"/>
                </a:cubicBezTo>
                <a:cubicBezTo>
                  <a:pt x="4445" y="2241"/>
                  <a:pt x="4435" y="2245"/>
                  <a:pt x="4425" y="2245"/>
                </a:cubicBezTo>
                <a:cubicBezTo>
                  <a:pt x="4422" y="2245"/>
                  <a:pt x="4419" y="2244"/>
                  <a:pt x="4416" y="2244"/>
                </a:cubicBezTo>
                <a:lnTo>
                  <a:pt x="3685" y="2095"/>
                </a:lnTo>
                <a:cubicBezTo>
                  <a:pt x="3665" y="2091"/>
                  <a:pt x="3650" y="2072"/>
                  <a:pt x="3650" y="2051"/>
                </a:cubicBezTo>
                <a:lnTo>
                  <a:pt x="3650" y="1127"/>
                </a:lnTo>
                <a:cubicBezTo>
                  <a:pt x="3650" y="1113"/>
                  <a:pt x="3657" y="1100"/>
                  <a:pt x="3668" y="1092"/>
                </a:cubicBezTo>
                <a:cubicBezTo>
                  <a:pt x="3679" y="1083"/>
                  <a:pt x="3693" y="1081"/>
                  <a:pt x="3706" y="1085"/>
                </a:cubicBezTo>
                <a:lnTo>
                  <a:pt x="4437" y="1294"/>
                </a:lnTo>
                <a:cubicBezTo>
                  <a:pt x="4456" y="1300"/>
                  <a:pt x="4469" y="1317"/>
                  <a:pt x="4469" y="1337"/>
                </a:cubicBezTo>
                <a:lnTo>
                  <a:pt x="4469" y="2200"/>
                </a:lnTo>
                <a:lnTo>
                  <a:pt x="4469" y="2200"/>
                </a:lnTo>
                <a:close/>
                <a:moveTo>
                  <a:pt x="5676" y="5119"/>
                </a:moveTo>
                <a:cubicBezTo>
                  <a:pt x="5676" y="5142"/>
                  <a:pt x="5659" y="5161"/>
                  <a:pt x="5636" y="5163"/>
                </a:cubicBezTo>
                <a:lnTo>
                  <a:pt x="5069" y="5212"/>
                </a:lnTo>
                <a:cubicBezTo>
                  <a:pt x="5068" y="5213"/>
                  <a:pt x="5067" y="5213"/>
                  <a:pt x="5066" y="5213"/>
                </a:cubicBezTo>
                <a:cubicBezTo>
                  <a:pt x="5055" y="5213"/>
                  <a:pt x="5044" y="5208"/>
                  <a:pt x="5036" y="5201"/>
                </a:cubicBezTo>
                <a:cubicBezTo>
                  <a:pt x="5027" y="5193"/>
                  <a:pt x="5022" y="5181"/>
                  <a:pt x="5022" y="5169"/>
                </a:cubicBezTo>
                <a:lnTo>
                  <a:pt x="5022" y="3953"/>
                </a:lnTo>
                <a:cubicBezTo>
                  <a:pt x="5022" y="3941"/>
                  <a:pt x="5026" y="3929"/>
                  <a:pt x="5035" y="3921"/>
                </a:cubicBezTo>
                <a:cubicBezTo>
                  <a:pt x="5044" y="3913"/>
                  <a:pt x="5055" y="3908"/>
                  <a:pt x="5067" y="3909"/>
                </a:cubicBezTo>
                <a:lnTo>
                  <a:pt x="5634" y="3930"/>
                </a:lnTo>
                <a:cubicBezTo>
                  <a:pt x="5658" y="3931"/>
                  <a:pt x="5676" y="3951"/>
                  <a:pt x="5676" y="3974"/>
                </a:cubicBezTo>
                <a:lnTo>
                  <a:pt x="5676" y="5119"/>
                </a:lnTo>
                <a:close/>
                <a:moveTo>
                  <a:pt x="5676" y="3592"/>
                </a:moveTo>
                <a:cubicBezTo>
                  <a:pt x="5676" y="3604"/>
                  <a:pt x="5671" y="3616"/>
                  <a:pt x="5662" y="3624"/>
                </a:cubicBezTo>
                <a:cubicBezTo>
                  <a:pt x="5654" y="3632"/>
                  <a:pt x="5643" y="3636"/>
                  <a:pt x="5632" y="3636"/>
                </a:cubicBezTo>
                <a:lnTo>
                  <a:pt x="5629" y="3636"/>
                </a:lnTo>
                <a:lnTo>
                  <a:pt x="5062" y="3591"/>
                </a:lnTo>
                <a:cubicBezTo>
                  <a:pt x="5039" y="3589"/>
                  <a:pt x="5022" y="3570"/>
                  <a:pt x="5022" y="3547"/>
                </a:cubicBezTo>
                <a:lnTo>
                  <a:pt x="5022" y="2331"/>
                </a:lnTo>
                <a:cubicBezTo>
                  <a:pt x="5022" y="2318"/>
                  <a:pt x="5028" y="2305"/>
                  <a:pt x="5038" y="2297"/>
                </a:cubicBezTo>
                <a:cubicBezTo>
                  <a:pt x="5048" y="2289"/>
                  <a:pt x="5062" y="2285"/>
                  <a:pt x="5075" y="2288"/>
                </a:cubicBezTo>
                <a:lnTo>
                  <a:pt x="5641" y="2404"/>
                </a:lnTo>
                <a:cubicBezTo>
                  <a:pt x="5662" y="2408"/>
                  <a:pt x="5677" y="2426"/>
                  <a:pt x="5677" y="2447"/>
                </a:cubicBezTo>
                <a:lnTo>
                  <a:pt x="5677" y="3592"/>
                </a:lnTo>
                <a:lnTo>
                  <a:pt x="5676" y="3592"/>
                </a:lnTo>
                <a:close/>
                <a:moveTo>
                  <a:pt x="6754" y="2018"/>
                </a:moveTo>
                <a:cubicBezTo>
                  <a:pt x="6754" y="2004"/>
                  <a:pt x="6760" y="1991"/>
                  <a:pt x="6771" y="1982"/>
                </a:cubicBezTo>
                <a:cubicBezTo>
                  <a:pt x="6782" y="1974"/>
                  <a:pt x="6796" y="1971"/>
                  <a:pt x="6809" y="1975"/>
                </a:cubicBezTo>
                <a:lnTo>
                  <a:pt x="7197" y="2086"/>
                </a:lnTo>
                <a:cubicBezTo>
                  <a:pt x="7216" y="2092"/>
                  <a:pt x="7229" y="2109"/>
                  <a:pt x="7229" y="2129"/>
                </a:cubicBezTo>
                <a:lnTo>
                  <a:pt x="7229" y="2764"/>
                </a:lnTo>
                <a:cubicBezTo>
                  <a:pt x="7229" y="2777"/>
                  <a:pt x="7223" y="2789"/>
                  <a:pt x="7213" y="2798"/>
                </a:cubicBezTo>
                <a:cubicBezTo>
                  <a:pt x="7205" y="2804"/>
                  <a:pt x="7195" y="2808"/>
                  <a:pt x="7185" y="2808"/>
                </a:cubicBezTo>
                <a:cubicBezTo>
                  <a:pt x="7182" y="2808"/>
                  <a:pt x="7179" y="2807"/>
                  <a:pt x="7176" y="2807"/>
                </a:cubicBezTo>
                <a:lnTo>
                  <a:pt x="6788" y="2728"/>
                </a:lnTo>
                <a:cubicBezTo>
                  <a:pt x="6768" y="2724"/>
                  <a:pt x="6753" y="2705"/>
                  <a:pt x="6753" y="2684"/>
                </a:cubicBezTo>
                <a:lnTo>
                  <a:pt x="6753" y="2018"/>
                </a:lnTo>
                <a:lnTo>
                  <a:pt x="6754" y="2018"/>
                </a:lnTo>
                <a:close/>
                <a:moveTo>
                  <a:pt x="6754" y="3018"/>
                </a:moveTo>
                <a:cubicBezTo>
                  <a:pt x="6754" y="3005"/>
                  <a:pt x="6759" y="2993"/>
                  <a:pt x="6769" y="2984"/>
                </a:cubicBezTo>
                <a:cubicBezTo>
                  <a:pt x="6779" y="2976"/>
                  <a:pt x="6792" y="2972"/>
                  <a:pt x="6805" y="2975"/>
                </a:cubicBezTo>
                <a:lnTo>
                  <a:pt x="7192" y="3038"/>
                </a:lnTo>
                <a:cubicBezTo>
                  <a:pt x="7213" y="3041"/>
                  <a:pt x="7229" y="3059"/>
                  <a:pt x="7229" y="3081"/>
                </a:cubicBezTo>
                <a:lnTo>
                  <a:pt x="7229" y="3716"/>
                </a:lnTo>
                <a:cubicBezTo>
                  <a:pt x="7229" y="3728"/>
                  <a:pt x="7224" y="3740"/>
                  <a:pt x="7215" y="3748"/>
                </a:cubicBezTo>
                <a:cubicBezTo>
                  <a:pt x="7206" y="3756"/>
                  <a:pt x="7196" y="3760"/>
                  <a:pt x="7185" y="3760"/>
                </a:cubicBezTo>
                <a:cubicBezTo>
                  <a:pt x="7184" y="3760"/>
                  <a:pt x="7182" y="3760"/>
                  <a:pt x="7181" y="3760"/>
                </a:cubicBezTo>
                <a:lnTo>
                  <a:pt x="6794" y="3729"/>
                </a:lnTo>
                <a:cubicBezTo>
                  <a:pt x="6771" y="3727"/>
                  <a:pt x="6754" y="3708"/>
                  <a:pt x="6754" y="3685"/>
                </a:cubicBezTo>
                <a:lnTo>
                  <a:pt x="6754" y="3018"/>
                </a:lnTo>
                <a:close/>
                <a:moveTo>
                  <a:pt x="6754" y="4018"/>
                </a:moveTo>
                <a:cubicBezTo>
                  <a:pt x="6754" y="4006"/>
                  <a:pt x="6758" y="3995"/>
                  <a:pt x="6767" y="3987"/>
                </a:cubicBezTo>
                <a:cubicBezTo>
                  <a:pt x="6776" y="3978"/>
                  <a:pt x="6787" y="3974"/>
                  <a:pt x="6799" y="3974"/>
                </a:cubicBezTo>
                <a:lnTo>
                  <a:pt x="7187" y="3989"/>
                </a:lnTo>
                <a:cubicBezTo>
                  <a:pt x="7210" y="3990"/>
                  <a:pt x="7229" y="4009"/>
                  <a:pt x="7229" y="4033"/>
                </a:cubicBezTo>
                <a:lnTo>
                  <a:pt x="7229" y="4668"/>
                </a:lnTo>
                <a:cubicBezTo>
                  <a:pt x="7229" y="4692"/>
                  <a:pt x="7210" y="4711"/>
                  <a:pt x="7187" y="4712"/>
                </a:cubicBezTo>
                <a:lnTo>
                  <a:pt x="6799" y="4729"/>
                </a:lnTo>
                <a:cubicBezTo>
                  <a:pt x="6799" y="4730"/>
                  <a:pt x="6798" y="4730"/>
                  <a:pt x="6797" y="4730"/>
                </a:cubicBezTo>
                <a:cubicBezTo>
                  <a:pt x="6786" y="4730"/>
                  <a:pt x="6775" y="4725"/>
                  <a:pt x="6767" y="4717"/>
                </a:cubicBezTo>
                <a:cubicBezTo>
                  <a:pt x="6758" y="4709"/>
                  <a:pt x="6753" y="4698"/>
                  <a:pt x="6753" y="4686"/>
                </a:cubicBezTo>
                <a:lnTo>
                  <a:pt x="6753" y="4018"/>
                </a:lnTo>
                <a:lnTo>
                  <a:pt x="6754" y="4018"/>
                </a:lnTo>
                <a:close/>
                <a:moveTo>
                  <a:pt x="6633" y="6405"/>
                </a:moveTo>
                <a:cubicBezTo>
                  <a:pt x="6633" y="6425"/>
                  <a:pt x="6619" y="6443"/>
                  <a:pt x="6600" y="6448"/>
                </a:cubicBezTo>
                <a:lnTo>
                  <a:pt x="6148" y="6562"/>
                </a:lnTo>
                <a:cubicBezTo>
                  <a:pt x="6144" y="6563"/>
                  <a:pt x="6140" y="6564"/>
                  <a:pt x="6137" y="6564"/>
                </a:cubicBezTo>
                <a:cubicBezTo>
                  <a:pt x="6127" y="6564"/>
                  <a:pt x="6117" y="6560"/>
                  <a:pt x="6110" y="6554"/>
                </a:cubicBezTo>
                <a:cubicBezTo>
                  <a:pt x="6099" y="6546"/>
                  <a:pt x="6093" y="6533"/>
                  <a:pt x="6093" y="6519"/>
                </a:cubicBezTo>
                <a:lnTo>
                  <a:pt x="6093" y="5076"/>
                </a:lnTo>
                <a:cubicBezTo>
                  <a:pt x="6093" y="5053"/>
                  <a:pt x="6110" y="5034"/>
                  <a:pt x="6133" y="5032"/>
                </a:cubicBezTo>
                <a:lnTo>
                  <a:pt x="6585" y="4993"/>
                </a:lnTo>
                <a:cubicBezTo>
                  <a:pt x="6597" y="4991"/>
                  <a:pt x="6609" y="4996"/>
                  <a:pt x="6618" y="5004"/>
                </a:cubicBezTo>
                <a:cubicBezTo>
                  <a:pt x="6628" y="5012"/>
                  <a:pt x="6633" y="5024"/>
                  <a:pt x="6633" y="5037"/>
                </a:cubicBezTo>
                <a:lnTo>
                  <a:pt x="6633" y="6405"/>
                </a:lnTo>
                <a:close/>
                <a:moveTo>
                  <a:pt x="6633" y="4695"/>
                </a:moveTo>
                <a:cubicBezTo>
                  <a:pt x="6633" y="4718"/>
                  <a:pt x="6614" y="4738"/>
                  <a:pt x="6591" y="4739"/>
                </a:cubicBezTo>
                <a:lnTo>
                  <a:pt x="6139" y="4759"/>
                </a:lnTo>
                <a:lnTo>
                  <a:pt x="6137" y="4759"/>
                </a:lnTo>
                <a:cubicBezTo>
                  <a:pt x="6125" y="4759"/>
                  <a:pt x="6114" y="4755"/>
                  <a:pt x="6106" y="4747"/>
                </a:cubicBezTo>
                <a:cubicBezTo>
                  <a:pt x="6097" y="4738"/>
                  <a:pt x="6093" y="4727"/>
                  <a:pt x="6093" y="4715"/>
                </a:cubicBezTo>
                <a:lnTo>
                  <a:pt x="6093" y="3993"/>
                </a:lnTo>
                <a:cubicBezTo>
                  <a:pt x="6093" y="3981"/>
                  <a:pt x="6097" y="3970"/>
                  <a:pt x="6106" y="3962"/>
                </a:cubicBezTo>
                <a:cubicBezTo>
                  <a:pt x="6115" y="3953"/>
                  <a:pt x="6126" y="3949"/>
                  <a:pt x="6138" y="3949"/>
                </a:cubicBezTo>
                <a:lnTo>
                  <a:pt x="6590" y="3966"/>
                </a:lnTo>
                <a:cubicBezTo>
                  <a:pt x="6614" y="3967"/>
                  <a:pt x="6633" y="3987"/>
                  <a:pt x="6633" y="4011"/>
                </a:cubicBezTo>
                <a:lnTo>
                  <a:pt x="6633" y="4695"/>
                </a:lnTo>
                <a:lnTo>
                  <a:pt x="6633" y="4695"/>
                </a:lnTo>
                <a:close/>
                <a:moveTo>
                  <a:pt x="6633" y="3668"/>
                </a:moveTo>
                <a:cubicBezTo>
                  <a:pt x="6633" y="3680"/>
                  <a:pt x="6628" y="3692"/>
                  <a:pt x="6619" y="3701"/>
                </a:cubicBezTo>
                <a:cubicBezTo>
                  <a:pt x="6610" y="3708"/>
                  <a:pt x="6600" y="3712"/>
                  <a:pt x="6589" y="3712"/>
                </a:cubicBezTo>
                <a:cubicBezTo>
                  <a:pt x="6587" y="3712"/>
                  <a:pt x="6586" y="3712"/>
                  <a:pt x="6585" y="3712"/>
                </a:cubicBezTo>
                <a:lnTo>
                  <a:pt x="6133" y="3676"/>
                </a:lnTo>
                <a:cubicBezTo>
                  <a:pt x="6110" y="3674"/>
                  <a:pt x="6093" y="3655"/>
                  <a:pt x="6093" y="3632"/>
                </a:cubicBezTo>
                <a:lnTo>
                  <a:pt x="6093" y="2911"/>
                </a:lnTo>
                <a:cubicBezTo>
                  <a:pt x="6093" y="2898"/>
                  <a:pt x="6098" y="2885"/>
                  <a:pt x="6108" y="2877"/>
                </a:cubicBezTo>
                <a:cubicBezTo>
                  <a:pt x="6118" y="2869"/>
                  <a:pt x="6131" y="2865"/>
                  <a:pt x="6144" y="2867"/>
                </a:cubicBezTo>
                <a:lnTo>
                  <a:pt x="6596" y="2941"/>
                </a:lnTo>
                <a:cubicBezTo>
                  <a:pt x="6617" y="2944"/>
                  <a:pt x="6633" y="2963"/>
                  <a:pt x="6633" y="2984"/>
                </a:cubicBezTo>
                <a:lnTo>
                  <a:pt x="6633" y="3668"/>
                </a:lnTo>
                <a:lnTo>
                  <a:pt x="6633" y="3668"/>
                </a:lnTo>
                <a:close/>
                <a:moveTo>
                  <a:pt x="6633" y="2642"/>
                </a:moveTo>
                <a:cubicBezTo>
                  <a:pt x="6633" y="2655"/>
                  <a:pt x="6627" y="2668"/>
                  <a:pt x="6616" y="2676"/>
                </a:cubicBezTo>
                <a:cubicBezTo>
                  <a:pt x="6608" y="2683"/>
                  <a:pt x="6599" y="2686"/>
                  <a:pt x="6589" y="2686"/>
                </a:cubicBezTo>
                <a:cubicBezTo>
                  <a:pt x="6586" y="2686"/>
                  <a:pt x="6583" y="2686"/>
                  <a:pt x="6580" y="2685"/>
                </a:cubicBezTo>
                <a:lnTo>
                  <a:pt x="6128" y="2593"/>
                </a:lnTo>
                <a:cubicBezTo>
                  <a:pt x="6107" y="2589"/>
                  <a:pt x="6093" y="2571"/>
                  <a:pt x="6093" y="2550"/>
                </a:cubicBezTo>
                <a:lnTo>
                  <a:pt x="6093" y="1828"/>
                </a:lnTo>
                <a:cubicBezTo>
                  <a:pt x="6093" y="1814"/>
                  <a:pt x="6099" y="1801"/>
                  <a:pt x="6110" y="1793"/>
                </a:cubicBezTo>
                <a:cubicBezTo>
                  <a:pt x="6121" y="1784"/>
                  <a:pt x="6135" y="1782"/>
                  <a:pt x="6149" y="1786"/>
                </a:cubicBezTo>
                <a:lnTo>
                  <a:pt x="6601" y="1915"/>
                </a:lnTo>
                <a:cubicBezTo>
                  <a:pt x="6619" y="1921"/>
                  <a:pt x="6632" y="1938"/>
                  <a:pt x="6632" y="1958"/>
                </a:cubicBezTo>
                <a:lnTo>
                  <a:pt x="6632" y="2642"/>
                </a:lnTo>
                <a:lnTo>
                  <a:pt x="6633" y="2642"/>
                </a:lnTo>
                <a:close/>
                <a:moveTo>
                  <a:pt x="7209" y="6294"/>
                </a:moveTo>
                <a:lnTo>
                  <a:pt x="6808" y="6395"/>
                </a:lnTo>
                <a:cubicBezTo>
                  <a:pt x="6805" y="6396"/>
                  <a:pt x="6801" y="6397"/>
                  <a:pt x="6798" y="6397"/>
                </a:cubicBezTo>
                <a:cubicBezTo>
                  <a:pt x="6788" y="6397"/>
                  <a:pt x="6778" y="6393"/>
                  <a:pt x="6770" y="6387"/>
                </a:cubicBezTo>
                <a:cubicBezTo>
                  <a:pt x="6760" y="6379"/>
                  <a:pt x="6754" y="6366"/>
                  <a:pt x="6754" y="6352"/>
                </a:cubicBezTo>
                <a:lnTo>
                  <a:pt x="6754" y="5019"/>
                </a:lnTo>
                <a:cubicBezTo>
                  <a:pt x="6754" y="4996"/>
                  <a:pt x="6771" y="4977"/>
                  <a:pt x="6794" y="4975"/>
                </a:cubicBezTo>
                <a:lnTo>
                  <a:pt x="7181" y="4941"/>
                </a:lnTo>
                <a:cubicBezTo>
                  <a:pt x="7193" y="4940"/>
                  <a:pt x="7205" y="4944"/>
                  <a:pt x="7214" y="4952"/>
                </a:cubicBezTo>
                <a:cubicBezTo>
                  <a:pt x="7224" y="4961"/>
                  <a:pt x="7229" y="4972"/>
                  <a:pt x="7229" y="4984"/>
                </a:cubicBezTo>
                <a:lnTo>
                  <a:pt x="7242" y="6251"/>
                </a:lnTo>
                <a:cubicBezTo>
                  <a:pt x="7242" y="6271"/>
                  <a:pt x="7229" y="6289"/>
                  <a:pt x="7209" y="6294"/>
                </a:cubicBezTo>
                <a:close/>
              </a:path>
            </a:pathLst>
          </a:custGeom>
          <a:solidFill>
            <a:srgbClr val="F5460C">
              <a:alpha val="14000"/>
            </a:srgbClr>
          </a:solidFill>
          <a:ln>
            <a:noFill/>
          </a:ln>
        </p:spPr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xmlns="" id="{9E14FDF2-FADE-4C80-A421-1BD9220B7F3C}"/>
              </a:ext>
            </a:extLst>
          </p:cNvPr>
          <p:cNvCxnSpPr/>
          <p:nvPr/>
        </p:nvCxnSpPr>
        <p:spPr>
          <a:xfrm flipH="1">
            <a:off x="2786419" y="4773965"/>
            <a:ext cx="2241755" cy="973280"/>
          </a:xfrm>
          <a:prstGeom prst="line">
            <a:avLst/>
          </a:prstGeom>
          <a:ln w="92075">
            <a:solidFill>
              <a:srgbClr val="F5460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2664C0CD-B664-4AF9-B96B-0723BCECD92E}"/>
              </a:ext>
            </a:extLst>
          </p:cNvPr>
          <p:cNvCxnSpPr/>
          <p:nvPr/>
        </p:nvCxnSpPr>
        <p:spPr>
          <a:xfrm flipH="1">
            <a:off x="3149886" y="4081590"/>
            <a:ext cx="2241755" cy="973280"/>
          </a:xfrm>
          <a:prstGeom prst="line">
            <a:avLst/>
          </a:prstGeom>
          <a:ln w="66675">
            <a:solidFill>
              <a:srgbClr val="F5460C">
                <a:alpha val="2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6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7BAA595D-EF17-4C01-98E7-996677F7A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20" b="15192"/>
          <a:stretch/>
        </p:blipFill>
        <p:spPr>
          <a:xfrm>
            <a:off x="0" y="3429000"/>
            <a:ext cx="12192000" cy="3429000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xmlns="" id="{0C184EC7-583B-4F11-AC3C-6682E167117E}"/>
              </a:ext>
            </a:extLst>
          </p:cNvPr>
          <p:cNvSpPr/>
          <p:nvPr/>
        </p:nvSpPr>
        <p:spPr>
          <a:xfrm>
            <a:off x="1733550" y="2549769"/>
            <a:ext cx="8724900" cy="32223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E4BA3783-EADE-4A59-9767-C33CB9149F0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D9C585FD-2347-40DE-9330-AB8EE9BD6ECF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2544863A-6E64-40E3-9BBB-11C6A2E0140F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41D52644-E01B-4C3E-8C27-158219A3B43B}"/>
              </a:ext>
            </a:extLst>
          </p:cNvPr>
          <p:cNvGrpSpPr/>
          <p:nvPr/>
        </p:nvGrpSpPr>
        <p:grpSpPr>
          <a:xfrm>
            <a:off x="11821078" y="237049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E5918CDC-9BD7-49D5-83D7-13FE88DE5A0D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89B4AF6D-1C5F-432E-94B0-219FA9745373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公众号：陈西设计之家。微信搜索即可">
            <a:extLst>
              <a:ext uri="{FF2B5EF4-FFF2-40B4-BE49-F238E27FC236}">
                <a16:creationId xmlns:a16="http://schemas.microsoft.com/office/drawing/2014/main" xmlns="" id="{8410D1B5-90AD-4467-A686-EEEFBDF66DA9}"/>
              </a:ext>
            </a:extLst>
          </p:cNvPr>
          <p:cNvSpPr/>
          <p:nvPr/>
        </p:nvSpPr>
        <p:spPr>
          <a:xfrm>
            <a:off x="3559228" y="-977570"/>
            <a:ext cx="5073543" cy="3036887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9738D741-0E81-4543-A638-85283D0D5FD9}"/>
              </a:ext>
            </a:extLst>
          </p:cNvPr>
          <p:cNvSpPr txBox="1"/>
          <p:nvPr/>
        </p:nvSpPr>
        <p:spPr>
          <a:xfrm>
            <a:off x="2162627" y="3890514"/>
            <a:ext cx="7866744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E81EBBC-6212-48E2-83DF-8B66DF3E7E54}"/>
              </a:ext>
            </a:extLst>
          </p:cNvPr>
          <p:cNvSpPr txBox="1"/>
          <p:nvPr/>
        </p:nvSpPr>
        <p:spPr>
          <a:xfrm>
            <a:off x="3848103" y="299478"/>
            <a:ext cx="4495795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AE5113D-F4D2-4F0B-8307-C0084E778F59}"/>
              </a:ext>
            </a:extLst>
          </p:cNvPr>
          <p:cNvGrpSpPr/>
          <p:nvPr/>
        </p:nvGrpSpPr>
        <p:grpSpPr>
          <a:xfrm>
            <a:off x="5969928" y="5315383"/>
            <a:ext cx="252143" cy="147704"/>
            <a:chOff x="899619" y="5759434"/>
            <a:chExt cx="252143" cy="14770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07D6501F-7ED2-4216-A2C1-50444E360704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20EB1C3E-C940-48E7-B629-D2BC9FFF532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8EF5BD7-B5AE-4487-B235-F6F7E5542A59}"/>
              </a:ext>
            </a:extLst>
          </p:cNvPr>
          <p:cNvSpPr txBox="1"/>
          <p:nvPr/>
        </p:nvSpPr>
        <p:spPr>
          <a:xfrm>
            <a:off x="5205046" y="2981526"/>
            <a:ext cx="175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latin typeface="Eras Bold ITC" panose="020B0907030504020204" pitchFamily="34" charset="0"/>
              </a:rPr>
              <a:t>20XX</a:t>
            </a:r>
            <a:endParaRPr lang="zh-CN" altLang="en-US" sz="44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16F465BF-B78D-48A0-B359-B82F1D9281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7380"/>
          <a:stretch/>
        </p:blipFill>
        <p:spPr>
          <a:xfrm>
            <a:off x="0" y="-35170"/>
            <a:ext cx="12192000" cy="346417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85F2A8-1D24-4EF6-84F0-542DCE40A85E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xmlns="" id="{A2937F01-E32D-454B-9707-0853265648D3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73E1BE1D-316E-4D09-88E9-AB808CDFD1F1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F9153024-0243-44A0-BB73-C0CCFDD00AF5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1C05762D-7A6D-41BA-B9AA-650B57BF5CC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89C1A2F5-8CA6-4A72-975C-7482FB18DE7C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0E14C04-7464-477A-833E-9C962418C632}"/>
              </a:ext>
            </a:extLst>
          </p:cNvPr>
          <p:cNvSpPr txBox="1"/>
          <p:nvPr/>
        </p:nvSpPr>
        <p:spPr>
          <a:xfrm>
            <a:off x="3638550" y="1259431"/>
            <a:ext cx="4914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CHENXI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xmlns="" id="{AB62F5A2-85B0-4B37-85DF-A504108696EB}"/>
              </a:ext>
            </a:extLst>
          </p:cNvPr>
          <p:cNvSpPr/>
          <p:nvPr/>
        </p:nvSpPr>
        <p:spPr>
          <a:xfrm>
            <a:off x="2266949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5C29979A-205F-48C7-82A0-8B89F27D1B17}"/>
              </a:ext>
            </a:extLst>
          </p:cNvPr>
          <p:cNvSpPr txBox="1"/>
          <p:nvPr/>
        </p:nvSpPr>
        <p:spPr>
          <a:xfrm>
            <a:off x="922018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AFDD5C9-34AF-414D-955C-C42D8928F581}"/>
              </a:ext>
            </a:extLst>
          </p:cNvPr>
          <p:cNvSpPr txBox="1"/>
          <p:nvPr/>
        </p:nvSpPr>
        <p:spPr>
          <a:xfrm>
            <a:off x="922019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A11E499-8BE4-49F0-BA8A-0F04AE009C2A}"/>
              </a:ext>
            </a:extLst>
          </p:cNvPr>
          <p:cNvGrpSpPr/>
          <p:nvPr/>
        </p:nvGrpSpPr>
        <p:grpSpPr>
          <a:xfrm>
            <a:off x="2354238" y="6122958"/>
            <a:ext cx="252143" cy="147704"/>
            <a:chOff x="899619" y="5759434"/>
            <a:chExt cx="252143" cy="147704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xmlns="" id="{956BD9FE-E5DF-4B28-9822-B9C8DD8C792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8E2F90C5-C899-4779-92F5-41BFD63AAC0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F07A20EF-9B77-4923-A750-11B219C086D6}"/>
              </a:ext>
            </a:extLst>
          </p:cNvPr>
          <p:cNvSpPr txBox="1"/>
          <p:nvPr/>
        </p:nvSpPr>
        <p:spPr>
          <a:xfrm>
            <a:off x="2171699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01</a:t>
            </a:r>
            <a:endParaRPr lang="zh-CN" altLang="en-US" b="1" dirty="0"/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BEBCC769-A1B5-45D3-87E1-0310704FDBFA}"/>
              </a:ext>
            </a:extLst>
          </p:cNvPr>
          <p:cNvSpPr/>
          <p:nvPr/>
        </p:nvSpPr>
        <p:spPr>
          <a:xfrm>
            <a:off x="5882639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BEEEEE3-0F0E-4B27-B944-8F65F0B265F3}"/>
              </a:ext>
            </a:extLst>
          </p:cNvPr>
          <p:cNvSpPr txBox="1"/>
          <p:nvPr/>
        </p:nvSpPr>
        <p:spPr>
          <a:xfrm>
            <a:off x="4537708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5A9CF7E-0DF2-434C-A6AB-48F718824F52}"/>
              </a:ext>
            </a:extLst>
          </p:cNvPr>
          <p:cNvSpPr txBox="1"/>
          <p:nvPr/>
        </p:nvSpPr>
        <p:spPr>
          <a:xfrm>
            <a:off x="4537709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9C27D716-B6CF-4086-9F10-CE8B6D13C5EF}"/>
              </a:ext>
            </a:extLst>
          </p:cNvPr>
          <p:cNvGrpSpPr/>
          <p:nvPr/>
        </p:nvGrpSpPr>
        <p:grpSpPr>
          <a:xfrm>
            <a:off x="5969928" y="6122958"/>
            <a:ext cx="252143" cy="147704"/>
            <a:chOff x="899619" y="5759434"/>
            <a:chExt cx="252143" cy="147704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xmlns="" id="{275B3302-8665-45EF-86DC-AAF2DEC27FCB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xmlns="" id="{B8A338D2-5FA1-4F2B-B908-E865CB7FE25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62C313DF-0CC1-43D3-A3E3-242806ADB465}"/>
              </a:ext>
            </a:extLst>
          </p:cNvPr>
          <p:cNvSpPr txBox="1"/>
          <p:nvPr/>
        </p:nvSpPr>
        <p:spPr>
          <a:xfrm>
            <a:off x="5787389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02</a:t>
            </a:r>
            <a:endParaRPr lang="zh-CN" altLang="en-US" b="1" dirty="0"/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xmlns="" id="{5D284DF2-32F5-483F-9E98-00AFA744400A}"/>
              </a:ext>
            </a:extLst>
          </p:cNvPr>
          <p:cNvSpPr/>
          <p:nvPr/>
        </p:nvSpPr>
        <p:spPr>
          <a:xfrm>
            <a:off x="9506290" y="3858902"/>
            <a:ext cx="426720" cy="426720"/>
          </a:xfrm>
          <a:prstGeom prst="roundRect">
            <a:avLst/>
          </a:prstGeom>
          <a:noFill/>
          <a:ln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12864D01-0910-4928-98DD-DD9F12C09111}"/>
              </a:ext>
            </a:extLst>
          </p:cNvPr>
          <p:cNvSpPr txBox="1"/>
          <p:nvPr/>
        </p:nvSpPr>
        <p:spPr>
          <a:xfrm>
            <a:off x="8161359" y="4915870"/>
            <a:ext cx="3116582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massa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4CBC473A-AD8B-426D-B123-9814F83F946E}"/>
              </a:ext>
            </a:extLst>
          </p:cNvPr>
          <p:cNvSpPr txBox="1"/>
          <p:nvPr/>
        </p:nvSpPr>
        <p:spPr>
          <a:xfrm>
            <a:off x="8161360" y="4400225"/>
            <a:ext cx="3116582" cy="537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ras Bold ITC" panose="020B0907030504020204" pitchFamily="34" charset="0"/>
              </a:rPr>
              <a:t>WE ARE TEAM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9BC3C593-A307-4D1D-871A-A18E8E17644C}"/>
              </a:ext>
            </a:extLst>
          </p:cNvPr>
          <p:cNvGrpSpPr/>
          <p:nvPr/>
        </p:nvGrpSpPr>
        <p:grpSpPr>
          <a:xfrm>
            <a:off x="9593579" y="6122958"/>
            <a:ext cx="252143" cy="147704"/>
            <a:chOff x="899619" y="5759434"/>
            <a:chExt cx="252143" cy="147704"/>
          </a:xfrm>
        </p:grpSpPr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xmlns="" id="{41EDA6B8-53DC-42F1-B0A7-D3433270EBB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xmlns="" id="{29BB2E20-F422-4DE1-8D1B-C8A065CC9BE7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A2F8EAD8-4092-493C-A1CF-E8AFBDDC736A}"/>
              </a:ext>
            </a:extLst>
          </p:cNvPr>
          <p:cNvSpPr txBox="1"/>
          <p:nvPr/>
        </p:nvSpPr>
        <p:spPr>
          <a:xfrm>
            <a:off x="9411040" y="3880929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03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103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A51CBBD9-6977-4BD9-8C15-3750AFB34B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192"/>
          <a:stretch/>
        </p:blipFill>
        <p:spPr>
          <a:xfrm>
            <a:off x="0" y="-35170"/>
            <a:ext cx="12192000" cy="6893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D165C941-6CF2-4F0F-973D-6DA61AF7A16B}"/>
              </a:ext>
            </a:extLst>
          </p:cNvPr>
          <p:cNvSpPr/>
          <p:nvPr/>
        </p:nvSpPr>
        <p:spPr>
          <a:xfrm>
            <a:off x="1329692" y="876300"/>
            <a:ext cx="3600450" cy="510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A5C78B2-827A-4AC3-B11F-1B039367821B}"/>
              </a:ext>
            </a:extLst>
          </p:cNvPr>
          <p:cNvSpPr txBox="1"/>
          <p:nvPr/>
        </p:nvSpPr>
        <p:spPr>
          <a:xfrm>
            <a:off x="1586078" y="3767730"/>
            <a:ext cx="3296560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ultricies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E8AAE42C-94BA-4391-B4D8-E6D0C0ED1CCC}"/>
              </a:ext>
            </a:extLst>
          </p:cNvPr>
          <p:cNvSpPr txBox="1"/>
          <p:nvPr/>
        </p:nvSpPr>
        <p:spPr>
          <a:xfrm>
            <a:off x="1586235" y="1065568"/>
            <a:ext cx="3087366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 algn="ctr">
              <a:lnSpc>
                <a:spcPct val="110000"/>
              </a:lnSpc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377322CC-422C-4B08-9820-D5F301364E4D}"/>
              </a:ext>
            </a:extLst>
          </p:cNvPr>
          <p:cNvGrpSpPr/>
          <p:nvPr/>
        </p:nvGrpSpPr>
        <p:grpSpPr>
          <a:xfrm>
            <a:off x="3003846" y="5613070"/>
            <a:ext cx="252143" cy="147704"/>
            <a:chOff x="899619" y="5759434"/>
            <a:chExt cx="252143" cy="147704"/>
          </a:xfrm>
        </p:grpSpPr>
        <p:sp>
          <p:nvSpPr>
            <p:cNvPr id="7" name="公众号：陈西设计之家。微信搜索即可">
              <a:extLst>
                <a:ext uri="{FF2B5EF4-FFF2-40B4-BE49-F238E27FC236}">
                  <a16:creationId xmlns:a16="http://schemas.microsoft.com/office/drawing/2014/main" xmlns="" id="{8F2DE34A-F83A-4D41-8F48-25C0B402DED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公众号：陈西设计之家。微信搜索即可">
              <a:extLst>
                <a:ext uri="{FF2B5EF4-FFF2-40B4-BE49-F238E27FC236}">
                  <a16:creationId xmlns:a16="http://schemas.microsoft.com/office/drawing/2014/main" xmlns="" id="{1322635E-BE20-4E0B-8249-855226A3B15A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25E4235-5DAE-4F9A-983A-EC24C45B8897}"/>
              </a:ext>
            </a:extLst>
          </p:cNvPr>
          <p:cNvSpPr txBox="1"/>
          <p:nvPr/>
        </p:nvSpPr>
        <p:spPr>
          <a:xfrm>
            <a:off x="2250686" y="3051837"/>
            <a:ext cx="1758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ras Bold ITC" panose="020B0907030504020204" pitchFamily="34" charset="0"/>
              </a:rPr>
              <a:t>20XX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10" name="乘号 9">
            <a:extLst>
              <a:ext uri="{FF2B5EF4-FFF2-40B4-BE49-F238E27FC236}">
                <a16:creationId xmlns:a16="http://schemas.microsoft.com/office/drawing/2014/main" xmlns="" id="{E61E4AB2-857C-4288-85DE-6436B18C5E51}"/>
              </a:ext>
            </a:extLst>
          </p:cNvPr>
          <p:cNvSpPr/>
          <p:nvPr/>
        </p:nvSpPr>
        <p:spPr>
          <a:xfrm>
            <a:off x="2874239" y="2487051"/>
            <a:ext cx="511357" cy="511357"/>
          </a:xfrm>
          <a:prstGeom prst="mathMultiply">
            <a:avLst>
              <a:gd name="adj1" fmla="val 13586"/>
            </a:avLst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ECEFF65-6156-43CE-8EA3-E50954B0CB78}"/>
              </a:ext>
            </a:extLst>
          </p:cNvPr>
          <p:cNvSpPr/>
          <p:nvPr/>
        </p:nvSpPr>
        <p:spPr>
          <a:xfrm>
            <a:off x="1114426" y="876300"/>
            <a:ext cx="107652" cy="51054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7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B242EB0A-C0CE-4B59-851C-3203657437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18" t="10837" r="20765" b="10837"/>
          <a:stretch>
            <a:fillRect/>
          </a:stretch>
        </p:blipFill>
        <p:spPr>
          <a:xfrm>
            <a:off x="1107831" y="908471"/>
            <a:ext cx="6353901" cy="5041058"/>
          </a:xfrm>
          <a:custGeom>
            <a:avLst/>
            <a:gdLst>
              <a:gd name="connsiteX0" fmla="*/ 4859209 w 6353901"/>
              <a:gd name="connsiteY0" fmla="*/ 0 h 5041058"/>
              <a:gd name="connsiteX1" fmla="*/ 6353901 w 6353901"/>
              <a:gd name="connsiteY1" fmla="*/ 0 h 5041058"/>
              <a:gd name="connsiteX2" fmla="*/ 6353901 w 6353901"/>
              <a:gd name="connsiteY2" fmla="*/ 5041058 h 5041058"/>
              <a:gd name="connsiteX3" fmla="*/ 4859209 w 6353901"/>
              <a:gd name="connsiteY3" fmla="*/ 5041058 h 5041058"/>
              <a:gd name="connsiteX4" fmla="*/ 3241426 w 6353901"/>
              <a:gd name="connsiteY4" fmla="*/ 0 h 5041058"/>
              <a:gd name="connsiteX5" fmla="*/ 4736118 w 6353901"/>
              <a:gd name="connsiteY5" fmla="*/ 0 h 5041058"/>
              <a:gd name="connsiteX6" fmla="*/ 4736118 w 6353901"/>
              <a:gd name="connsiteY6" fmla="*/ 5041058 h 5041058"/>
              <a:gd name="connsiteX7" fmla="*/ 3241426 w 6353901"/>
              <a:gd name="connsiteY7" fmla="*/ 5041058 h 5041058"/>
              <a:gd name="connsiteX8" fmla="*/ 1617783 w 6353901"/>
              <a:gd name="connsiteY8" fmla="*/ 0 h 5041058"/>
              <a:gd name="connsiteX9" fmla="*/ 3112475 w 6353901"/>
              <a:gd name="connsiteY9" fmla="*/ 0 h 5041058"/>
              <a:gd name="connsiteX10" fmla="*/ 3112475 w 6353901"/>
              <a:gd name="connsiteY10" fmla="*/ 5041058 h 5041058"/>
              <a:gd name="connsiteX11" fmla="*/ 1617783 w 6353901"/>
              <a:gd name="connsiteY11" fmla="*/ 5041058 h 5041058"/>
              <a:gd name="connsiteX12" fmla="*/ 0 w 6353901"/>
              <a:gd name="connsiteY12" fmla="*/ 0 h 5041058"/>
              <a:gd name="connsiteX13" fmla="*/ 1494692 w 6353901"/>
              <a:gd name="connsiteY13" fmla="*/ 0 h 5041058"/>
              <a:gd name="connsiteX14" fmla="*/ 1494692 w 6353901"/>
              <a:gd name="connsiteY14" fmla="*/ 5041058 h 5041058"/>
              <a:gd name="connsiteX15" fmla="*/ 0 w 6353901"/>
              <a:gd name="connsiteY15" fmla="*/ 5041058 h 5041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53901" h="5041058">
                <a:moveTo>
                  <a:pt x="4859209" y="0"/>
                </a:moveTo>
                <a:lnTo>
                  <a:pt x="6353901" y="0"/>
                </a:lnTo>
                <a:lnTo>
                  <a:pt x="6353901" y="5041058"/>
                </a:lnTo>
                <a:lnTo>
                  <a:pt x="4859209" y="5041058"/>
                </a:lnTo>
                <a:close/>
                <a:moveTo>
                  <a:pt x="3241426" y="0"/>
                </a:moveTo>
                <a:lnTo>
                  <a:pt x="4736118" y="0"/>
                </a:lnTo>
                <a:lnTo>
                  <a:pt x="4736118" y="5041058"/>
                </a:lnTo>
                <a:lnTo>
                  <a:pt x="3241426" y="5041058"/>
                </a:lnTo>
                <a:close/>
                <a:moveTo>
                  <a:pt x="1617783" y="0"/>
                </a:moveTo>
                <a:lnTo>
                  <a:pt x="3112475" y="0"/>
                </a:lnTo>
                <a:lnTo>
                  <a:pt x="3112475" y="5041058"/>
                </a:lnTo>
                <a:lnTo>
                  <a:pt x="1617783" y="5041058"/>
                </a:lnTo>
                <a:close/>
                <a:moveTo>
                  <a:pt x="0" y="0"/>
                </a:moveTo>
                <a:lnTo>
                  <a:pt x="1494692" y="0"/>
                </a:lnTo>
                <a:lnTo>
                  <a:pt x="1494692" y="5041058"/>
                </a:lnTo>
                <a:lnTo>
                  <a:pt x="0" y="5041058"/>
                </a:lnTo>
                <a:close/>
              </a:path>
            </a:pathLst>
          </a:custGeom>
        </p:spPr>
      </p:pic>
      <p:sp>
        <p:nvSpPr>
          <p:cNvPr id="10" name="公众号：陈西设计之家。微信搜索即可">
            <a:extLst>
              <a:ext uri="{FF2B5EF4-FFF2-40B4-BE49-F238E27FC236}">
                <a16:creationId xmlns:a16="http://schemas.microsoft.com/office/drawing/2014/main" xmlns="" id="{78C0702E-7507-4A8D-9F4C-3AE12F6EDA75}"/>
              </a:ext>
            </a:extLst>
          </p:cNvPr>
          <p:cNvSpPr/>
          <p:nvPr/>
        </p:nvSpPr>
        <p:spPr>
          <a:xfrm>
            <a:off x="4351020" y="2428875"/>
            <a:ext cx="7840980" cy="20002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DF578876-C609-4395-8EF4-96D3D6E5F4FF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A91BA031-9FF8-4F3D-B15B-B81049911A7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="" id="{4232A48F-BEB9-4C65-9B0A-22DA5C5E8E9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19397361-144A-4CAA-A645-7072FD494CD1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B08DDCBE-1ED3-4A30-8538-463035A55FED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CCEF29B8-E745-4C8C-AD93-4BA3D199489E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75E60192-F734-45EE-9AB8-4BDFAADF4A25}"/>
              </a:ext>
            </a:extLst>
          </p:cNvPr>
          <p:cNvSpPr/>
          <p:nvPr/>
        </p:nvSpPr>
        <p:spPr>
          <a:xfrm rot="433049">
            <a:off x="11495991" y="-1857053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A2267B40-22F0-457F-8487-3CF3E5B42D31}"/>
              </a:ext>
            </a:extLst>
          </p:cNvPr>
          <p:cNvSpPr txBox="1"/>
          <p:nvPr/>
        </p:nvSpPr>
        <p:spPr>
          <a:xfrm>
            <a:off x="4730269" y="2728744"/>
            <a:ext cx="7063395" cy="14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magna, purus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libero,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eros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Fusce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posuere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, magna,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purus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libero,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commodo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eros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.</a:t>
            </a:r>
            <a:endParaRPr lang="en-US" altLang="zh-CN" dirty="0">
              <a:solidFill>
                <a:schemeClr val="bg1">
                  <a:lumMod val="9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E6491A05-B421-4812-86F9-07D27DDCA876}"/>
              </a:ext>
            </a:extLst>
          </p:cNvPr>
          <p:cNvSpPr txBox="1"/>
          <p:nvPr/>
        </p:nvSpPr>
        <p:spPr>
          <a:xfrm>
            <a:off x="7656568" y="859000"/>
            <a:ext cx="4495795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15AD0837-66B3-4044-9C6D-AB55BA54EBA6}"/>
              </a:ext>
            </a:extLst>
          </p:cNvPr>
          <p:cNvGrpSpPr/>
          <p:nvPr/>
        </p:nvGrpSpPr>
        <p:grpSpPr>
          <a:xfrm>
            <a:off x="7790985" y="4639346"/>
            <a:ext cx="252143" cy="147704"/>
            <a:chOff x="899619" y="5759434"/>
            <a:chExt cx="252143" cy="147704"/>
          </a:xfrm>
        </p:grpSpPr>
        <p:sp>
          <p:nvSpPr>
            <p:cNvPr id="21" name="公众号：陈西设计之家。微信搜索即可">
              <a:extLst>
                <a:ext uri="{FF2B5EF4-FFF2-40B4-BE49-F238E27FC236}">
                  <a16:creationId xmlns:a16="http://schemas.microsoft.com/office/drawing/2014/main" xmlns="" id="{BD03C5E5-809D-447D-B819-0ADE967A4147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A8557D9B-0211-4192-AC90-FCA8AB8E8FC4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BEBB946F-7BD5-4CD2-A0D5-276A878EA3A6}"/>
              </a:ext>
            </a:extLst>
          </p:cNvPr>
          <p:cNvSpPr/>
          <p:nvPr/>
        </p:nvSpPr>
        <p:spPr>
          <a:xfrm rot="2428706">
            <a:off x="8551542" y="5943913"/>
            <a:ext cx="2841622" cy="2841622"/>
          </a:xfrm>
          <a:prstGeom prst="roundRect">
            <a:avLst>
              <a:gd name="adj" fmla="val 5380"/>
            </a:avLst>
          </a:prstGeom>
          <a:noFill/>
          <a:ln w="101600">
            <a:solidFill>
              <a:srgbClr val="F5460C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0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4630F8BB-A2B8-4339-B52F-1935C5A810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57380"/>
          <a:stretch/>
        </p:blipFill>
        <p:spPr>
          <a:xfrm>
            <a:off x="0" y="-35170"/>
            <a:ext cx="12192000" cy="346417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2A57295-748A-4604-B9EC-92340B80AFF9}"/>
              </a:ext>
            </a:extLst>
          </p:cNvPr>
          <p:cNvSpPr/>
          <p:nvPr/>
        </p:nvSpPr>
        <p:spPr>
          <a:xfrm>
            <a:off x="1365739" y="1134208"/>
            <a:ext cx="9460523" cy="45895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651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E0B885E8-0792-45D2-916A-17727733C39F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5" name="公众号：陈西设计之家。微信搜索即可">
              <a:extLst>
                <a:ext uri="{FF2B5EF4-FFF2-40B4-BE49-F238E27FC236}">
                  <a16:creationId xmlns:a16="http://schemas.microsoft.com/office/drawing/2014/main" xmlns="" id="{5A913766-E034-4F73-9A47-3709C29CFDA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xmlns="" id="{983D96FE-0999-4887-89B5-EA54A37C0369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2DA865EC-F22D-445E-AFF7-FA5D18D28E8D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xmlns="" id="{E859C3A7-03BD-45F8-B5F0-4BA5F6B8A663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DA9205F8-DA3F-405F-9F68-7E518A1D1AEC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9F63E15A-37EB-4967-B816-8D14B0353546}"/>
              </a:ext>
            </a:extLst>
          </p:cNvPr>
          <p:cNvSpPr txBox="1"/>
          <p:nvPr/>
        </p:nvSpPr>
        <p:spPr>
          <a:xfrm>
            <a:off x="2790860" y="2830954"/>
            <a:ext cx="6610280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urna.Nunc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viverra imperdiet enim. Fusce est. Vivamus a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tellus.Pellentesque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habitant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morbi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egestas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 Proin pharetra nonummy pede. Mauris et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orci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FB3EA036-582E-4C22-B950-ED80206BC93D}"/>
              </a:ext>
            </a:extLst>
          </p:cNvPr>
          <p:cNvSpPr txBox="1"/>
          <p:nvPr/>
        </p:nvSpPr>
        <p:spPr>
          <a:xfrm>
            <a:off x="3135923" y="1598780"/>
            <a:ext cx="5920154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 </a:t>
            </a: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2494BC78-BF6C-45A0-8766-4C44F1F02F93}"/>
              </a:ext>
            </a:extLst>
          </p:cNvPr>
          <p:cNvGrpSpPr/>
          <p:nvPr/>
        </p:nvGrpSpPr>
        <p:grpSpPr>
          <a:xfrm rot="19495623">
            <a:off x="5992499" y="5126731"/>
            <a:ext cx="198737" cy="116419"/>
            <a:chOff x="899619" y="5759434"/>
            <a:chExt cx="252143" cy="147704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xmlns="" id="{E998B4C3-E457-40AC-B97C-85A423919A8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公众号：陈西设计之家。微信搜索即可">
              <a:extLst>
                <a:ext uri="{FF2B5EF4-FFF2-40B4-BE49-F238E27FC236}">
                  <a16:creationId xmlns:a16="http://schemas.microsoft.com/office/drawing/2014/main" xmlns="" id="{B27DBCFA-6DB6-485D-99BB-D5C0913E285F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C7FF881C-A7B3-433B-95C7-2323D47C20C1}"/>
              </a:ext>
            </a:extLst>
          </p:cNvPr>
          <p:cNvCxnSpPr>
            <a:cxnSpLocks/>
          </p:cNvCxnSpPr>
          <p:nvPr/>
        </p:nvCxnSpPr>
        <p:spPr>
          <a:xfrm>
            <a:off x="5527555" y="2590442"/>
            <a:ext cx="1136891" cy="0"/>
          </a:xfrm>
          <a:prstGeom prst="line">
            <a:avLst/>
          </a:prstGeom>
          <a:ln w="50800">
            <a:solidFill>
              <a:srgbClr val="3535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等腰三角形 17">
            <a:extLst>
              <a:ext uri="{FF2B5EF4-FFF2-40B4-BE49-F238E27FC236}">
                <a16:creationId xmlns:a16="http://schemas.microsoft.com/office/drawing/2014/main" xmlns="" id="{CDBFE3D2-78E3-4AB2-B8EE-DC3BDE49C760}"/>
              </a:ext>
            </a:extLst>
          </p:cNvPr>
          <p:cNvSpPr/>
          <p:nvPr/>
        </p:nvSpPr>
        <p:spPr>
          <a:xfrm rot="10800000">
            <a:off x="5972175" y="1134208"/>
            <a:ext cx="247650" cy="162702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公众号：陈西设计之家。微信搜索即可" descr="图片包含 树, 户外, 雪花, 自然&#10;&#10;描述已自动生成">
            <a:extLst>
              <a:ext uri="{FF2B5EF4-FFF2-40B4-BE49-F238E27FC236}">
                <a16:creationId xmlns:a16="http://schemas.microsoft.com/office/drawing/2014/main" xmlns="" id="{003CED70-A1CE-444D-BA94-835DC9EA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0510" r="16115" b="2100"/>
          <a:stretch>
            <a:fillRect/>
          </a:stretch>
        </p:blipFill>
        <p:spPr>
          <a:xfrm>
            <a:off x="3750129" y="431143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2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6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2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6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32" name="图片 31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C863973D-9361-42A9-A034-03B811BAD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10370" r="5384" b="1640"/>
          <a:stretch>
            <a:fillRect/>
          </a:stretch>
        </p:blipFill>
        <p:spPr>
          <a:xfrm>
            <a:off x="9020884" y="-166500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pic>
        <p:nvPicPr>
          <p:cNvPr id="31" name="图片 30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74A53050-94D2-4C31-8EE7-C0DF4247C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4458" r="17920" b="3456"/>
          <a:stretch>
            <a:fillRect/>
          </a:stretch>
        </p:blipFill>
        <p:spPr>
          <a:xfrm>
            <a:off x="9406106" y="3895855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21" name="图片 20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914C0D90-B28A-460E-883E-4E3259851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4966" r="26386" b="3098"/>
          <a:stretch>
            <a:fillRect/>
          </a:stretch>
        </p:blipFill>
        <p:spPr>
          <a:xfrm>
            <a:off x="6385507" y="1323216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C5A170C-728E-4752-AB90-8B25A4FC077A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CC015CA-03F1-428D-AC64-5B8E429A2F1B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014B6F83-1BBB-4BA3-B6A6-8F7C43565AC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250BD95-67A1-44B4-9826-7A420FD0233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xmlns="" id="{8A15EB58-84A6-4FFE-94E0-D304EC42187B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0E07EF18-A564-43D4-AC37-30FC5289CDB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公众号：陈西设计之家。微信搜索即可">
            <a:extLst>
              <a:ext uri="{FF2B5EF4-FFF2-40B4-BE49-F238E27FC236}">
                <a16:creationId xmlns:a16="http://schemas.microsoft.com/office/drawing/2014/main" xmlns="" id="{1DDFF927-A31F-4463-BADA-4120257D5551}"/>
              </a:ext>
            </a:extLst>
          </p:cNvPr>
          <p:cNvSpPr/>
          <p:nvPr/>
        </p:nvSpPr>
        <p:spPr>
          <a:xfrm rot="2551763">
            <a:off x="2785475" y="-3520466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956AAA7-4F3B-41CF-B823-CF6C11CDA65B}"/>
              </a:ext>
            </a:extLst>
          </p:cNvPr>
          <p:cNvSpPr txBox="1"/>
          <p:nvPr/>
        </p:nvSpPr>
        <p:spPr>
          <a:xfrm>
            <a:off x="901389" y="1587112"/>
            <a:ext cx="4905105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9AEECE7-A910-40FD-A3CD-041B2A879C7D}"/>
              </a:ext>
            </a:extLst>
          </p:cNvPr>
          <p:cNvSpPr txBox="1"/>
          <p:nvPr/>
        </p:nvSpPr>
        <p:spPr>
          <a:xfrm>
            <a:off x="901389" y="353797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378036" y="359192"/>
            <a:ext cx="18472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FFFFFF"/>
                </a:solidFill>
              </a:rPr>
              <a:t>https://www.ypppt.com/</a:t>
            </a:r>
            <a:endParaRPr lang="zh-CN" altLang="en-US" sz="11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EF44DA86-D3FE-4887-B268-266B99702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9" t="10437" r="36341" b="10437"/>
          <a:stretch>
            <a:fillRect/>
          </a:stretch>
        </p:blipFill>
        <p:spPr>
          <a:xfrm>
            <a:off x="5992282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pic>
        <p:nvPicPr>
          <p:cNvPr id="13" name="图片 12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CAD71692-962F-47E7-B848-C0B136F6C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8" t="8083" r="43449" b="14261"/>
          <a:stretch>
            <a:fillRect/>
          </a:stretch>
        </p:blipFill>
        <p:spPr>
          <a:xfrm>
            <a:off x="3531373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pic>
        <p:nvPicPr>
          <p:cNvPr id="12" name="图片 1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E0532CE5-2C89-4D17-9A2C-BD31E694EA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623" t="18135" r="45838" b="3746"/>
          <a:stretch>
            <a:fillRect/>
          </a:stretch>
        </p:blipFill>
        <p:spPr>
          <a:xfrm>
            <a:off x="1070463" y="866775"/>
            <a:ext cx="2217803" cy="5124450"/>
          </a:xfrm>
          <a:custGeom>
            <a:avLst/>
            <a:gdLst>
              <a:gd name="connsiteX0" fmla="*/ 0 w 2217803"/>
              <a:gd name="connsiteY0" fmla="*/ 0 h 5124450"/>
              <a:gd name="connsiteX1" fmla="*/ 2217803 w 2217803"/>
              <a:gd name="connsiteY1" fmla="*/ 0 h 5124450"/>
              <a:gd name="connsiteX2" fmla="*/ 2217803 w 2217803"/>
              <a:gd name="connsiteY2" fmla="*/ 5124450 h 5124450"/>
              <a:gd name="connsiteX3" fmla="*/ 0 w 2217803"/>
              <a:gd name="connsiteY3" fmla="*/ 512445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7803" h="5124450">
                <a:moveTo>
                  <a:pt x="0" y="0"/>
                </a:moveTo>
                <a:lnTo>
                  <a:pt x="2217803" y="0"/>
                </a:lnTo>
                <a:lnTo>
                  <a:pt x="2217803" y="5124450"/>
                </a:lnTo>
                <a:lnTo>
                  <a:pt x="0" y="5124450"/>
                </a:lnTo>
                <a:close/>
              </a:path>
            </a:pathLst>
          </a:custGeom>
        </p:spPr>
      </p:pic>
      <p:sp>
        <p:nvSpPr>
          <p:cNvPr id="3" name="公众号：陈西设计之家。微信搜索即可">
            <a:extLst>
              <a:ext uri="{FF2B5EF4-FFF2-40B4-BE49-F238E27FC236}">
                <a16:creationId xmlns:a16="http://schemas.microsoft.com/office/drawing/2014/main" xmlns="" id="{524625C7-6DAE-420D-A27D-C2D8DBCA8A5A}"/>
              </a:ext>
            </a:extLst>
          </p:cNvPr>
          <p:cNvSpPr/>
          <p:nvPr/>
        </p:nvSpPr>
        <p:spPr>
          <a:xfrm>
            <a:off x="10991850" y="0"/>
            <a:ext cx="1200150" cy="685800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C967DFB-1707-400F-B886-EEC4DBB6DDB0}"/>
              </a:ext>
            </a:extLst>
          </p:cNvPr>
          <p:cNvSpPr txBox="1"/>
          <p:nvPr/>
        </p:nvSpPr>
        <p:spPr>
          <a:xfrm>
            <a:off x="11165430" y="333375"/>
            <a:ext cx="923330" cy="61912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800" dirty="0">
                <a:solidFill>
                  <a:schemeClr val="bg1">
                    <a:lumMod val="95000"/>
                    <a:alpha val="22000"/>
                  </a:schemeClr>
                </a:solidFill>
                <a:latin typeface="Eras Bold ITC" panose="020B0907030504020204" pitchFamily="34" charset="0"/>
              </a:rPr>
              <a:t>wonderful</a:t>
            </a:r>
            <a:endParaRPr lang="zh-CN" altLang="en-US" sz="4800" dirty="0">
              <a:solidFill>
                <a:schemeClr val="bg1">
                  <a:lumMod val="95000"/>
                  <a:alpha val="22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8" name="公众号：陈西设计之家。微信搜索即可">
            <a:extLst>
              <a:ext uri="{FF2B5EF4-FFF2-40B4-BE49-F238E27FC236}">
                <a16:creationId xmlns:a16="http://schemas.microsoft.com/office/drawing/2014/main" xmlns="" id="{5AD66CE2-21EE-4DF6-9F1B-73488BD020C9}"/>
              </a:ext>
            </a:extLst>
          </p:cNvPr>
          <p:cNvSpPr/>
          <p:nvPr/>
        </p:nvSpPr>
        <p:spPr>
          <a:xfrm>
            <a:off x="8453191" y="866775"/>
            <a:ext cx="2217803" cy="512445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5B58863-CB1A-47D4-A3AF-6FBABDF244FC}"/>
              </a:ext>
            </a:extLst>
          </p:cNvPr>
          <p:cNvSpPr txBox="1"/>
          <p:nvPr/>
        </p:nvSpPr>
        <p:spPr>
          <a:xfrm>
            <a:off x="8623056" y="1912426"/>
            <a:ext cx="1833184" cy="3394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magna, purus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lectus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601C528-1D1C-44D7-8571-E47310ECE614}"/>
              </a:ext>
            </a:extLst>
          </p:cNvPr>
          <p:cNvSpPr txBox="1"/>
          <p:nvPr/>
        </p:nvSpPr>
        <p:spPr>
          <a:xfrm>
            <a:off x="8614512" y="1095182"/>
            <a:ext cx="2331044" cy="748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2B23E247-E9AE-4271-8EFD-1AC97C7DDD7C}"/>
              </a:ext>
            </a:extLst>
          </p:cNvPr>
          <p:cNvGrpSpPr/>
          <p:nvPr/>
        </p:nvGrpSpPr>
        <p:grpSpPr>
          <a:xfrm>
            <a:off x="8768885" y="5454099"/>
            <a:ext cx="252143" cy="147704"/>
            <a:chOff x="899619" y="5759434"/>
            <a:chExt cx="252143" cy="147704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3319C771-06B6-462E-B18D-1AAE1A56764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F476E4DB-0A9E-4D9C-BDE2-1F333021C6D6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013708EB-5D0B-4287-9815-2583842FB1B2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518E0BCF-4C2D-4853-8003-14997F96502C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51EB7802-C970-4F51-986B-B99D9A20738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73BCEC65-D5FF-469B-989F-450DD7FCE311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A0F95B9C-87E5-4E84-A0DA-E5572ACB7650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62C87967-CCE9-4311-9039-2850788548D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711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5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图片包含 树, 户外, 雪花, 自然&#10;&#10;描述已自动生成">
            <a:extLst>
              <a:ext uri="{FF2B5EF4-FFF2-40B4-BE49-F238E27FC236}">
                <a16:creationId xmlns:a16="http://schemas.microsoft.com/office/drawing/2014/main" xmlns="" id="{003CED70-A1CE-444D-BA94-835DC9EA0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6" t="10510" r="16115" b="2100"/>
          <a:stretch>
            <a:fillRect/>
          </a:stretch>
        </p:blipFill>
        <p:spPr>
          <a:xfrm>
            <a:off x="3750129" y="431143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2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6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2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6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32" name="图片 31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C863973D-9361-42A9-A034-03B811BAD5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t="10370" r="5384" b="1640"/>
          <a:stretch>
            <a:fillRect/>
          </a:stretch>
        </p:blipFill>
        <p:spPr>
          <a:xfrm>
            <a:off x="9020884" y="-1665009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pic>
        <p:nvPicPr>
          <p:cNvPr id="31" name="图片 30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74A53050-94D2-4C31-8EE7-C0DF4247C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9" t="4458" r="17920" b="3456"/>
          <a:stretch>
            <a:fillRect/>
          </a:stretch>
        </p:blipFill>
        <p:spPr>
          <a:xfrm>
            <a:off x="9406106" y="3895855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1 h 4769145"/>
              <a:gd name="connsiteX4" fmla="*/ 2702629 w 4769146"/>
              <a:gd name="connsiteY4" fmla="*/ 4694470 h 4769145"/>
              <a:gd name="connsiteX5" fmla="*/ 2397256 w 4769146"/>
              <a:gd name="connsiteY5" fmla="*/ 4716229 h 4769145"/>
              <a:gd name="connsiteX6" fmla="*/ 74676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3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1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29"/>
                </a:cubicBezTo>
                <a:lnTo>
                  <a:pt x="74676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9"/>
                  <a:pt x="2214698" y="551"/>
                </a:cubicBezTo>
                <a:close/>
              </a:path>
            </a:pathLst>
          </a:custGeom>
        </p:spPr>
      </p:pic>
      <p:pic>
        <p:nvPicPr>
          <p:cNvPr id="21" name="图片 20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914C0D90-B28A-460E-883E-4E32598518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323" t="4966" r="26386" b="3098"/>
          <a:stretch>
            <a:fillRect/>
          </a:stretch>
        </p:blipFill>
        <p:spPr>
          <a:xfrm>
            <a:off x="6385507" y="1323216"/>
            <a:ext cx="4769146" cy="4769145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DC5A170C-728E-4752-AB90-8B25A4FC077A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2CC015CA-03F1-428D-AC64-5B8E429A2F1B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xmlns="" id="{014B6F83-1BBB-4BA3-B6A6-8F7C43565ACC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4250BD95-67A1-44B4-9826-7A420FD0233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2" name="直接连接符 1">
              <a:extLst>
                <a:ext uri="{FF2B5EF4-FFF2-40B4-BE49-F238E27FC236}">
                  <a16:creationId xmlns:a16="http://schemas.microsoft.com/office/drawing/2014/main" xmlns="" id="{8A15EB58-84A6-4FFE-94E0-D304EC42187B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0E07EF18-A564-43D4-AC37-30FC5289CDB6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: 圆角 33">
            <a:extLst>
              <a:ext uri="{FF2B5EF4-FFF2-40B4-BE49-F238E27FC236}">
                <a16:creationId xmlns:a16="http://schemas.microsoft.com/office/drawing/2014/main" xmlns="" id="{1DDFF927-A31F-4463-BADA-4120257D5551}"/>
              </a:ext>
            </a:extLst>
          </p:cNvPr>
          <p:cNvSpPr/>
          <p:nvPr/>
        </p:nvSpPr>
        <p:spPr>
          <a:xfrm rot="2551763">
            <a:off x="2785475" y="-3520466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D956AAA7-4F3B-41CF-B823-CF6C11CDA65B}"/>
              </a:ext>
            </a:extLst>
          </p:cNvPr>
          <p:cNvSpPr txBox="1"/>
          <p:nvPr/>
        </p:nvSpPr>
        <p:spPr>
          <a:xfrm>
            <a:off x="901389" y="1587112"/>
            <a:ext cx="4905105" cy="173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9AEECE7-A910-40FD-A3CD-041B2A879C7D}"/>
              </a:ext>
            </a:extLst>
          </p:cNvPr>
          <p:cNvSpPr txBox="1"/>
          <p:nvPr/>
        </p:nvSpPr>
        <p:spPr>
          <a:xfrm>
            <a:off x="901389" y="353797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7" name="公众号：陈西设计之家。微信搜索即可">
            <a:extLst>
              <a:ext uri="{FF2B5EF4-FFF2-40B4-BE49-F238E27FC236}">
                <a16:creationId xmlns:a16="http://schemas.microsoft.com/office/drawing/2014/main" xmlns="" id="{5BF025D7-7EA3-4A6D-94C5-165CF5DFC78C}"/>
              </a:ext>
            </a:extLst>
          </p:cNvPr>
          <p:cNvSpPr/>
          <p:nvPr/>
        </p:nvSpPr>
        <p:spPr>
          <a:xfrm>
            <a:off x="6841835" y="1779898"/>
            <a:ext cx="3856489" cy="3856488"/>
          </a:xfrm>
          <a:custGeom>
            <a:avLst/>
            <a:gdLst>
              <a:gd name="connsiteX0" fmla="*/ 2214698 w 4769146"/>
              <a:gd name="connsiteY0" fmla="*/ 551 h 4769145"/>
              <a:gd name="connsiteX1" fmla="*/ 2371891 w 4769146"/>
              <a:gd name="connsiteY1" fmla="*/ 52916 h 4769145"/>
              <a:gd name="connsiteX2" fmla="*/ 4694471 w 4769146"/>
              <a:gd name="connsiteY2" fmla="*/ 2066517 h 4769145"/>
              <a:gd name="connsiteX3" fmla="*/ 4716230 w 4769146"/>
              <a:gd name="connsiteY3" fmla="*/ 2371890 h 4769145"/>
              <a:gd name="connsiteX4" fmla="*/ 2702629 w 4769146"/>
              <a:gd name="connsiteY4" fmla="*/ 4694470 h 4769145"/>
              <a:gd name="connsiteX5" fmla="*/ 2397256 w 4769146"/>
              <a:gd name="connsiteY5" fmla="*/ 4716230 h 4769145"/>
              <a:gd name="connsiteX6" fmla="*/ 74677 w 4769146"/>
              <a:gd name="connsiteY6" fmla="*/ 2702628 h 4769145"/>
              <a:gd name="connsiteX7" fmla="*/ 52917 w 4769146"/>
              <a:gd name="connsiteY7" fmla="*/ 2397255 h 4769145"/>
              <a:gd name="connsiteX8" fmla="*/ 2066518 w 4769146"/>
              <a:gd name="connsiteY8" fmla="*/ 74675 h 4769145"/>
              <a:gd name="connsiteX9" fmla="*/ 2214698 w 4769146"/>
              <a:gd name="connsiteY9" fmla="*/ 551 h 476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69146" h="4769145">
                <a:moveTo>
                  <a:pt x="2214698" y="551"/>
                </a:moveTo>
                <a:cubicBezTo>
                  <a:pt x="2269960" y="-3387"/>
                  <a:pt x="2326724" y="13757"/>
                  <a:pt x="2371891" y="52916"/>
                </a:cubicBezTo>
                <a:lnTo>
                  <a:pt x="4694471" y="2066517"/>
                </a:lnTo>
                <a:cubicBezTo>
                  <a:pt x="4784806" y="2144835"/>
                  <a:pt x="4794548" y="2281555"/>
                  <a:pt x="4716230" y="2371890"/>
                </a:cubicBezTo>
                <a:lnTo>
                  <a:pt x="2702629" y="4694470"/>
                </a:lnTo>
                <a:cubicBezTo>
                  <a:pt x="2624311" y="4784805"/>
                  <a:pt x="2487591" y="4794547"/>
                  <a:pt x="2397256" y="4716230"/>
                </a:cubicBezTo>
                <a:lnTo>
                  <a:pt x="74677" y="2702628"/>
                </a:lnTo>
                <a:cubicBezTo>
                  <a:pt x="-15659" y="2624310"/>
                  <a:pt x="-25401" y="2487590"/>
                  <a:pt x="52917" y="2397255"/>
                </a:cubicBezTo>
                <a:lnTo>
                  <a:pt x="2066518" y="74675"/>
                </a:lnTo>
                <a:cubicBezTo>
                  <a:pt x="2105677" y="29508"/>
                  <a:pt x="2159437" y="4488"/>
                  <a:pt x="2214698" y="551"/>
                </a:cubicBezTo>
                <a:close/>
              </a:path>
            </a:pathLst>
          </a:custGeom>
          <a:solidFill>
            <a:srgbClr val="F5460C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公众号：陈西设计之家。微信搜索即可">
            <a:extLst>
              <a:ext uri="{FF2B5EF4-FFF2-40B4-BE49-F238E27FC236}">
                <a16:creationId xmlns:a16="http://schemas.microsoft.com/office/drawing/2014/main" xmlns="" id="{9A398319-E6DB-485C-B650-94E3158C35E8}"/>
              </a:ext>
            </a:extLst>
          </p:cNvPr>
          <p:cNvSpPr>
            <a:spLocks noChangeAspect="1"/>
          </p:cNvSpPr>
          <p:nvPr/>
        </p:nvSpPr>
        <p:spPr bwMode="auto">
          <a:xfrm>
            <a:off x="8474422" y="2614794"/>
            <a:ext cx="736535" cy="489342"/>
          </a:xfrm>
          <a:custGeom>
            <a:avLst/>
            <a:gdLst>
              <a:gd name="connsiteX0" fmla="*/ 0 w 604107"/>
              <a:gd name="connsiteY0" fmla="*/ 379555 h 401360"/>
              <a:gd name="connsiteX1" fmla="*/ 375408 w 604107"/>
              <a:gd name="connsiteY1" fmla="*/ 379555 h 401360"/>
              <a:gd name="connsiteX2" fmla="*/ 375408 w 604107"/>
              <a:gd name="connsiteY2" fmla="*/ 401360 h 401360"/>
              <a:gd name="connsiteX3" fmla="*/ 0 w 604107"/>
              <a:gd name="connsiteY3" fmla="*/ 401360 h 401360"/>
              <a:gd name="connsiteX4" fmla="*/ 593808 w 604107"/>
              <a:gd name="connsiteY4" fmla="*/ 283516 h 401360"/>
              <a:gd name="connsiteX5" fmla="*/ 593808 w 604107"/>
              <a:gd name="connsiteY5" fmla="*/ 305281 h 401360"/>
              <a:gd name="connsiteX6" fmla="*/ 380983 w 604107"/>
              <a:gd name="connsiteY6" fmla="*/ 401360 h 401360"/>
              <a:gd name="connsiteX7" fmla="*/ 380983 w 604107"/>
              <a:gd name="connsiteY7" fmla="*/ 379596 h 401360"/>
              <a:gd name="connsiteX8" fmla="*/ 538457 w 604107"/>
              <a:gd name="connsiteY8" fmla="*/ 275965 h 401360"/>
              <a:gd name="connsiteX9" fmla="*/ 593808 w 604107"/>
              <a:gd name="connsiteY9" fmla="*/ 275965 h 401360"/>
              <a:gd name="connsiteX10" fmla="*/ 375988 w 604107"/>
              <a:gd name="connsiteY10" fmla="*/ 371722 h 401360"/>
              <a:gd name="connsiteX11" fmla="*/ 0 w 604107"/>
              <a:gd name="connsiteY11" fmla="*/ 371722 h 401360"/>
              <a:gd name="connsiteX12" fmla="*/ 141676 w 604107"/>
              <a:gd name="connsiteY12" fmla="*/ 314755 h 401360"/>
              <a:gd name="connsiteX13" fmla="*/ 372833 w 604107"/>
              <a:gd name="connsiteY13" fmla="*/ 351540 h 401360"/>
              <a:gd name="connsiteX14" fmla="*/ 379716 w 604107"/>
              <a:gd name="connsiteY14" fmla="*/ 351540 h 401360"/>
              <a:gd name="connsiteX15" fmla="*/ 153160 w 604107"/>
              <a:gd name="connsiteY15" fmla="*/ 175127 h 401360"/>
              <a:gd name="connsiteX16" fmla="*/ 375148 w 604107"/>
              <a:gd name="connsiteY16" fmla="*/ 311733 h 401360"/>
              <a:gd name="connsiteX17" fmla="*/ 378016 w 604107"/>
              <a:gd name="connsiteY17" fmla="*/ 312019 h 401360"/>
              <a:gd name="connsiteX18" fmla="*/ 557557 w 604107"/>
              <a:gd name="connsiteY18" fmla="*/ 230256 h 401360"/>
              <a:gd name="connsiteX19" fmla="*/ 587528 w 604107"/>
              <a:gd name="connsiteY19" fmla="*/ 230829 h 401360"/>
              <a:gd name="connsiteX20" fmla="*/ 377442 w 604107"/>
              <a:gd name="connsiteY20" fmla="*/ 330921 h 401360"/>
              <a:gd name="connsiteX21" fmla="*/ 40445 w 604107"/>
              <a:gd name="connsiteY21" fmla="*/ 245435 h 401360"/>
              <a:gd name="connsiteX22" fmla="*/ 42166 w 604107"/>
              <a:gd name="connsiteY22" fmla="*/ 225245 h 401360"/>
              <a:gd name="connsiteX23" fmla="*/ 310750 w 604107"/>
              <a:gd name="connsiteY23" fmla="*/ 20564 h 401360"/>
              <a:gd name="connsiteX24" fmla="*/ 308025 w 604107"/>
              <a:gd name="connsiteY24" fmla="*/ 20850 h 401360"/>
              <a:gd name="connsiteX25" fmla="*/ 130338 w 604107"/>
              <a:gd name="connsiteY25" fmla="*/ 63649 h 401360"/>
              <a:gd name="connsiteX26" fmla="*/ 125749 w 604107"/>
              <a:gd name="connsiteY26" fmla="*/ 66941 h 401360"/>
              <a:gd name="connsiteX27" fmla="*/ 126179 w 604107"/>
              <a:gd name="connsiteY27" fmla="*/ 71951 h 401360"/>
              <a:gd name="connsiteX28" fmla="*/ 379444 w 604107"/>
              <a:gd name="connsiteY28" fmla="*/ 272920 h 401360"/>
              <a:gd name="connsiteX29" fmla="*/ 555553 w 604107"/>
              <a:gd name="connsiteY29" fmla="*/ 192618 h 401360"/>
              <a:gd name="connsiteX30" fmla="*/ 324948 w 604107"/>
              <a:gd name="connsiteY30" fmla="*/ 29438 h 401360"/>
              <a:gd name="connsiteX31" fmla="*/ 310750 w 604107"/>
              <a:gd name="connsiteY31" fmla="*/ 20564 h 401360"/>
              <a:gd name="connsiteX32" fmla="*/ 303149 w 604107"/>
              <a:gd name="connsiteY32" fmla="*/ 810 h 401360"/>
              <a:gd name="connsiteX33" fmla="*/ 343448 w 604107"/>
              <a:gd name="connsiteY33" fmla="*/ 20134 h 401360"/>
              <a:gd name="connsiteX34" fmla="*/ 593844 w 604107"/>
              <a:gd name="connsiteY34" fmla="*/ 176300 h 401360"/>
              <a:gd name="connsiteX35" fmla="*/ 603883 w 604107"/>
              <a:gd name="connsiteY35" fmla="*/ 184459 h 401360"/>
              <a:gd name="connsiteX36" fmla="*/ 598003 w 604107"/>
              <a:gd name="connsiteY36" fmla="*/ 196054 h 401360"/>
              <a:gd name="connsiteX37" fmla="*/ 385324 w 604107"/>
              <a:gd name="connsiteY37" fmla="*/ 292816 h 401360"/>
              <a:gd name="connsiteX38" fmla="*/ 381021 w 604107"/>
              <a:gd name="connsiteY38" fmla="*/ 293818 h 401360"/>
              <a:gd name="connsiteX39" fmla="*/ 379731 w 604107"/>
              <a:gd name="connsiteY39" fmla="*/ 293675 h 401360"/>
              <a:gd name="connsiteX40" fmla="*/ 108109 w 604107"/>
              <a:gd name="connsiteY40" fmla="*/ 81684 h 401360"/>
              <a:gd name="connsiteX41" fmla="*/ 106818 w 604107"/>
              <a:gd name="connsiteY41" fmla="*/ 58496 h 401360"/>
              <a:gd name="connsiteX42" fmla="*/ 125605 w 604107"/>
              <a:gd name="connsiteY42" fmla="*/ 43609 h 40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4107" h="401360">
                <a:moveTo>
                  <a:pt x="0" y="379555"/>
                </a:moveTo>
                <a:lnTo>
                  <a:pt x="375408" y="379555"/>
                </a:lnTo>
                <a:lnTo>
                  <a:pt x="375408" y="401360"/>
                </a:lnTo>
                <a:lnTo>
                  <a:pt x="0" y="401360"/>
                </a:lnTo>
                <a:close/>
                <a:moveTo>
                  <a:pt x="593808" y="283516"/>
                </a:moveTo>
                <a:lnTo>
                  <a:pt x="593808" y="305281"/>
                </a:lnTo>
                <a:lnTo>
                  <a:pt x="380983" y="401360"/>
                </a:lnTo>
                <a:lnTo>
                  <a:pt x="380983" y="379596"/>
                </a:lnTo>
                <a:close/>
                <a:moveTo>
                  <a:pt x="538457" y="275965"/>
                </a:moveTo>
                <a:lnTo>
                  <a:pt x="593808" y="275965"/>
                </a:lnTo>
                <a:lnTo>
                  <a:pt x="375988" y="371722"/>
                </a:lnTo>
                <a:lnTo>
                  <a:pt x="0" y="371722"/>
                </a:lnTo>
                <a:lnTo>
                  <a:pt x="141676" y="314755"/>
                </a:lnTo>
                <a:cubicBezTo>
                  <a:pt x="199466" y="334650"/>
                  <a:pt x="276757" y="351540"/>
                  <a:pt x="372833" y="351540"/>
                </a:cubicBezTo>
                <a:lnTo>
                  <a:pt x="379716" y="351540"/>
                </a:lnTo>
                <a:close/>
                <a:moveTo>
                  <a:pt x="153160" y="175127"/>
                </a:moveTo>
                <a:cubicBezTo>
                  <a:pt x="199192" y="232977"/>
                  <a:pt x="272471" y="298416"/>
                  <a:pt x="375148" y="311733"/>
                </a:cubicBezTo>
                <a:lnTo>
                  <a:pt x="378016" y="312019"/>
                </a:lnTo>
                <a:lnTo>
                  <a:pt x="557557" y="230256"/>
                </a:lnTo>
                <a:cubicBezTo>
                  <a:pt x="576199" y="230829"/>
                  <a:pt x="587528" y="230829"/>
                  <a:pt x="587528" y="230829"/>
                </a:cubicBezTo>
                <a:lnTo>
                  <a:pt x="377442" y="330921"/>
                </a:lnTo>
                <a:cubicBezTo>
                  <a:pt x="197041" y="331923"/>
                  <a:pt x="81745" y="271353"/>
                  <a:pt x="40445" y="245435"/>
                </a:cubicBezTo>
                <a:cubicBezTo>
                  <a:pt x="30837" y="239277"/>
                  <a:pt x="31841" y="229970"/>
                  <a:pt x="42166" y="225245"/>
                </a:cubicBezTo>
                <a:close/>
                <a:moveTo>
                  <a:pt x="310750" y="20564"/>
                </a:moveTo>
                <a:cubicBezTo>
                  <a:pt x="309746" y="20564"/>
                  <a:pt x="308885" y="20707"/>
                  <a:pt x="308025" y="20850"/>
                </a:cubicBezTo>
                <a:lnTo>
                  <a:pt x="130338" y="63649"/>
                </a:lnTo>
                <a:cubicBezTo>
                  <a:pt x="128043" y="64078"/>
                  <a:pt x="126322" y="65366"/>
                  <a:pt x="125749" y="66941"/>
                </a:cubicBezTo>
                <a:cubicBezTo>
                  <a:pt x="124888" y="68659"/>
                  <a:pt x="125605" y="70663"/>
                  <a:pt x="126179" y="71951"/>
                </a:cubicBezTo>
                <a:cubicBezTo>
                  <a:pt x="155435" y="125915"/>
                  <a:pt x="238184" y="253023"/>
                  <a:pt x="379444" y="272920"/>
                </a:cubicBezTo>
                <a:lnTo>
                  <a:pt x="555553" y="192618"/>
                </a:lnTo>
                <a:cubicBezTo>
                  <a:pt x="496755" y="182455"/>
                  <a:pt x="384177" y="147529"/>
                  <a:pt x="324948" y="29438"/>
                </a:cubicBezTo>
                <a:cubicBezTo>
                  <a:pt x="322366" y="24285"/>
                  <a:pt x="316486" y="20564"/>
                  <a:pt x="310750" y="20564"/>
                </a:cubicBezTo>
                <a:close/>
                <a:moveTo>
                  <a:pt x="303149" y="810"/>
                </a:moveTo>
                <a:cubicBezTo>
                  <a:pt x="318494" y="-2768"/>
                  <a:pt x="336277" y="5820"/>
                  <a:pt x="343448" y="20134"/>
                </a:cubicBezTo>
                <a:cubicBezTo>
                  <a:pt x="419886" y="172578"/>
                  <a:pt x="592123" y="176300"/>
                  <a:pt x="593844" y="176300"/>
                </a:cubicBezTo>
                <a:cubicBezTo>
                  <a:pt x="598720" y="176300"/>
                  <a:pt x="602879" y="179736"/>
                  <a:pt x="603883" y="184459"/>
                </a:cubicBezTo>
                <a:cubicBezTo>
                  <a:pt x="604887" y="189183"/>
                  <a:pt x="602449" y="194050"/>
                  <a:pt x="598003" y="196054"/>
                </a:cubicBezTo>
                <a:lnTo>
                  <a:pt x="385324" y="292816"/>
                </a:lnTo>
                <a:cubicBezTo>
                  <a:pt x="384033" y="293389"/>
                  <a:pt x="382456" y="293818"/>
                  <a:pt x="381021" y="293818"/>
                </a:cubicBezTo>
                <a:cubicBezTo>
                  <a:pt x="380591" y="293818"/>
                  <a:pt x="380161" y="293675"/>
                  <a:pt x="379731" y="293675"/>
                </a:cubicBezTo>
                <a:cubicBezTo>
                  <a:pt x="227141" y="273922"/>
                  <a:pt x="138943" y="138797"/>
                  <a:pt x="108109" y="81684"/>
                </a:cubicBezTo>
                <a:cubicBezTo>
                  <a:pt x="104094" y="74241"/>
                  <a:pt x="103520" y="65796"/>
                  <a:pt x="106818" y="58496"/>
                </a:cubicBezTo>
                <a:cubicBezTo>
                  <a:pt x="110117" y="51052"/>
                  <a:pt x="117001" y="45613"/>
                  <a:pt x="125605" y="436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DDF068D6-61E0-4E8F-A75C-406CB758BAB0}"/>
              </a:ext>
            </a:extLst>
          </p:cNvPr>
          <p:cNvSpPr/>
          <p:nvPr/>
        </p:nvSpPr>
        <p:spPr>
          <a:xfrm>
            <a:off x="7469734" y="3415931"/>
            <a:ext cx="2745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dolor sit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amet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</a:rPr>
              <a:t>elit</a:t>
            </a:r>
            <a:endParaRPr lang="zh-CN" altLang="en-US" dirty="0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979D1317-9128-495B-9B04-7A610F2CB46F}"/>
              </a:ext>
            </a:extLst>
          </p:cNvPr>
          <p:cNvGrpSpPr/>
          <p:nvPr/>
        </p:nvGrpSpPr>
        <p:grpSpPr>
          <a:xfrm>
            <a:off x="8716618" y="4773795"/>
            <a:ext cx="252143" cy="147704"/>
            <a:chOff x="899619" y="5759434"/>
            <a:chExt cx="252143" cy="147704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F4F6B071-80A1-45BF-989B-7DC6F41C33BD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xmlns="" id="{AB62084D-657E-493E-B042-B252E0D32BE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C78A2F86-4DA5-4330-8534-DCC3E6E6B0D7}"/>
              </a:ext>
            </a:extLst>
          </p:cNvPr>
          <p:cNvSpPr/>
          <p:nvPr/>
        </p:nvSpPr>
        <p:spPr>
          <a:xfrm rot="2551763">
            <a:off x="-5856615" y="689124"/>
            <a:ext cx="5697712" cy="5697712"/>
          </a:xfrm>
          <a:prstGeom prst="roundRect">
            <a:avLst>
              <a:gd name="adj" fmla="val 8081"/>
            </a:avLst>
          </a:prstGeom>
          <a:noFill/>
          <a:ln w="2159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8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006A4701-F6FC-44AE-A8C4-4F32571366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276"/>
          <a:stretch/>
        </p:blipFill>
        <p:spPr>
          <a:xfrm>
            <a:off x="0" y="636176"/>
            <a:ext cx="12192000" cy="6221824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xmlns="" id="{239745DD-7943-405D-9A79-59C53503CDBC}"/>
              </a:ext>
            </a:extLst>
          </p:cNvPr>
          <p:cNvSpPr/>
          <p:nvPr/>
        </p:nvSpPr>
        <p:spPr>
          <a:xfrm>
            <a:off x="0" y="636176"/>
            <a:ext cx="12192000" cy="6221824"/>
          </a:xfrm>
          <a:prstGeom prst="rect">
            <a:avLst/>
          </a:prstGeom>
          <a:solidFill>
            <a:srgbClr val="353535">
              <a:alpha val="9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公众号：陈西设计之家。微信搜索即可">
            <a:extLst>
              <a:ext uri="{FF2B5EF4-FFF2-40B4-BE49-F238E27FC236}">
                <a16:creationId xmlns:a16="http://schemas.microsoft.com/office/drawing/2014/main" xmlns="" id="{56C93F29-2D2A-4800-AC7E-DCD17C782D70}"/>
              </a:ext>
            </a:extLst>
          </p:cNvPr>
          <p:cNvSpPr/>
          <p:nvPr/>
        </p:nvSpPr>
        <p:spPr>
          <a:xfrm rot="2700000">
            <a:off x="4337539" y="5873260"/>
            <a:ext cx="3516923" cy="3516923"/>
          </a:xfrm>
          <a:prstGeom prst="roundRect">
            <a:avLst>
              <a:gd name="adj" fmla="val 9517"/>
            </a:avLst>
          </a:prstGeom>
          <a:noFill/>
          <a:ln w="762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55EC729D-5C84-402D-A13D-8EB8876F95CF}"/>
              </a:ext>
            </a:extLst>
          </p:cNvPr>
          <p:cNvSpPr txBox="1"/>
          <p:nvPr/>
        </p:nvSpPr>
        <p:spPr>
          <a:xfrm>
            <a:off x="4252686" y="2110776"/>
            <a:ext cx="3686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THANKS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E7CB292-C3F6-490F-BAF7-3D4FA27C8CD7}"/>
              </a:ext>
            </a:extLst>
          </p:cNvPr>
          <p:cNvSpPr txBox="1"/>
          <p:nvPr/>
        </p:nvSpPr>
        <p:spPr>
          <a:xfrm>
            <a:off x="3724234" y="3535495"/>
            <a:ext cx="474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Fusce </a:t>
            </a:r>
            <a:r>
              <a:rPr lang="es-ES" altLang="zh-CN" dirty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posuere, magna sed pulvinar </a:t>
            </a:r>
            <a:r>
              <a:rPr lang="es-ES" altLang="zh-CN" dirty="0" smtClean="0">
                <a:solidFill>
                  <a:schemeClr val="bg1"/>
                </a:solidFill>
                <a:latin typeface="思源黑体 Light" panose="020B0300000000000000" pitchFamily="34" charset="-122"/>
                <a:ea typeface="思源黑体 Light" panose="020B0300000000000000" pitchFamily="34" charset="-122"/>
              </a:rPr>
              <a:t>ultricies</a:t>
            </a:r>
            <a:endParaRPr lang="zh-CN" altLang="en-US" dirty="0">
              <a:solidFill>
                <a:schemeClr val="bg1"/>
              </a:solidFill>
              <a:latin typeface="思源黑体 Light" panose="020B0300000000000000" pitchFamily="34" charset="-122"/>
              <a:ea typeface="思源黑体 Light" panose="020B0300000000000000" pitchFamily="34" charset="-122"/>
            </a:endParaRPr>
          </a:p>
        </p:txBody>
      </p:sp>
      <p:sp>
        <p:nvSpPr>
          <p:cNvPr id="10" name="等腰三角形 9">
            <a:extLst>
              <a:ext uri="{FF2B5EF4-FFF2-40B4-BE49-F238E27FC236}">
                <a16:creationId xmlns:a16="http://schemas.microsoft.com/office/drawing/2014/main" xmlns="" id="{CA11C68F-B8E0-41E2-A3E8-1E0FF2F4E4EA}"/>
              </a:ext>
            </a:extLst>
          </p:cNvPr>
          <p:cNvSpPr/>
          <p:nvPr/>
        </p:nvSpPr>
        <p:spPr>
          <a:xfrm rot="10800000">
            <a:off x="5984556" y="3159124"/>
            <a:ext cx="222885" cy="172905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7CC1178C-A0E1-4793-B308-AB960652004F}"/>
              </a:ext>
            </a:extLst>
          </p:cNvPr>
          <p:cNvSpPr/>
          <p:nvPr/>
        </p:nvSpPr>
        <p:spPr>
          <a:xfrm rot="2700000">
            <a:off x="5830373" y="4321024"/>
            <a:ext cx="531257" cy="531257"/>
          </a:xfrm>
          <a:prstGeom prst="roundRect">
            <a:avLst/>
          </a:prstGeom>
          <a:noFill/>
          <a:ln w="5715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20851625-531E-4890-B59E-9363F9743373}"/>
              </a:ext>
            </a:extLst>
          </p:cNvPr>
          <p:cNvSpPr/>
          <p:nvPr/>
        </p:nvSpPr>
        <p:spPr>
          <a:xfrm rot="2700000">
            <a:off x="5871078" y="-312393"/>
            <a:ext cx="449844" cy="449844"/>
          </a:xfrm>
          <a:prstGeom prst="roundRect">
            <a:avLst>
              <a:gd name="adj" fmla="val 26723"/>
            </a:avLst>
          </a:prstGeom>
          <a:noFill/>
          <a:ln w="25400">
            <a:solidFill>
              <a:srgbClr val="F546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45A6DB8-1961-4862-A5B8-081FBAEB45CF}"/>
              </a:ext>
            </a:extLst>
          </p:cNvPr>
          <p:cNvSpPr/>
          <p:nvPr/>
        </p:nvSpPr>
        <p:spPr>
          <a:xfrm>
            <a:off x="8582841" y="-1032387"/>
            <a:ext cx="443172" cy="412955"/>
          </a:xfrm>
          <a:prstGeom prst="rect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FC618FA4-D545-4395-8121-0401630AA1D5}"/>
              </a:ext>
            </a:extLst>
          </p:cNvPr>
          <p:cNvSpPr/>
          <p:nvPr/>
        </p:nvSpPr>
        <p:spPr>
          <a:xfrm>
            <a:off x="9144000" y="-1032387"/>
            <a:ext cx="443172" cy="412955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31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76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树, 户外, 针叶, 天空&#10;&#10;描述已自动生成">
            <a:extLst>
              <a:ext uri="{FF2B5EF4-FFF2-40B4-BE49-F238E27FC236}">
                <a16:creationId xmlns:a16="http://schemas.microsoft.com/office/drawing/2014/main" xmlns="" id="{A2E4AA65-CE8F-440F-8E97-B72BF2C527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5" t="14802" r="26695" b="14802"/>
          <a:stretch/>
        </p:blipFill>
        <p:spPr>
          <a:xfrm>
            <a:off x="8786447" y="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20" name="公众号：陈西设计之家。微信搜索即可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DC5B69D9-5458-4F84-813E-D275B79E58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6" t="33105" r="21406" b="686"/>
          <a:stretch>
            <a:fillRect/>
          </a:stretch>
        </p:blipFill>
        <p:spPr>
          <a:xfrm>
            <a:off x="8786448" y="342900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9" name="图片 18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39E269E2-0A21-403F-B342-0F1429F99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8" t="24160" r="29812" b="12576"/>
          <a:stretch>
            <a:fillRect/>
          </a:stretch>
        </p:blipFill>
        <p:spPr>
          <a:xfrm>
            <a:off x="5380892" y="342900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pic>
        <p:nvPicPr>
          <p:cNvPr id="17" name="图片 16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42E3BDFA-E92F-452D-B0A9-D3AA078F03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55" t="13232" r="26513" b="13166"/>
          <a:stretch>
            <a:fillRect/>
          </a:stretch>
        </p:blipFill>
        <p:spPr>
          <a:xfrm>
            <a:off x="5380892" y="0"/>
            <a:ext cx="3405555" cy="3429000"/>
          </a:xfrm>
          <a:custGeom>
            <a:avLst/>
            <a:gdLst>
              <a:gd name="connsiteX0" fmla="*/ 0 w 3405555"/>
              <a:gd name="connsiteY0" fmla="*/ 0 h 3429000"/>
              <a:gd name="connsiteX1" fmla="*/ 3405555 w 3405555"/>
              <a:gd name="connsiteY1" fmla="*/ 0 h 3429000"/>
              <a:gd name="connsiteX2" fmla="*/ 3405555 w 3405555"/>
              <a:gd name="connsiteY2" fmla="*/ 3429000 h 3429000"/>
              <a:gd name="connsiteX3" fmla="*/ 0 w 3405555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5555" h="3429000">
                <a:moveTo>
                  <a:pt x="0" y="0"/>
                </a:moveTo>
                <a:lnTo>
                  <a:pt x="3405555" y="0"/>
                </a:lnTo>
                <a:lnTo>
                  <a:pt x="3405555" y="3429000"/>
                </a:lnTo>
                <a:lnTo>
                  <a:pt x="0" y="3429000"/>
                </a:lnTo>
                <a:close/>
              </a:path>
            </a:pathLst>
          </a:cu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EFD71998-63F0-404A-8F46-7A154D5041B6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147EA928-3845-4063-8F91-BB46D8400E4D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公众号：陈西设计之家。微信搜索即可">
              <a:extLst>
                <a:ext uri="{FF2B5EF4-FFF2-40B4-BE49-F238E27FC236}">
                  <a16:creationId xmlns:a16="http://schemas.microsoft.com/office/drawing/2014/main" xmlns="" id="{42A84C35-2DDC-42C9-861E-02605F3B5117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6911133-8595-479D-869F-666637D8BE3D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8F37B28E-1D1D-4825-84D7-80F622DBDA76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xmlns="" id="{ED963BD8-1DF5-44B6-AB8E-15976BACEF6D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xmlns="" id="{42CFEA4A-F7A2-4465-918E-19217FF585A6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03FC9A92-95AD-4EF3-92EF-8289E06CAD71}"/>
              </a:ext>
            </a:extLst>
          </p:cNvPr>
          <p:cNvSpPr txBox="1"/>
          <p:nvPr/>
        </p:nvSpPr>
        <p:spPr>
          <a:xfrm>
            <a:off x="771954" y="3490600"/>
            <a:ext cx="4130246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amet commodo magna eros quis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urna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736BB2A-718F-4501-A1DC-86558E8F58DA}"/>
              </a:ext>
            </a:extLst>
          </p:cNvPr>
          <p:cNvSpPr txBox="1"/>
          <p:nvPr/>
        </p:nvSpPr>
        <p:spPr>
          <a:xfrm>
            <a:off x="771954" y="106340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64319DC7-E03E-4BFA-BF6D-312E3EA6789A}"/>
              </a:ext>
            </a:extLst>
          </p:cNvPr>
          <p:cNvGrpSpPr/>
          <p:nvPr/>
        </p:nvGrpSpPr>
        <p:grpSpPr>
          <a:xfrm>
            <a:off x="899619" y="5759434"/>
            <a:ext cx="252143" cy="147704"/>
            <a:chOff x="899619" y="5759434"/>
            <a:chExt cx="252143" cy="147704"/>
          </a:xfrm>
        </p:grpSpPr>
        <p:sp>
          <p:nvSpPr>
            <p:cNvPr id="28" name="公众号：陈西设计之家。微信搜索即可">
              <a:extLst>
                <a:ext uri="{FF2B5EF4-FFF2-40B4-BE49-F238E27FC236}">
                  <a16:creationId xmlns:a16="http://schemas.microsoft.com/office/drawing/2014/main" xmlns="" id="{C3946D3C-C180-4346-8B2A-09C0163FE068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4857F1A6-5768-48E7-9911-4991655E111D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14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公众号：陈西设计之家。微信搜索即可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FE873071-1C4A-409E-8DB3-DF8DCD8181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A9A4D13-1A64-46FA-82ED-9069398D11E1}"/>
              </a:ext>
            </a:extLst>
          </p:cNvPr>
          <p:cNvSpPr/>
          <p:nvPr/>
        </p:nvSpPr>
        <p:spPr>
          <a:xfrm>
            <a:off x="0" y="0"/>
            <a:ext cx="5363308" cy="6858000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公众号：陈西设计之家。微信搜索即可">
            <a:extLst>
              <a:ext uri="{FF2B5EF4-FFF2-40B4-BE49-F238E27FC236}">
                <a16:creationId xmlns:a16="http://schemas.microsoft.com/office/drawing/2014/main" xmlns="" id="{EF081756-1986-49F0-9173-3626F4E7A3D2}"/>
              </a:ext>
            </a:extLst>
          </p:cNvPr>
          <p:cNvSpPr/>
          <p:nvPr/>
        </p:nvSpPr>
        <p:spPr>
          <a:xfrm>
            <a:off x="2964092" y="1314595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07794F3C-D13E-4F39-92E0-F9987775AA39}"/>
              </a:ext>
            </a:extLst>
          </p:cNvPr>
          <p:cNvSpPr/>
          <p:nvPr/>
        </p:nvSpPr>
        <p:spPr>
          <a:xfrm>
            <a:off x="3745522" y="694592"/>
            <a:ext cx="7684477" cy="5468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27192DE1-C59B-4DC7-904C-F9EB6B010EEB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12D195A6-2734-4435-ADDB-74FC3EA0A2C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公众号：陈西设计之家。微信搜索即可">
              <a:extLst>
                <a:ext uri="{FF2B5EF4-FFF2-40B4-BE49-F238E27FC236}">
                  <a16:creationId xmlns:a16="http://schemas.microsoft.com/office/drawing/2014/main" xmlns="" id="{AB460DBB-9396-4085-A0DE-333A44A647C4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3A471D5-D46F-4B9A-9ECB-D9758A413070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34A0C23C-6BE7-4F33-A3C0-CC46D311E458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230E64AC-CD78-49A2-96C9-148AD104843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78347597-FAE5-461B-8EED-56B782D7F316}"/>
              </a:ext>
            </a:extLst>
          </p:cNvPr>
          <p:cNvSpPr txBox="1"/>
          <p:nvPr/>
        </p:nvSpPr>
        <p:spPr>
          <a:xfrm>
            <a:off x="4343540" y="1190172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01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D7E38429-EF40-4EBB-BFB2-501C13F27C04}"/>
              </a:ext>
            </a:extLst>
          </p:cNvPr>
          <p:cNvSpPr txBox="1"/>
          <p:nvPr/>
        </p:nvSpPr>
        <p:spPr>
          <a:xfrm>
            <a:off x="4343540" y="1859581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2A52B99D-F145-4875-BA50-CD679FD726EC}"/>
              </a:ext>
            </a:extLst>
          </p:cNvPr>
          <p:cNvGrpSpPr/>
          <p:nvPr/>
        </p:nvGrpSpPr>
        <p:grpSpPr>
          <a:xfrm>
            <a:off x="4479585" y="2773790"/>
            <a:ext cx="252143" cy="147704"/>
            <a:chOff x="899619" y="5759434"/>
            <a:chExt cx="252143" cy="147704"/>
          </a:xfrm>
        </p:grpSpPr>
        <p:sp>
          <p:nvSpPr>
            <p:cNvPr id="14" name="公众号：陈西设计之家。微信搜索即可">
              <a:extLst>
                <a:ext uri="{FF2B5EF4-FFF2-40B4-BE49-F238E27FC236}">
                  <a16:creationId xmlns:a16="http://schemas.microsoft.com/office/drawing/2014/main" xmlns="" id="{5B225949-FEBA-452D-812D-FB668DC51526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7FE3F2A5-BC04-4E4E-A999-052A027B3D71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E53AD7C-DC1F-4886-A267-ACE8C943C82C}"/>
              </a:ext>
            </a:extLst>
          </p:cNvPr>
          <p:cNvSpPr txBox="1"/>
          <p:nvPr/>
        </p:nvSpPr>
        <p:spPr>
          <a:xfrm>
            <a:off x="7944061" y="1190172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02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E1E4E87-0614-4F90-8D34-4CD4FA207D9B}"/>
              </a:ext>
            </a:extLst>
          </p:cNvPr>
          <p:cNvSpPr txBox="1"/>
          <p:nvPr/>
        </p:nvSpPr>
        <p:spPr>
          <a:xfrm>
            <a:off x="7944061" y="1859581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8C0196CF-A1B0-412F-AD8D-FD77776FA665}"/>
              </a:ext>
            </a:extLst>
          </p:cNvPr>
          <p:cNvGrpSpPr/>
          <p:nvPr/>
        </p:nvGrpSpPr>
        <p:grpSpPr>
          <a:xfrm>
            <a:off x="8080106" y="2773790"/>
            <a:ext cx="252143" cy="147704"/>
            <a:chOff x="899619" y="5759434"/>
            <a:chExt cx="252143" cy="147704"/>
          </a:xfrm>
        </p:grpSpPr>
        <p:sp>
          <p:nvSpPr>
            <p:cNvPr id="19" name="公众号：陈西设计之家。微信搜索即可">
              <a:extLst>
                <a:ext uri="{FF2B5EF4-FFF2-40B4-BE49-F238E27FC236}">
                  <a16:creationId xmlns:a16="http://schemas.microsoft.com/office/drawing/2014/main" xmlns="" id="{EAFC229A-24A3-481D-9083-227F05AD9A41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19A7342F-0023-4AB7-B56F-21D032C18038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EB96228-0348-49F0-A26E-A899DDB4E9C3}"/>
              </a:ext>
            </a:extLst>
          </p:cNvPr>
          <p:cNvSpPr txBox="1"/>
          <p:nvPr/>
        </p:nvSpPr>
        <p:spPr>
          <a:xfrm>
            <a:off x="4343540" y="3760284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03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DE8EFCA0-E890-4088-940D-7CA6C9D5FBA8}"/>
              </a:ext>
            </a:extLst>
          </p:cNvPr>
          <p:cNvSpPr txBox="1"/>
          <p:nvPr/>
        </p:nvSpPr>
        <p:spPr>
          <a:xfrm>
            <a:off x="4343540" y="4429693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03BB5948-59DC-424D-8859-CBF5F2FF7D74}"/>
              </a:ext>
            </a:extLst>
          </p:cNvPr>
          <p:cNvGrpSpPr/>
          <p:nvPr/>
        </p:nvGrpSpPr>
        <p:grpSpPr>
          <a:xfrm>
            <a:off x="4479585" y="5343902"/>
            <a:ext cx="252143" cy="147704"/>
            <a:chOff x="899619" y="5759434"/>
            <a:chExt cx="252143" cy="147704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xmlns="" id="{031620BC-D7D6-4019-9C50-4F73835990E0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2F6AEEF3-A57A-4673-BBE1-C4AEC6F9B820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21D3CF33-B8EA-4030-8D0F-C673975B8B94}"/>
              </a:ext>
            </a:extLst>
          </p:cNvPr>
          <p:cNvSpPr txBox="1"/>
          <p:nvPr/>
        </p:nvSpPr>
        <p:spPr>
          <a:xfrm>
            <a:off x="7944061" y="3760284"/>
            <a:ext cx="827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04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DE6547E-9770-470E-8000-550E6795B247}"/>
              </a:ext>
            </a:extLst>
          </p:cNvPr>
          <p:cNvSpPr txBox="1"/>
          <p:nvPr/>
        </p:nvSpPr>
        <p:spPr>
          <a:xfrm>
            <a:off x="7944061" y="4429693"/>
            <a:ext cx="3085960" cy="735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EFEFC7C3-B6AC-4AC7-9054-886251A13B2A}"/>
              </a:ext>
            </a:extLst>
          </p:cNvPr>
          <p:cNvGrpSpPr/>
          <p:nvPr/>
        </p:nvGrpSpPr>
        <p:grpSpPr>
          <a:xfrm>
            <a:off x="8080106" y="5343902"/>
            <a:ext cx="252143" cy="147704"/>
            <a:chOff x="899619" y="5759434"/>
            <a:chExt cx="252143" cy="147704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AFC407D6-BC73-4FF8-965C-234E895B52A6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xmlns="" id="{DCE14DBF-3BBF-48F1-AAE0-65AB0ECB5081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xmlns="" id="{A8053E74-7413-40CE-80DE-05C6D5EEC58E}"/>
              </a:ext>
            </a:extLst>
          </p:cNvPr>
          <p:cNvCxnSpPr/>
          <p:nvPr/>
        </p:nvCxnSpPr>
        <p:spPr>
          <a:xfrm>
            <a:off x="4078513" y="3429000"/>
            <a:ext cx="7038592" cy="0"/>
          </a:xfrm>
          <a:prstGeom prst="line">
            <a:avLst/>
          </a:prstGeom>
          <a:ln>
            <a:solidFill>
              <a:schemeClr val="bg1">
                <a:lumMod val="65000"/>
                <a:alpha val="57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2F32E4FC-AA6C-494C-BE6F-FD8ECFAF7D96}"/>
              </a:ext>
            </a:extLst>
          </p:cNvPr>
          <p:cNvSpPr txBox="1"/>
          <p:nvPr/>
        </p:nvSpPr>
        <p:spPr>
          <a:xfrm>
            <a:off x="1030616" y="1554241"/>
            <a:ext cx="2182117" cy="208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</a:t>
            </a: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ARE</a:t>
            </a:r>
          </a:p>
          <a:p>
            <a:pPr algn="r"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88487B73-C1FF-48FD-BEB9-60A9AC263D1E}"/>
              </a:ext>
            </a:extLst>
          </p:cNvPr>
          <p:cNvSpPr txBox="1"/>
          <p:nvPr/>
        </p:nvSpPr>
        <p:spPr>
          <a:xfrm>
            <a:off x="721095" y="3972941"/>
            <a:ext cx="2491638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consectetuer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adipiscing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9391954C-5CC3-4548-98AE-4D2BDBCF93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259"/>
          <a:stretch/>
        </p:blipFill>
        <p:spPr>
          <a:xfrm>
            <a:off x="0" y="0"/>
            <a:ext cx="3676650" cy="6858000"/>
          </a:xfrm>
          <a:prstGeom prst="rect">
            <a:avLst/>
          </a:prstGeom>
        </p:spPr>
      </p:pic>
      <p:pic>
        <p:nvPicPr>
          <p:cNvPr id="3" name="公众号：陈西设计之家。微信搜索即可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BD94CB6E-1DCF-4606-AC76-C48FB0F8BC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851"/>
          <a:stretch/>
        </p:blipFill>
        <p:spPr>
          <a:xfrm>
            <a:off x="5867400" y="0"/>
            <a:ext cx="1562100" cy="6858000"/>
          </a:xfrm>
          <a:prstGeom prst="rect">
            <a:avLst/>
          </a:prstGeom>
        </p:spPr>
      </p:pic>
      <p:pic>
        <p:nvPicPr>
          <p:cNvPr id="4" name="图片 3" descr="图片包含 树, 户外, 针叶, 天空&#10;&#10;描述已自动生成">
            <a:extLst>
              <a:ext uri="{FF2B5EF4-FFF2-40B4-BE49-F238E27FC236}">
                <a16:creationId xmlns:a16="http://schemas.microsoft.com/office/drawing/2014/main" xmlns="" id="{1CADD82C-5100-4F98-93FB-58F201BD44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2" r="16482"/>
          <a:stretch/>
        </p:blipFill>
        <p:spPr>
          <a:xfrm>
            <a:off x="3676650" y="0"/>
            <a:ext cx="2190750" cy="6858000"/>
          </a:xfrm>
          <a:prstGeom prst="rect">
            <a:avLst/>
          </a:prstGeom>
        </p:spPr>
      </p:pic>
      <p:sp>
        <p:nvSpPr>
          <p:cNvPr id="5" name="公众号：陈西设计之家。微信搜索即可">
            <a:extLst>
              <a:ext uri="{FF2B5EF4-FFF2-40B4-BE49-F238E27FC236}">
                <a16:creationId xmlns:a16="http://schemas.microsoft.com/office/drawing/2014/main" xmlns="" id="{49C1A54E-359D-4E4A-8AE8-A43E4BBFE7F5}"/>
              </a:ext>
            </a:extLst>
          </p:cNvPr>
          <p:cNvSpPr/>
          <p:nvPr/>
        </p:nvSpPr>
        <p:spPr>
          <a:xfrm>
            <a:off x="0" y="0"/>
            <a:ext cx="7429500" cy="6858000"/>
          </a:xfrm>
          <a:prstGeom prst="rect">
            <a:avLst/>
          </a:prstGeom>
          <a:gradFill>
            <a:gsLst>
              <a:gs pos="47000">
                <a:srgbClr val="353535">
                  <a:alpha val="0"/>
                </a:srgbClr>
              </a:gs>
              <a:gs pos="100000">
                <a:srgbClr val="353535">
                  <a:alpha val="9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B19F5453-1D58-4351-A6BB-44CF9AF604FD}"/>
              </a:ext>
            </a:extLst>
          </p:cNvPr>
          <p:cNvGrpSpPr/>
          <p:nvPr/>
        </p:nvGrpSpPr>
        <p:grpSpPr>
          <a:xfrm>
            <a:off x="11552240" y="276822"/>
            <a:ext cx="349250" cy="320040"/>
            <a:chOff x="304800" y="205740"/>
            <a:chExt cx="349250" cy="32004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311217F-CE2B-431C-BC78-177DCB3C402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="" id="{0DA5D5C0-BB26-4F3C-93A8-0DAC0E73FC31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249A288E-C2D2-463D-A6D6-6C483E0AFD87}"/>
              </a:ext>
            </a:extLst>
          </p:cNvPr>
          <p:cNvGrpSpPr/>
          <p:nvPr/>
        </p:nvGrpSpPr>
        <p:grpSpPr>
          <a:xfrm>
            <a:off x="11814789" y="6285205"/>
            <a:ext cx="0" cy="290244"/>
            <a:chOff x="312420" y="6341012"/>
            <a:chExt cx="0" cy="290244"/>
          </a:xfrm>
        </p:grpSpPr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2D6CABFB-587F-4B9A-8712-FA01DEFFC9D2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D56B20C8-0DCE-42DF-8C9B-800E0AA886C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矩形: 圆角 11">
            <a:extLst>
              <a:ext uri="{FF2B5EF4-FFF2-40B4-BE49-F238E27FC236}">
                <a16:creationId xmlns:a16="http://schemas.microsoft.com/office/drawing/2014/main" xmlns="" id="{BB6D1CFD-9A78-4881-ABB0-FFDA47F5AB7B}"/>
              </a:ext>
            </a:extLst>
          </p:cNvPr>
          <p:cNvSpPr/>
          <p:nvPr/>
        </p:nvSpPr>
        <p:spPr>
          <a:xfrm>
            <a:off x="10534458" y="1409579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E26B2259-FEF9-4766-B08C-D202495658C8}"/>
              </a:ext>
            </a:extLst>
          </p:cNvPr>
          <p:cNvSpPr txBox="1"/>
          <p:nvPr/>
        </p:nvSpPr>
        <p:spPr>
          <a:xfrm>
            <a:off x="7891893" y="3471035"/>
            <a:ext cx="3622247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8EE40B7-A5CB-47A9-9E78-4A0833BB96CE}"/>
              </a:ext>
            </a:extLst>
          </p:cNvPr>
          <p:cNvSpPr txBox="1"/>
          <p:nvPr/>
        </p:nvSpPr>
        <p:spPr>
          <a:xfrm>
            <a:off x="7891893" y="1043838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99A8B321-89C5-434F-8E61-7C041676EE5A}"/>
              </a:ext>
            </a:extLst>
          </p:cNvPr>
          <p:cNvGrpSpPr/>
          <p:nvPr/>
        </p:nvGrpSpPr>
        <p:grpSpPr>
          <a:xfrm>
            <a:off x="8019558" y="5975212"/>
            <a:ext cx="252143" cy="147704"/>
            <a:chOff x="899619" y="5759434"/>
            <a:chExt cx="252143" cy="1477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0EA9839E-23AF-4B4A-B3EE-A0D0681DCC44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49602EB1-B041-4AC8-8330-511F19034F5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86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户外, 天空, 自然, 冒烟&#10;&#10;描述已自动生成">
            <a:extLst>
              <a:ext uri="{FF2B5EF4-FFF2-40B4-BE49-F238E27FC236}">
                <a16:creationId xmlns:a16="http://schemas.microsoft.com/office/drawing/2014/main" xmlns="" id="{C51488E7-6284-44B2-BD8E-F5B1A02A5D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2" t="19654" r="19715" b="22597"/>
          <a:stretch>
            <a:fillRect/>
          </a:stretch>
        </p:blipFill>
        <p:spPr>
          <a:xfrm>
            <a:off x="9372600" y="2505075"/>
            <a:ext cx="2819400" cy="2990850"/>
          </a:xfrm>
          <a:custGeom>
            <a:avLst/>
            <a:gdLst>
              <a:gd name="connsiteX0" fmla="*/ 0 w 2819400"/>
              <a:gd name="connsiteY0" fmla="*/ 0 h 2990850"/>
              <a:gd name="connsiteX1" fmla="*/ 2819400 w 2819400"/>
              <a:gd name="connsiteY1" fmla="*/ 0 h 2990850"/>
              <a:gd name="connsiteX2" fmla="*/ 2819400 w 2819400"/>
              <a:gd name="connsiteY2" fmla="*/ 2990850 h 2990850"/>
              <a:gd name="connsiteX3" fmla="*/ 0 w 2819400"/>
              <a:gd name="connsiteY3" fmla="*/ 2990850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990850">
                <a:moveTo>
                  <a:pt x="0" y="0"/>
                </a:moveTo>
                <a:lnTo>
                  <a:pt x="2819400" y="0"/>
                </a:lnTo>
                <a:lnTo>
                  <a:pt x="2819400" y="2990850"/>
                </a:lnTo>
                <a:lnTo>
                  <a:pt x="0" y="2990850"/>
                </a:lnTo>
                <a:close/>
              </a:path>
            </a:pathLst>
          </a:custGeom>
        </p:spPr>
      </p:pic>
      <p:pic>
        <p:nvPicPr>
          <p:cNvPr id="13" name="公众号：陈西设计之家。微信搜索即可" descr="图片包含 树, 户外, 针叶, 天空&#10;&#10;描述已自动生成">
            <a:extLst>
              <a:ext uri="{FF2B5EF4-FFF2-40B4-BE49-F238E27FC236}">
                <a16:creationId xmlns:a16="http://schemas.microsoft.com/office/drawing/2014/main" xmlns="" id="{F0140598-78E1-45D4-B8A6-53B9BB9FC3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7" t="6882" r="931" b="36019"/>
          <a:stretch/>
        </p:blipFill>
        <p:spPr>
          <a:xfrm>
            <a:off x="5410200" y="4076700"/>
            <a:ext cx="3695700" cy="2781300"/>
          </a:xfrm>
          <a:custGeom>
            <a:avLst/>
            <a:gdLst>
              <a:gd name="connsiteX0" fmla="*/ 0 w 3695700"/>
              <a:gd name="connsiteY0" fmla="*/ 0 h 2781300"/>
              <a:gd name="connsiteX1" fmla="*/ 3695700 w 3695700"/>
              <a:gd name="connsiteY1" fmla="*/ 0 h 2781300"/>
              <a:gd name="connsiteX2" fmla="*/ 3695700 w 3695700"/>
              <a:gd name="connsiteY2" fmla="*/ 2781300 h 2781300"/>
              <a:gd name="connsiteX3" fmla="*/ 0 w 3695700"/>
              <a:gd name="connsiteY3" fmla="*/ 278130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5700" h="2781300">
                <a:moveTo>
                  <a:pt x="0" y="0"/>
                </a:moveTo>
                <a:lnTo>
                  <a:pt x="3695700" y="0"/>
                </a:lnTo>
                <a:lnTo>
                  <a:pt x="3695700" y="2781300"/>
                </a:lnTo>
                <a:lnTo>
                  <a:pt x="0" y="2781300"/>
                </a:lnTo>
                <a:close/>
              </a:path>
            </a:pathLst>
          </a:custGeom>
        </p:spPr>
      </p:pic>
      <p:pic>
        <p:nvPicPr>
          <p:cNvPr id="12" name="图片 11" descr="图片包含 树, 户外, 自然, 天空&#10;&#10;描述已自动生成">
            <a:extLst>
              <a:ext uri="{FF2B5EF4-FFF2-40B4-BE49-F238E27FC236}">
                <a16:creationId xmlns:a16="http://schemas.microsoft.com/office/drawing/2014/main" xmlns="" id="{79CA2463-7B25-4856-AEB8-28DBAAFBFC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42342" r="40448" b="24697"/>
          <a:stretch>
            <a:fillRect/>
          </a:stretch>
        </p:blipFill>
        <p:spPr>
          <a:xfrm>
            <a:off x="9372600" y="627078"/>
            <a:ext cx="2819400" cy="1601772"/>
          </a:xfrm>
          <a:custGeom>
            <a:avLst/>
            <a:gdLst>
              <a:gd name="connsiteX0" fmla="*/ 0 w 2819400"/>
              <a:gd name="connsiteY0" fmla="*/ 0 h 1601772"/>
              <a:gd name="connsiteX1" fmla="*/ 2819400 w 2819400"/>
              <a:gd name="connsiteY1" fmla="*/ 0 h 1601772"/>
              <a:gd name="connsiteX2" fmla="*/ 2819400 w 2819400"/>
              <a:gd name="connsiteY2" fmla="*/ 1601772 h 1601772"/>
              <a:gd name="connsiteX3" fmla="*/ 0 w 2819400"/>
              <a:gd name="connsiteY3" fmla="*/ 1601772 h 160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1601772">
                <a:moveTo>
                  <a:pt x="0" y="0"/>
                </a:moveTo>
                <a:lnTo>
                  <a:pt x="2819400" y="0"/>
                </a:lnTo>
                <a:lnTo>
                  <a:pt x="2819400" y="1601772"/>
                </a:lnTo>
                <a:lnTo>
                  <a:pt x="0" y="1601772"/>
                </a:lnTo>
                <a:close/>
              </a:path>
            </a:pathLst>
          </a:custGeom>
        </p:spPr>
      </p:pic>
      <p:pic>
        <p:nvPicPr>
          <p:cNvPr id="11" name="图片 10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80DAA427-E920-4590-8AC8-AFB04A59E85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60" t="26370" r="9179" b="21210"/>
          <a:stretch>
            <a:fillRect/>
          </a:stretch>
        </p:blipFill>
        <p:spPr>
          <a:xfrm>
            <a:off x="4057650" y="627078"/>
            <a:ext cx="5048250" cy="3163871"/>
          </a:xfrm>
          <a:custGeom>
            <a:avLst/>
            <a:gdLst>
              <a:gd name="connsiteX0" fmla="*/ 0 w 5048250"/>
              <a:gd name="connsiteY0" fmla="*/ 0 h 3163871"/>
              <a:gd name="connsiteX1" fmla="*/ 5048250 w 5048250"/>
              <a:gd name="connsiteY1" fmla="*/ 0 h 3163871"/>
              <a:gd name="connsiteX2" fmla="*/ 5048250 w 5048250"/>
              <a:gd name="connsiteY2" fmla="*/ 3163871 h 3163871"/>
              <a:gd name="connsiteX3" fmla="*/ 0 w 5048250"/>
              <a:gd name="connsiteY3" fmla="*/ 3163871 h 316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0" h="3163871">
                <a:moveTo>
                  <a:pt x="0" y="0"/>
                </a:moveTo>
                <a:lnTo>
                  <a:pt x="5048250" y="0"/>
                </a:lnTo>
                <a:lnTo>
                  <a:pt x="5048250" y="3163871"/>
                </a:lnTo>
                <a:lnTo>
                  <a:pt x="0" y="3163871"/>
                </a:lnTo>
                <a:close/>
              </a:path>
            </a:pathLst>
          </a:cu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D22478D6-EE5F-48D8-BDBD-2F8DB8A86269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D41D101-2A9D-4B74-B590-184EB2221F0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="" id="{CCA8B973-32CE-4714-9F0C-932832058FE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EBC6AE7C-5518-464C-B78A-F1D4F94D94F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A72D4F4F-16E3-479B-97F3-88AECF313602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21394BDE-D29B-4918-843F-445B9AF2DA70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公众号：陈西设计之家。微信搜索即可">
            <a:extLst>
              <a:ext uri="{FF2B5EF4-FFF2-40B4-BE49-F238E27FC236}">
                <a16:creationId xmlns:a16="http://schemas.microsoft.com/office/drawing/2014/main" xmlns="" id="{0EB2C2AB-8FD3-4975-9226-F370728C8A64}"/>
              </a:ext>
            </a:extLst>
          </p:cNvPr>
          <p:cNvSpPr/>
          <p:nvPr/>
        </p:nvSpPr>
        <p:spPr>
          <a:xfrm>
            <a:off x="3414519" y="119380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263989E4-8449-47DA-BDEC-187C47F233FF}"/>
              </a:ext>
            </a:extLst>
          </p:cNvPr>
          <p:cNvSpPr txBox="1"/>
          <p:nvPr/>
        </p:nvSpPr>
        <p:spPr>
          <a:xfrm>
            <a:off x="771954" y="920271"/>
            <a:ext cx="2866596" cy="2397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malesuada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libero.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97FF33E0-DDAE-4E40-83E0-8D6936CDA955}"/>
              </a:ext>
            </a:extLst>
          </p:cNvPr>
          <p:cNvSpPr txBox="1"/>
          <p:nvPr/>
        </p:nvSpPr>
        <p:spPr>
          <a:xfrm>
            <a:off x="658811" y="3787909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173241F2-1070-4EF6-B3B4-63092FA50F2C}"/>
              </a:ext>
            </a:extLst>
          </p:cNvPr>
          <p:cNvGrpSpPr/>
          <p:nvPr/>
        </p:nvGrpSpPr>
        <p:grpSpPr>
          <a:xfrm rot="19495623">
            <a:off x="4268129" y="5996762"/>
            <a:ext cx="252143" cy="147704"/>
            <a:chOff x="899619" y="5759434"/>
            <a:chExt cx="252143" cy="14770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="" id="{78AD70C5-8EF8-4203-978C-17C432EEA055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="" id="{F3470138-75F5-4999-8A97-EE807E9288B5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95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5B95B9C4-492E-4B4C-8C48-D25E0E8C3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290"/>
          <a:stretch/>
        </p:blipFill>
        <p:spPr>
          <a:xfrm>
            <a:off x="0" y="0"/>
            <a:ext cx="12192000" cy="4365523"/>
          </a:xfrm>
          <a:prstGeom prst="rect">
            <a:avLst/>
          </a:prstGeom>
        </p:spPr>
      </p:pic>
      <p:sp>
        <p:nvSpPr>
          <p:cNvPr id="4" name="公众号：陈西设计之家。微信搜索即可">
            <a:extLst>
              <a:ext uri="{FF2B5EF4-FFF2-40B4-BE49-F238E27FC236}">
                <a16:creationId xmlns:a16="http://schemas.microsoft.com/office/drawing/2014/main" xmlns="" id="{81C920F3-A764-4780-9C40-3AA53DA166AA}"/>
              </a:ext>
            </a:extLst>
          </p:cNvPr>
          <p:cNvSpPr/>
          <p:nvPr/>
        </p:nvSpPr>
        <p:spPr>
          <a:xfrm>
            <a:off x="1857375" y="2889148"/>
            <a:ext cx="8477250" cy="29908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1000" sy="101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64331CC-6F2F-460C-875C-9A0F3671007A}"/>
              </a:ext>
            </a:extLst>
          </p:cNvPr>
          <p:cNvGrpSpPr/>
          <p:nvPr/>
        </p:nvGrpSpPr>
        <p:grpSpPr>
          <a:xfrm>
            <a:off x="11530330" y="628735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C951BBCD-D4E6-497A-81A7-71313D08F530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B8885C6C-35B1-40AC-AA51-C9D2430A27A2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8E2A91DF-3747-4070-BA67-1B609C506E49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CD4E7580-DE07-437D-864D-92F4F36D3F24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4A7989D3-2ECE-4117-9886-066B322E81F3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D139497-E319-4CD5-94DC-EEEF121D60B2}"/>
              </a:ext>
            </a:extLst>
          </p:cNvPr>
          <p:cNvSpPr txBox="1"/>
          <p:nvPr/>
        </p:nvSpPr>
        <p:spPr>
          <a:xfrm>
            <a:off x="762000" y="1259431"/>
            <a:ext cx="1066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 dirty="0">
                <a:solidFill>
                  <a:schemeClr val="bg1"/>
                </a:solidFill>
                <a:latin typeface="Eras Bold ITC" panose="020B0907030504020204" pitchFamily="34" charset="0"/>
              </a:rPr>
              <a:t>CHENXI</a:t>
            </a:r>
            <a:endParaRPr lang="zh-CN" altLang="en-US" sz="54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FF4B3CF2-EDE9-4BEB-97E4-DEF2BB71043F}"/>
              </a:ext>
            </a:extLst>
          </p:cNvPr>
          <p:cNvSpPr txBox="1"/>
          <p:nvPr/>
        </p:nvSpPr>
        <p:spPr>
          <a:xfrm>
            <a:off x="2305050" y="4349313"/>
            <a:ext cx="7581900" cy="1068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ultricies, purus lectus malesuada libero, sit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amet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commodo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3" name="公众号：陈西设计之家。微信搜索即可">
            <a:extLst>
              <a:ext uri="{FF2B5EF4-FFF2-40B4-BE49-F238E27FC236}">
                <a16:creationId xmlns:a16="http://schemas.microsoft.com/office/drawing/2014/main" xmlns="" id="{DBEFF838-B335-41B8-9EB3-211EE284AAA6}"/>
              </a:ext>
            </a:extLst>
          </p:cNvPr>
          <p:cNvSpPr txBox="1"/>
          <p:nvPr/>
        </p:nvSpPr>
        <p:spPr>
          <a:xfrm>
            <a:off x="3135923" y="3150234"/>
            <a:ext cx="5920154" cy="72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 </a:t>
            </a: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TEAM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xmlns="" id="{ED7D80FB-EE61-4315-B2DD-EFCF033BF851}"/>
              </a:ext>
            </a:extLst>
          </p:cNvPr>
          <p:cNvSpPr/>
          <p:nvPr/>
        </p:nvSpPr>
        <p:spPr>
          <a:xfrm rot="10800000">
            <a:off x="5985361" y="4056440"/>
            <a:ext cx="221280" cy="190758"/>
          </a:xfrm>
          <a:prstGeom prst="triangle">
            <a:avLst/>
          </a:prstGeom>
          <a:solidFill>
            <a:srgbClr val="F546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3571217F-AEFC-4D0C-8437-7E399B53FCA5}"/>
              </a:ext>
            </a:extLst>
          </p:cNvPr>
          <p:cNvGrpSpPr/>
          <p:nvPr/>
        </p:nvGrpSpPr>
        <p:grpSpPr>
          <a:xfrm rot="19495623">
            <a:off x="5992499" y="5552447"/>
            <a:ext cx="198737" cy="116419"/>
            <a:chOff x="899619" y="5759434"/>
            <a:chExt cx="252143" cy="1477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786A0F42-EE03-4039-826A-B88F8AA30B8E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63B0AF96-1ABC-484F-B0B6-CB167E40A025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690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3DA33009-6898-4F7E-9ED3-FE5B8A1C3C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62" t="9656" r="11462" b="7632"/>
          <a:stretch>
            <a:fillRect/>
          </a:stretch>
        </p:blipFill>
        <p:spPr>
          <a:xfrm>
            <a:off x="4038601" y="792407"/>
            <a:ext cx="7370883" cy="5273187"/>
          </a:xfrm>
          <a:custGeom>
            <a:avLst/>
            <a:gdLst>
              <a:gd name="connsiteX0" fmla="*/ 3977053 w 7370883"/>
              <a:gd name="connsiteY0" fmla="*/ 3270740 h 5273187"/>
              <a:gd name="connsiteX1" fmla="*/ 6632331 w 7370883"/>
              <a:gd name="connsiteY1" fmla="*/ 3270740 h 5273187"/>
              <a:gd name="connsiteX2" fmla="*/ 6632331 w 7370883"/>
              <a:gd name="connsiteY2" fmla="*/ 4765432 h 5273187"/>
              <a:gd name="connsiteX3" fmla="*/ 3977053 w 7370883"/>
              <a:gd name="connsiteY3" fmla="*/ 4765432 h 5273187"/>
              <a:gd name="connsiteX4" fmla="*/ 0 w 7370883"/>
              <a:gd name="connsiteY4" fmla="*/ 2629632 h 5273187"/>
              <a:gd name="connsiteX5" fmla="*/ 3842239 w 7370883"/>
              <a:gd name="connsiteY5" fmla="*/ 2629632 h 5273187"/>
              <a:gd name="connsiteX6" fmla="*/ 3842239 w 7370883"/>
              <a:gd name="connsiteY6" fmla="*/ 5273187 h 5273187"/>
              <a:gd name="connsiteX7" fmla="*/ 0 w 7370883"/>
              <a:gd name="connsiteY7" fmla="*/ 5273187 h 5273187"/>
              <a:gd name="connsiteX8" fmla="*/ 3977052 w 7370883"/>
              <a:gd name="connsiteY8" fmla="*/ 1635370 h 5273187"/>
              <a:gd name="connsiteX9" fmla="*/ 7370883 w 7370883"/>
              <a:gd name="connsiteY9" fmla="*/ 1635370 h 5273187"/>
              <a:gd name="connsiteX10" fmla="*/ 7370883 w 7370883"/>
              <a:gd name="connsiteY10" fmla="*/ 3130062 h 5273187"/>
              <a:gd name="connsiteX11" fmla="*/ 3977052 w 7370883"/>
              <a:gd name="connsiteY11" fmla="*/ 3130062 h 5273187"/>
              <a:gd name="connsiteX12" fmla="*/ 1732084 w 7370883"/>
              <a:gd name="connsiteY12" fmla="*/ 553182 h 5273187"/>
              <a:gd name="connsiteX13" fmla="*/ 3842239 w 7370883"/>
              <a:gd name="connsiteY13" fmla="*/ 553182 h 5273187"/>
              <a:gd name="connsiteX14" fmla="*/ 3842239 w 7370883"/>
              <a:gd name="connsiteY14" fmla="*/ 2482361 h 5273187"/>
              <a:gd name="connsiteX15" fmla="*/ 1732084 w 7370883"/>
              <a:gd name="connsiteY15" fmla="*/ 2482361 h 5273187"/>
              <a:gd name="connsiteX16" fmla="*/ 3977053 w 7370883"/>
              <a:gd name="connsiteY16" fmla="*/ 0 h 5273187"/>
              <a:gd name="connsiteX17" fmla="*/ 6087208 w 7370883"/>
              <a:gd name="connsiteY17" fmla="*/ 0 h 5273187"/>
              <a:gd name="connsiteX18" fmla="*/ 6087208 w 7370883"/>
              <a:gd name="connsiteY18" fmla="*/ 1494692 h 5273187"/>
              <a:gd name="connsiteX19" fmla="*/ 3977053 w 7370883"/>
              <a:gd name="connsiteY19" fmla="*/ 1494692 h 527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0883" h="5273187">
                <a:moveTo>
                  <a:pt x="3977053" y="3270740"/>
                </a:moveTo>
                <a:lnTo>
                  <a:pt x="6632331" y="3270740"/>
                </a:lnTo>
                <a:lnTo>
                  <a:pt x="6632331" y="4765432"/>
                </a:lnTo>
                <a:lnTo>
                  <a:pt x="3977053" y="4765432"/>
                </a:lnTo>
                <a:close/>
                <a:moveTo>
                  <a:pt x="0" y="2629632"/>
                </a:moveTo>
                <a:lnTo>
                  <a:pt x="3842239" y="2629632"/>
                </a:lnTo>
                <a:lnTo>
                  <a:pt x="3842239" y="5273187"/>
                </a:lnTo>
                <a:lnTo>
                  <a:pt x="0" y="5273187"/>
                </a:lnTo>
                <a:close/>
                <a:moveTo>
                  <a:pt x="3977052" y="1635370"/>
                </a:moveTo>
                <a:lnTo>
                  <a:pt x="7370883" y="1635370"/>
                </a:lnTo>
                <a:lnTo>
                  <a:pt x="7370883" y="3130062"/>
                </a:lnTo>
                <a:lnTo>
                  <a:pt x="3977052" y="3130062"/>
                </a:lnTo>
                <a:close/>
                <a:moveTo>
                  <a:pt x="1732084" y="553182"/>
                </a:moveTo>
                <a:lnTo>
                  <a:pt x="3842239" y="553182"/>
                </a:lnTo>
                <a:lnTo>
                  <a:pt x="3842239" y="2482361"/>
                </a:lnTo>
                <a:lnTo>
                  <a:pt x="1732084" y="2482361"/>
                </a:lnTo>
                <a:close/>
                <a:moveTo>
                  <a:pt x="3977053" y="0"/>
                </a:moveTo>
                <a:lnTo>
                  <a:pt x="6087208" y="0"/>
                </a:lnTo>
                <a:lnTo>
                  <a:pt x="6087208" y="1494692"/>
                </a:lnTo>
                <a:lnTo>
                  <a:pt x="3977053" y="1494692"/>
                </a:lnTo>
                <a:close/>
              </a:path>
            </a:pathLst>
          </a:cu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4A7858EA-1C7A-4848-B98E-72EC9468999F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2C0BC5B5-B3A6-412E-9FA8-E70B816AE24A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公众号：陈西设计之家。微信搜索即可">
              <a:extLst>
                <a:ext uri="{FF2B5EF4-FFF2-40B4-BE49-F238E27FC236}">
                  <a16:creationId xmlns:a16="http://schemas.microsoft.com/office/drawing/2014/main" xmlns="" id="{09590D71-CCB3-436D-A472-6D5EA7478FA7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E02657A0-AFA0-4CDC-8716-08EA02D8278A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xmlns="" id="{2EE5977F-0A67-4EC3-8883-BB1AC450D4D1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39CFDD0C-A843-4418-AC25-354F285338FB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2B6A75FB-095D-4344-82A9-641205CEA1BD}"/>
              </a:ext>
            </a:extLst>
          </p:cNvPr>
          <p:cNvSpPr/>
          <p:nvPr/>
        </p:nvSpPr>
        <p:spPr>
          <a:xfrm>
            <a:off x="3425081" y="1098551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ED55C438-C13E-49F4-B21A-EE1DC6165B73}"/>
              </a:ext>
            </a:extLst>
          </p:cNvPr>
          <p:cNvSpPr txBox="1"/>
          <p:nvPr/>
        </p:nvSpPr>
        <p:spPr>
          <a:xfrm>
            <a:off x="782516" y="3395350"/>
            <a:ext cx="2817934" cy="206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magna sed pulvinar </a:t>
            </a:r>
            <a:r>
              <a:rPr lang="en-US" altLang="zh-CN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ultricies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912D0469-09A3-4A99-B94D-2F1633560ECB}"/>
              </a:ext>
            </a:extLst>
          </p:cNvPr>
          <p:cNvSpPr txBox="1"/>
          <p:nvPr/>
        </p:nvSpPr>
        <p:spPr>
          <a:xfrm>
            <a:off x="782516" y="968153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3D61ED3C-A9CE-45EA-9F3F-E3EDFF3B65DC}"/>
              </a:ext>
            </a:extLst>
          </p:cNvPr>
          <p:cNvGrpSpPr/>
          <p:nvPr/>
        </p:nvGrpSpPr>
        <p:grpSpPr>
          <a:xfrm>
            <a:off x="910181" y="5664184"/>
            <a:ext cx="252143" cy="147704"/>
            <a:chOff x="899619" y="5759434"/>
            <a:chExt cx="252143" cy="147704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F343A381-7446-4679-B513-0279CE263672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xmlns="" id="{BAD9CBE1-1EC6-4B48-996A-743ABE0CA5D3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: 圆角 22">
            <a:extLst>
              <a:ext uri="{FF2B5EF4-FFF2-40B4-BE49-F238E27FC236}">
                <a16:creationId xmlns:a16="http://schemas.microsoft.com/office/drawing/2014/main" xmlns="" id="{F768D721-1E88-44D0-AA74-82EC1F966F77}"/>
              </a:ext>
            </a:extLst>
          </p:cNvPr>
          <p:cNvSpPr/>
          <p:nvPr/>
        </p:nvSpPr>
        <p:spPr>
          <a:xfrm rot="20274005">
            <a:off x="10848172" y="-1034266"/>
            <a:ext cx="2068531" cy="2068531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xmlns="" id="{D6A431C8-1F9A-47AE-8A3F-594E42763ED5}"/>
              </a:ext>
            </a:extLst>
          </p:cNvPr>
          <p:cNvSpPr/>
          <p:nvPr/>
        </p:nvSpPr>
        <p:spPr>
          <a:xfrm rot="17943724">
            <a:off x="11292441" y="6636442"/>
            <a:ext cx="1641958" cy="1641958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5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86B479C-D4D9-4398-94BD-4E9B89495A6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9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公众号：陈西设计之家。微信搜索即可">
            <a:extLst>
              <a:ext uri="{FF2B5EF4-FFF2-40B4-BE49-F238E27FC236}">
                <a16:creationId xmlns:a16="http://schemas.microsoft.com/office/drawing/2014/main" xmlns="" id="{33FFB7F4-430D-4B6A-94BE-3EF9AC83BFC6}"/>
              </a:ext>
            </a:extLst>
          </p:cNvPr>
          <p:cNvSpPr/>
          <p:nvPr/>
        </p:nvSpPr>
        <p:spPr>
          <a:xfrm>
            <a:off x="0" y="1266092"/>
            <a:ext cx="8247185" cy="4325816"/>
          </a:xfrm>
          <a:prstGeom prst="rect">
            <a:avLst/>
          </a:prstGeom>
          <a:solidFill>
            <a:srgbClr val="35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图片包含 户外, 自然, 冒烟, 温泉&#10;&#10;描述已自动生成">
            <a:extLst>
              <a:ext uri="{FF2B5EF4-FFF2-40B4-BE49-F238E27FC236}">
                <a16:creationId xmlns:a16="http://schemas.microsoft.com/office/drawing/2014/main" xmlns="" id="{E1A2B0AF-7B68-41A4-8CA9-7294E1C4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60" b="12391"/>
          <a:stretch/>
        </p:blipFill>
        <p:spPr>
          <a:xfrm>
            <a:off x="3893501" y="1846385"/>
            <a:ext cx="7574598" cy="3481754"/>
          </a:xfrm>
          <a:prstGeom prst="rect">
            <a:avLst/>
          </a:prstGeom>
          <a:effectLst>
            <a:outerShdw blurRad="101600" dist="12700" dir="2700000" algn="tl" rotWithShape="0">
              <a:prstClr val="black">
                <a:alpha val="30000"/>
              </a:prstClr>
            </a:outerShdw>
          </a:effec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FD0045EB-8E51-4F23-86DB-778BB349D734}"/>
              </a:ext>
            </a:extLst>
          </p:cNvPr>
          <p:cNvGrpSpPr/>
          <p:nvPr/>
        </p:nvGrpSpPr>
        <p:grpSpPr>
          <a:xfrm>
            <a:off x="309561" y="279874"/>
            <a:ext cx="349250" cy="320040"/>
            <a:chOff x="304800" y="205740"/>
            <a:chExt cx="349250" cy="32004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C4062D8C-2358-4C67-9D68-F4FF6D078754}"/>
                </a:ext>
              </a:extLst>
            </p:cNvPr>
            <p:cNvSpPr/>
            <p:nvPr/>
          </p:nvSpPr>
          <p:spPr>
            <a:xfrm>
              <a:off x="304800" y="205740"/>
              <a:ext cx="349250" cy="320040"/>
            </a:xfrm>
            <a:prstGeom prst="rect">
              <a:avLst/>
            </a:prstGeom>
            <a:noFill/>
            <a:ln w="12700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xmlns="" id="{63B6EC18-2095-4D7E-BFE5-F30592278C0E}"/>
                </a:ext>
              </a:extLst>
            </p:cNvPr>
            <p:cNvSpPr/>
            <p:nvPr/>
          </p:nvSpPr>
          <p:spPr>
            <a:xfrm>
              <a:off x="368980" y="285058"/>
              <a:ext cx="237641" cy="168101"/>
            </a:xfrm>
            <a:custGeom>
              <a:avLst/>
              <a:gdLst/>
              <a:ahLst/>
              <a:cxnLst/>
              <a:rect l="l" t="t" r="r" b="b"/>
              <a:pathLst>
                <a:path w="237641" h="168101">
                  <a:moveTo>
                    <a:pt x="127917" y="781"/>
                  </a:moveTo>
                  <a:lnTo>
                    <a:pt x="181272" y="80814"/>
                  </a:lnTo>
                  <a:lnTo>
                    <a:pt x="234627" y="781"/>
                  </a:lnTo>
                  <a:lnTo>
                    <a:pt x="237641" y="2902"/>
                  </a:lnTo>
                  <a:lnTo>
                    <a:pt x="183393" y="84162"/>
                  </a:lnTo>
                  <a:lnTo>
                    <a:pt x="237641" y="165422"/>
                  </a:lnTo>
                  <a:lnTo>
                    <a:pt x="234627" y="167320"/>
                  </a:lnTo>
                  <a:lnTo>
                    <a:pt x="181272" y="87399"/>
                  </a:lnTo>
                  <a:lnTo>
                    <a:pt x="127917" y="167320"/>
                  </a:lnTo>
                  <a:lnTo>
                    <a:pt x="124904" y="165422"/>
                  </a:lnTo>
                  <a:lnTo>
                    <a:pt x="179040" y="84162"/>
                  </a:lnTo>
                  <a:lnTo>
                    <a:pt x="124904" y="2902"/>
                  </a:lnTo>
                  <a:close/>
                  <a:moveTo>
                    <a:pt x="47550" y="0"/>
                  </a:moveTo>
                  <a:lnTo>
                    <a:pt x="74897" y="0"/>
                  </a:lnTo>
                  <a:lnTo>
                    <a:pt x="74897" y="3683"/>
                  </a:lnTo>
                  <a:lnTo>
                    <a:pt x="47550" y="3683"/>
                  </a:lnTo>
                  <a:cubicBezTo>
                    <a:pt x="33560" y="3683"/>
                    <a:pt x="22733" y="7516"/>
                    <a:pt x="15069" y="15180"/>
                  </a:cubicBezTo>
                  <a:cubicBezTo>
                    <a:pt x="7404" y="22771"/>
                    <a:pt x="3572" y="33561"/>
                    <a:pt x="3572" y="47551"/>
                  </a:cubicBezTo>
                  <a:lnTo>
                    <a:pt x="3572" y="120662"/>
                  </a:lnTo>
                  <a:cubicBezTo>
                    <a:pt x="3572" y="134727"/>
                    <a:pt x="7385" y="145572"/>
                    <a:pt x="15013" y="153200"/>
                  </a:cubicBezTo>
                  <a:cubicBezTo>
                    <a:pt x="22640" y="160827"/>
                    <a:pt x="33486" y="164641"/>
                    <a:pt x="47550" y="164641"/>
                  </a:cubicBezTo>
                  <a:lnTo>
                    <a:pt x="74897" y="164641"/>
                  </a:lnTo>
                  <a:lnTo>
                    <a:pt x="74897" y="168101"/>
                  </a:lnTo>
                  <a:lnTo>
                    <a:pt x="47550" y="168101"/>
                  </a:lnTo>
                  <a:cubicBezTo>
                    <a:pt x="32519" y="168101"/>
                    <a:pt x="20836" y="163934"/>
                    <a:pt x="12501" y="155600"/>
                  </a:cubicBezTo>
                  <a:cubicBezTo>
                    <a:pt x="4167" y="147265"/>
                    <a:pt x="0" y="135620"/>
                    <a:pt x="0" y="120662"/>
                  </a:cubicBezTo>
                  <a:lnTo>
                    <a:pt x="0" y="47551"/>
                  </a:lnTo>
                  <a:cubicBezTo>
                    <a:pt x="0" y="32593"/>
                    <a:pt x="4167" y="20948"/>
                    <a:pt x="12501" y="12613"/>
                  </a:cubicBezTo>
                  <a:cubicBezTo>
                    <a:pt x="20910" y="4204"/>
                    <a:pt x="32593" y="0"/>
                    <a:pt x="47550" y="0"/>
                  </a:cubicBezTo>
                  <a:close/>
                </a:path>
              </a:pathLst>
            </a:custGeom>
            <a:solidFill>
              <a:srgbClr val="195F89"/>
            </a:solidFill>
            <a:ln w="3175">
              <a:solidFill>
                <a:srgbClr val="3535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67945394-B988-45C2-B0DD-0B57395B5D2A}"/>
              </a:ext>
            </a:extLst>
          </p:cNvPr>
          <p:cNvGrpSpPr/>
          <p:nvPr/>
        </p:nvGrpSpPr>
        <p:grpSpPr>
          <a:xfrm>
            <a:off x="312420" y="6341012"/>
            <a:ext cx="0" cy="290244"/>
            <a:chOff x="312420" y="6341012"/>
            <a:chExt cx="0" cy="290244"/>
          </a:xfrm>
        </p:grpSpPr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4DB4AF76-3938-44BF-945C-2E09AB1840A9}"/>
                </a:ext>
              </a:extLst>
            </p:cNvPr>
            <p:cNvCxnSpPr/>
            <p:nvPr/>
          </p:nvCxnSpPr>
          <p:spPr>
            <a:xfrm>
              <a:off x="312420" y="6418531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13B9B8E6-B547-403D-A4FF-5111BC03B8F4}"/>
                </a:ext>
              </a:extLst>
            </p:cNvPr>
            <p:cNvCxnSpPr/>
            <p:nvPr/>
          </p:nvCxnSpPr>
          <p:spPr>
            <a:xfrm>
              <a:off x="312420" y="6341012"/>
              <a:ext cx="0" cy="212725"/>
            </a:xfrm>
            <a:prstGeom prst="line">
              <a:avLst/>
            </a:prstGeom>
            <a:ln w="9525">
              <a:gradFill>
                <a:gsLst>
                  <a:gs pos="0">
                    <a:srgbClr val="353535">
                      <a:alpha val="0"/>
                    </a:srgbClr>
                  </a:gs>
                  <a:gs pos="100000">
                    <a:srgbClr val="353535"/>
                  </a:gs>
                </a:gsLst>
                <a:lin ang="5400000" scaled="1"/>
              </a:gra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6552C3B9-42E2-4D7C-8421-DCFECE56DE65}"/>
              </a:ext>
            </a:extLst>
          </p:cNvPr>
          <p:cNvSpPr/>
          <p:nvPr/>
        </p:nvSpPr>
        <p:spPr>
          <a:xfrm>
            <a:off x="7653692" y="599914"/>
            <a:ext cx="979682" cy="979682"/>
          </a:xfrm>
          <a:prstGeom prst="roundRect">
            <a:avLst>
              <a:gd name="adj" fmla="val 19806"/>
            </a:avLst>
          </a:prstGeom>
          <a:noFill/>
          <a:ln w="101600">
            <a:solidFill>
              <a:srgbClr val="F5460C">
                <a:alpha val="1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14CDF902-ECAA-44E0-BAF0-1A7CB685DED7}"/>
              </a:ext>
            </a:extLst>
          </p:cNvPr>
          <p:cNvSpPr txBox="1"/>
          <p:nvPr/>
        </p:nvSpPr>
        <p:spPr>
          <a:xfrm>
            <a:off x="755871" y="1735379"/>
            <a:ext cx="2866596" cy="1400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Lorem ipsum 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ea"/>
                <a:ea typeface="+mj-ea"/>
              </a:rPr>
              <a:t>dolor sit amet, consectetuer adipiscing elit. Maecenas porttitor congue massa. Fusce posuere,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2B93C35B-69E6-4E5C-A8EB-D83E82302D91}"/>
              </a:ext>
            </a:extLst>
          </p:cNvPr>
          <p:cNvSpPr txBox="1"/>
          <p:nvPr/>
        </p:nvSpPr>
        <p:spPr>
          <a:xfrm>
            <a:off x="753821" y="3258118"/>
            <a:ext cx="4495795" cy="2149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rgbClr val="F5460C"/>
                </a:solidFill>
                <a:latin typeface="Eras Bold ITC" panose="020B0907030504020204" pitchFamily="34" charset="0"/>
              </a:rPr>
              <a:t>WE ARE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WONDERFUL</a:t>
            </a:r>
          </a:p>
          <a:p>
            <a:pPr>
              <a:lnSpc>
                <a:spcPct val="110000"/>
              </a:lnSpc>
            </a:pPr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Eras Bold ITC" panose="020B0907030504020204" pitchFamily="34" charset="0"/>
              </a:rPr>
              <a:t>TEAM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58DA21D7-1AF9-4228-AB6E-8DCCEC1CE775}"/>
              </a:ext>
            </a:extLst>
          </p:cNvPr>
          <p:cNvGrpSpPr/>
          <p:nvPr/>
        </p:nvGrpSpPr>
        <p:grpSpPr>
          <a:xfrm rot="19495623">
            <a:off x="8308554" y="5650941"/>
            <a:ext cx="252143" cy="147704"/>
            <a:chOff x="899619" y="5759434"/>
            <a:chExt cx="252143" cy="147704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xmlns="" id="{9F3C55B9-68E1-422B-80DD-AD00BAF822FA}"/>
                </a:ext>
              </a:extLst>
            </p:cNvPr>
            <p:cNvSpPr/>
            <p:nvPr/>
          </p:nvSpPr>
          <p:spPr>
            <a:xfrm rot="2700000">
              <a:off x="899619" y="5759435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65C16513-EF96-4EA8-BFD7-02A120A02A6A}"/>
                </a:ext>
              </a:extLst>
            </p:cNvPr>
            <p:cNvSpPr/>
            <p:nvPr/>
          </p:nvSpPr>
          <p:spPr>
            <a:xfrm rot="2700000">
              <a:off x="1004059" y="5759434"/>
              <a:ext cx="147703" cy="147703"/>
            </a:xfrm>
            <a:prstGeom prst="roundRect">
              <a:avLst/>
            </a:prstGeom>
            <a:noFill/>
            <a:ln>
              <a:solidFill>
                <a:srgbClr val="F5460C">
                  <a:alpha val="4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2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902</Words>
  <Application>Microsoft Office PowerPoint</Application>
  <PresentationFormat>宽屏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Eras Bold ITC</vt:lpstr>
      <vt:lpstr>Meiryo</vt:lpstr>
      <vt:lpstr>等线</vt:lpstr>
      <vt:lpstr>等线 Light</vt:lpstr>
      <vt:lpstr>思源黑体 Light</vt:lpstr>
      <vt:lpstr>宋体</vt:lpstr>
      <vt:lpstr>微软雅黑</vt:lpstr>
      <vt:lpstr>Arial</vt:lpstr>
      <vt:lpstr>Calibri</vt:lpstr>
      <vt:lpstr>Calibri Light</vt:lpstr>
      <vt:lpstr>Office 主题​​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99</cp:revision>
  <dcterms:created xsi:type="dcterms:W3CDTF">2019-07-17T07:40:06Z</dcterms:created>
  <dcterms:modified xsi:type="dcterms:W3CDTF">2023-02-25T01:35:09Z</dcterms:modified>
  <cp:category/>
  <cp:contentStatus>公众号：陈西设计之家。微信搜索即可</cp:contentStatus>
</cp:coreProperties>
</file>